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 id="2147483678" r:id="rId2"/>
    <p:sldMasterId id="2147483689" r:id="rId3"/>
  </p:sldMasterIdLst>
  <p:notesMasterIdLst>
    <p:notesMasterId r:id="rId25"/>
  </p:notesMasterIdLst>
  <p:sldIdLst>
    <p:sldId id="141169261" r:id="rId4"/>
    <p:sldId id="256" r:id="rId5"/>
    <p:sldId id="258" r:id="rId6"/>
    <p:sldId id="257" r:id="rId7"/>
    <p:sldId id="1382" r:id="rId8"/>
    <p:sldId id="1381" r:id="rId9"/>
    <p:sldId id="403" r:id="rId10"/>
    <p:sldId id="291" r:id="rId11"/>
    <p:sldId id="540" r:id="rId12"/>
    <p:sldId id="546" r:id="rId13"/>
    <p:sldId id="1380" r:id="rId14"/>
    <p:sldId id="544" r:id="rId15"/>
    <p:sldId id="286" r:id="rId16"/>
    <p:sldId id="285" r:id="rId17"/>
    <p:sldId id="543" r:id="rId18"/>
    <p:sldId id="270" r:id="rId19"/>
    <p:sldId id="264" r:id="rId20"/>
    <p:sldId id="260" r:id="rId21"/>
    <p:sldId id="5157" r:id="rId22"/>
    <p:sldId id="327" r:id="rId23"/>
    <p:sldId id="351" r:id="rId2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612726" indent="-155562" algn="l" rtl="0" fontAlgn="base">
      <a:spcBef>
        <a:spcPct val="0"/>
      </a:spcBef>
      <a:spcAft>
        <a:spcPct val="0"/>
      </a:spcAft>
      <a:defRPr kern="1200">
        <a:solidFill>
          <a:schemeClr val="tx1"/>
        </a:solidFill>
        <a:latin typeface="Arial" charset="0"/>
        <a:ea typeface="ＭＳ Ｐゴシック" pitchFamily="34" charset="-128"/>
        <a:cs typeface="+mn-cs"/>
      </a:defRPr>
    </a:lvl2pPr>
    <a:lvl3pPr marL="1227039" indent="-312713" algn="l" rtl="0" fontAlgn="base">
      <a:spcBef>
        <a:spcPct val="0"/>
      </a:spcBef>
      <a:spcAft>
        <a:spcPct val="0"/>
      </a:spcAft>
      <a:defRPr kern="1200">
        <a:solidFill>
          <a:schemeClr val="tx1"/>
        </a:solidFill>
        <a:latin typeface="Arial" charset="0"/>
        <a:ea typeface="ＭＳ Ｐゴシック" pitchFamily="34" charset="-128"/>
        <a:cs typeface="+mn-cs"/>
      </a:defRPr>
    </a:lvl3pPr>
    <a:lvl4pPr marL="1841351" indent="-469862" algn="l" rtl="0" fontAlgn="base">
      <a:spcBef>
        <a:spcPct val="0"/>
      </a:spcBef>
      <a:spcAft>
        <a:spcPct val="0"/>
      </a:spcAft>
      <a:defRPr kern="1200">
        <a:solidFill>
          <a:schemeClr val="tx1"/>
        </a:solidFill>
        <a:latin typeface="Arial" charset="0"/>
        <a:ea typeface="ＭＳ Ｐゴシック" pitchFamily="34" charset="-128"/>
        <a:cs typeface="+mn-cs"/>
      </a:defRPr>
    </a:lvl4pPr>
    <a:lvl5pPr marL="2454077" indent="-625425"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5815" algn="l" defTabSz="914326" rtl="0" eaLnBrk="1" latinLnBrk="0" hangingPunct="1">
      <a:defRPr kern="1200">
        <a:solidFill>
          <a:schemeClr val="tx1"/>
        </a:solidFill>
        <a:latin typeface="Arial" charset="0"/>
        <a:ea typeface="ＭＳ Ｐゴシック" pitchFamily="34" charset="-128"/>
        <a:cs typeface="+mn-cs"/>
      </a:defRPr>
    </a:lvl6pPr>
    <a:lvl7pPr marL="2742978" algn="l" defTabSz="914326" rtl="0" eaLnBrk="1" latinLnBrk="0" hangingPunct="1">
      <a:defRPr kern="1200">
        <a:solidFill>
          <a:schemeClr val="tx1"/>
        </a:solidFill>
        <a:latin typeface="Arial" charset="0"/>
        <a:ea typeface="ＭＳ Ｐゴシック" pitchFamily="34" charset="-128"/>
        <a:cs typeface="+mn-cs"/>
      </a:defRPr>
    </a:lvl7pPr>
    <a:lvl8pPr marL="3200141" algn="l" defTabSz="914326" rtl="0" eaLnBrk="1" latinLnBrk="0" hangingPunct="1">
      <a:defRPr kern="1200">
        <a:solidFill>
          <a:schemeClr val="tx1"/>
        </a:solidFill>
        <a:latin typeface="Arial" charset="0"/>
        <a:ea typeface="ＭＳ Ｐゴシック" pitchFamily="34" charset="-128"/>
        <a:cs typeface="+mn-cs"/>
      </a:defRPr>
    </a:lvl8pPr>
    <a:lvl9pPr marL="3657304" algn="l" defTabSz="914326"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786DBC-A7E6-47B6-9DFA-A52ED1F2A6A9}" v="1" dt="2023-09-01T05:41:55.8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varScale="1">
        <p:scale>
          <a:sx n="63" d="100"/>
          <a:sy n="63" d="100"/>
        </p:scale>
        <p:origin x="7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ustomXml" Target="../customXml/item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ustomXml" Target="../customXml/item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microsoft.com/office/2016/11/relationships/changesInfo" Target="changesInfos/changesInfo1.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esh Shetty - Assistant Manager" userId="bdce7d46-cb34-4dc2-b54a-604e6e5a550a" providerId="ADAL" clId="{14786DBC-A7E6-47B6-9DFA-A52ED1F2A6A9}"/>
    <pc:docChg chg="custSel modSld sldOrd">
      <pc:chgData name="Paresh Shetty - Assistant Manager" userId="bdce7d46-cb34-4dc2-b54a-604e6e5a550a" providerId="ADAL" clId="{14786DBC-A7E6-47B6-9DFA-A52ED1F2A6A9}" dt="2023-09-01T05:42:11.876" v="3" actId="478"/>
      <pc:docMkLst>
        <pc:docMk/>
      </pc:docMkLst>
      <pc:sldChg chg="delSp mod ord">
        <pc:chgData name="Paresh Shetty - Assistant Manager" userId="bdce7d46-cb34-4dc2-b54a-604e6e5a550a" providerId="ADAL" clId="{14786DBC-A7E6-47B6-9DFA-A52ED1F2A6A9}" dt="2023-09-01T05:42:11.876" v="3" actId="478"/>
        <pc:sldMkLst>
          <pc:docMk/>
          <pc:sldMk cId="278665113" sldId="141169261"/>
        </pc:sldMkLst>
        <pc:spChg chg="del">
          <ac:chgData name="Paresh Shetty - Assistant Manager" userId="bdce7d46-cb34-4dc2-b54a-604e6e5a550a" providerId="ADAL" clId="{14786DBC-A7E6-47B6-9DFA-A52ED1F2A6A9}" dt="2023-09-01T05:42:11.876" v="3" actId="478"/>
          <ac:spMkLst>
            <pc:docMk/>
            <pc:sldMk cId="278665113" sldId="141169261"/>
            <ac:spMk id="4" creationId="{00000000-0000-0000-0000-000000000000}"/>
          </ac:spMkLst>
        </pc:spChg>
        <pc:picChg chg="del">
          <ac:chgData name="Paresh Shetty - Assistant Manager" userId="bdce7d46-cb34-4dc2-b54a-604e6e5a550a" providerId="ADAL" clId="{14786DBC-A7E6-47B6-9DFA-A52ED1F2A6A9}" dt="2023-09-01T05:42:04.074" v="2" actId="478"/>
          <ac:picMkLst>
            <pc:docMk/>
            <pc:sldMk cId="278665113" sldId="141169261"/>
            <ac:picMk id="9" creationId="{00000000-0000-0000-0000-00000000000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5271E5-7C44-654C-A392-0102E0FA1FFA}" type="doc">
      <dgm:prSet loTypeId="urn:microsoft.com/office/officeart/2008/layout/VerticalCurvedList" loCatId="" qsTypeId="urn:microsoft.com/office/officeart/2005/8/quickstyle/simple2" qsCatId="simple" csTypeId="urn:microsoft.com/office/officeart/2005/8/colors/accent0_3" csCatId="mainScheme" phldr="1"/>
      <dgm:spPr/>
      <dgm:t>
        <a:bodyPr/>
        <a:lstStyle/>
        <a:p>
          <a:endParaRPr lang="en-GB"/>
        </a:p>
      </dgm:t>
    </dgm:pt>
    <dgm:pt modelId="{58848804-9952-364E-B36C-80C03338ADB6}">
      <dgm:prSet phldrT="[Text]" custT="1"/>
      <dgm:spPr/>
      <dgm:t>
        <a:bodyPr/>
        <a:lstStyle/>
        <a:p>
          <a:r>
            <a:rPr lang="en-US" sz="1600" dirty="0">
              <a:latin typeface="+mn-lt"/>
              <a:cs typeface="Arial" panose="020B0604020202020204" pitchFamily="34" charset="0"/>
            </a:rPr>
            <a:t>Systemic implications due to interconnectedness of the financial sector entities  can amplify disruptions</a:t>
          </a:r>
          <a:endParaRPr lang="en-GB" sz="1600" dirty="0">
            <a:latin typeface="+mn-lt"/>
          </a:endParaRPr>
        </a:p>
      </dgm:t>
    </dgm:pt>
    <dgm:pt modelId="{D3BD3B64-D0EE-7649-A8A7-76C028B0C527}" type="parTrans" cxnId="{CE757EE1-A0AF-9F4F-BEE1-D7BDA394B114}">
      <dgm:prSet/>
      <dgm:spPr/>
      <dgm:t>
        <a:bodyPr/>
        <a:lstStyle/>
        <a:p>
          <a:endParaRPr lang="en-GB" sz="1600">
            <a:latin typeface="+mn-lt"/>
          </a:endParaRPr>
        </a:p>
      </dgm:t>
    </dgm:pt>
    <dgm:pt modelId="{A2641DB4-50E1-574A-806D-E8BA5C993FA1}" type="sibTrans" cxnId="{CE757EE1-A0AF-9F4F-BEE1-D7BDA394B114}">
      <dgm:prSet/>
      <dgm:spPr/>
      <dgm:t>
        <a:bodyPr/>
        <a:lstStyle/>
        <a:p>
          <a:endParaRPr lang="en-GB" sz="1600">
            <a:latin typeface="+mn-lt"/>
          </a:endParaRPr>
        </a:p>
      </dgm:t>
    </dgm:pt>
    <dgm:pt modelId="{85766F5C-533B-E54E-AEB0-F88F9AC41C9D}">
      <dgm:prSet phldrT="[Text]" custT="1"/>
      <dgm:spPr/>
      <dgm:t>
        <a:bodyPr/>
        <a:lstStyle/>
        <a:p>
          <a:r>
            <a:rPr lang="en-US" sz="1600" dirty="0">
              <a:latin typeface="+mn-lt"/>
              <a:cs typeface="Arial" panose="020B0604020202020204" pitchFamily="34" charset="0"/>
            </a:rPr>
            <a:t>Financial sector entities especially banks -  Are highly leveraged institutions</a:t>
          </a:r>
          <a:endParaRPr lang="en-GB" sz="1600" dirty="0">
            <a:latin typeface="+mn-lt"/>
          </a:endParaRPr>
        </a:p>
      </dgm:t>
    </dgm:pt>
    <dgm:pt modelId="{00DB410E-0642-D549-B94C-DD14757258E7}" type="parTrans" cxnId="{D65A23DB-8848-0142-806B-84F6438A9E6E}">
      <dgm:prSet/>
      <dgm:spPr/>
      <dgm:t>
        <a:bodyPr/>
        <a:lstStyle/>
        <a:p>
          <a:endParaRPr lang="en-GB" sz="1600">
            <a:latin typeface="+mn-lt"/>
          </a:endParaRPr>
        </a:p>
      </dgm:t>
    </dgm:pt>
    <dgm:pt modelId="{0D6CF052-8B90-A64C-A615-774CCC195A38}" type="sibTrans" cxnId="{D65A23DB-8848-0142-806B-84F6438A9E6E}">
      <dgm:prSet/>
      <dgm:spPr/>
      <dgm:t>
        <a:bodyPr/>
        <a:lstStyle/>
        <a:p>
          <a:endParaRPr lang="en-GB" sz="1600">
            <a:latin typeface="+mn-lt"/>
          </a:endParaRPr>
        </a:p>
      </dgm:t>
    </dgm:pt>
    <dgm:pt modelId="{309254EF-ECD7-9C49-9C04-97C6D7C71D0E}">
      <dgm:prSet phldrT="[Text]" custT="1"/>
      <dgm:spPr/>
      <dgm:t>
        <a:bodyPr/>
        <a:lstStyle/>
        <a:p>
          <a:r>
            <a:rPr lang="en-US" sz="1600" dirty="0">
              <a:latin typeface="+mn-lt"/>
              <a:cs typeface="Arial" panose="020B0604020202020204" pitchFamily="34" charset="0"/>
            </a:rPr>
            <a:t>Preserving public trust is paramount, regulators are concerned about customers data</a:t>
          </a:r>
          <a:endParaRPr lang="en-GB" sz="1600" dirty="0">
            <a:latin typeface="+mn-lt"/>
          </a:endParaRPr>
        </a:p>
      </dgm:t>
    </dgm:pt>
    <dgm:pt modelId="{8FAAE864-4C3C-EB4E-9EE0-60A7659BA02A}" type="parTrans" cxnId="{9CCF3BA2-B72C-E844-8E15-69BFE7DCAEB5}">
      <dgm:prSet/>
      <dgm:spPr/>
      <dgm:t>
        <a:bodyPr/>
        <a:lstStyle/>
        <a:p>
          <a:endParaRPr lang="en-GB" sz="1600">
            <a:latin typeface="+mn-lt"/>
          </a:endParaRPr>
        </a:p>
      </dgm:t>
    </dgm:pt>
    <dgm:pt modelId="{74A9F026-84D3-F54E-BA2B-D708659DA5E8}" type="sibTrans" cxnId="{9CCF3BA2-B72C-E844-8E15-69BFE7DCAEB5}">
      <dgm:prSet/>
      <dgm:spPr/>
      <dgm:t>
        <a:bodyPr/>
        <a:lstStyle/>
        <a:p>
          <a:endParaRPr lang="en-GB" sz="1600">
            <a:latin typeface="+mn-lt"/>
          </a:endParaRPr>
        </a:p>
      </dgm:t>
    </dgm:pt>
    <dgm:pt modelId="{8E603D1B-DC39-6647-B210-0064EFF8AFEB}">
      <dgm:prSet phldrT="[Text]" custT="1"/>
      <dgm:spPr/>
      <dgm:t>
        <a:bodyPr/>
        <a:lstStyle/>
        <a:p>
          <a:r>
            <a:rPr lang="en-US" sz="1600" dirty="0">
              <a:latin typeface="+mn-lt"/>
              <a:cs typeface="Arial" panose="020B0604020202020204" pitchFamily="34" charset="0"/>
            </a:rPr>
            <a:t>Business disruptions and IT system failures may lead to erosion of public trust</a:t>
          </a:r>
          <a:endParaRPr lang="en-GB" sz="1600" dirty="0">
            <a:latin typeface="+mn-lt"/>
          </a:endParaRPr>
        </a:p>
      </dgm:t>
    </dgm:pt>
    <dgm:pt modelId="{6C63570D-84A6-B749-B81C-0C05703B4CFB}" type="parTrans" cxnId="{DAC2E5DE-3EDF-0349-8EC1-7D3F9091EC6E}">
      <dgm:prSet/>
      <dgm:spPr/>
      <dgm:t>
        <a:bodyPr/>
        <a:lstStyle/>
        <a:p>
          <a:endParaRPr lang="en-GB" sz="1600">
            <a:latin typeface="+mn-lt"/>
          </a:endParaRPr>
        </a:p>
      </dgm:t>
    </dgm:pt>
    <dgm:pt modelId="{DC4BBC36-90FD-044F-80F2-08B4D994C84C}" type="sibTrans" cxnId="{DAC2E5DE-3EDF-0349-8EC1-7D3F9091EC6E}">
      <dgm:prSet/>
      <dgm:spPr/>
      <dgm:t>
        <a:bodyPr/>
        <a:lstStyle/>
        <a:p>
          <a:endParaRPr lang="en-GB" sz="1600">
            <a:latin typeface="+mn-lt"/>
          </a:endParaRPr>
        </a:p>
      </dgm:t>
    </dgm:pt>
    <dgm:pt modelId="{9E7AB91D-9DD2-3345-817F-DEFE6C2B04AE}">
      <dgm:prSet phldrT="[Text]" custT="1"/>
      <dgm:spPr/>
      <dgm:t>
        <a:bodyPr/>
        <a:lstStyle/>
        <a:p>
          <a:r>
            <a:rPr lang="en-US" sz="1600">
              <a:latin typeface="+mn-lt"/>
              <a:cs typeface="Arial" panose="020B0604020202020204" pitchFamily="34" charset="0"/>
            </a:rPr>
            <a:t>Blurring of traditional IT frontiers/boundaries due to increasing integration with IT service providers (including those of Cloud)</a:t>
          </a:r>
          <a:endParaRPr lang="en-GB" sz="1600" dirty="0">
            <a:latin typeface="+mn-lt"/>
          </a:endParaRPr>
        </a:p>
      </dgm:t>
    </dgm:pt>
    <dgm:pt modelId="{69A635B1-C480-974B-BF24-F28D23E1D71A}" type="parTrans" cxnId="{BD055388-AB73-2443-B767-DCE67CFDAAA1}">
      <dgm:prSet/>
      <dgm:spPr/>
      <dgm:t>
        <a:bodyPr/>
        <a:lstStyle/>
        <a:p>
          <a:endParaRPr lang="en-GB" sz="1600">
            <a:latin typeface="+mn-lt"/>
          </a:endParaRPr>
        </a:p>
      </dgm:t>
    </dgm:pt>
    <dgm:pt modelId="{3620ADEC-40E6-2542-BE1C-9D7BA72F5403}" type="sibTrans" cxnId="{BD055388-AB73-2443-B767-DCE67CFDAAA1}">
      <dgm:prSet/>
      <dgm:spPr/>
      <dgm:t>
        <a:bodyPr/>
        <a:lstStyle/>
        <a:p>
          <a:endParaRPr lang="en-GB" sz="1600">
            <a:latin typeface="+mn-lt"/>
          </a:endParaRPr>
        </a:p>
      </dgm:t>
    </dgm:pt>
    <dgm:pt modelId="{701E1A22-75A0-B948-A1C4-75BA1DBBD15F}" type="pres">
      <dgm:prSet presAssocID="{F45271E5-7C44-654C-A392-0102E0FA1FFA}" presName="Name0" presStyleCnt="0">
        <dgm:presLayoutVars>
          <dgm:chMax val="7"/>
          <dgm:chPref val="7"/>
          <dgm:dir/>
        </dgm:presLayoutVars>
      </dgm:prSet>
      <dgm:spPr/>
    </dgm:pt>
    <dgm:pt modelId="{FFBDB011-E595-064F-A134-6E7E62BE3C27}" type="pres">
      <dgm:prSet presAssocID="{F45271E5-7C44-654C-A392-0102E0FA1FFA}" presName="Name1" presStyleCnt="0"/>
      <dgm:spPr/>
    </dgm:pt>
    <dgm:pt modelId="{44107140-BF89-9145-944C-6B06C843617B}" type="pres">
      <dgm:prSet presAssocID="{F45271E5-7C44-654C-A392-0102E0FA1FFA}" presName="cycle" presStyleCnt="0"/>
      <dgm:spPr/>
    </dgm:pt>
    <dgm:pt modelId="{0EB2A312-56A4-2C40-8022-BED170EED11A}" type="pres">
      <dgm:prSet presAssocID="{F45271E5-7C44-654C-A392-0102E0FA1FFA}" presName="srcNode" presStyleLbl="node1" presStyleIdx="0" presStyleCnt="5"/>
      <dgm:spPr/>
    </dgm:pt>
    <dgm:pt modelId="{F72F701B-DF8B-F04A-B600-1311CFE1CCC1}" type="pres">
      <dgm:prSet presAssocID="{F45271E5-7C44-654C-A392-0102E0FA1FFA}" presName="conn" presStyleLbl="parChTrans1D2" presStyleIdx="0" presStyleCnt="1"/>
      <dgm:spPr/>
    </dgm:pt>
    <dgm:pt modelId="{894C767C-A0DD-A841-BF99-42A75DF91FC5}" type="pres">
      <dgm:prSet presAssocID="{F45271E5-7C44-654C-A392-0102E0FA1FFA}" presName="extraNode" presStyleLbl="node1" presStyleIdx="0" presStyleCnt="5"/>
      <dgm:spPr/>
    </dgm:pt>
    <dgm:pt modelId="{0543092A-5161-514F-9E29-10827A10B113}" type="pres">
      <dgm:prSet presAssocID="{F45271E5-7C44-654C-A392-0102E0FA1FFA}" presName="dstNode" presStyleLbl="node1" presStyleIdx="0" presStyleCnt="5"/>
      <dgm:spPr/>
    </dgm:pt>
    <dgm:pt modelId="{B8AE8207-4DCB-D04F-9B2F-6F483EA3F3B5}" type="pres">
      <dgm:prSet presAssocID="{58848804-9952-364E-B36C-80C03338ADB6}" presName="text_1" presStyleLbl="node1" presStyleIdx="0" presStyleCnt="5">
        <dgm:presLayoutVars>
          <dgm:bulletEnabled val="1"/>
        </dgm:presLayoutVars>
      </dgm:prSet>
      <dgm:spPr/>
    </dgm:pt>
    <dgm:pt modelId="{69D68014-3F72-D546-B6D1-049F9D7129DC}" type="pres">
      <dgm:prSet presAssocID="{58848804-9952-364E-B36C-80C03338ADB6}" presName="accent_1" presStyleCnt="0"/>
      <dgm:spPr/>
    </dgm:pt>
    <dgm:pt modelId="{F057805C-9D95-724E-85C4-AFE0D3DF9FA2}" type="pres">
      <dgm:prSet presAssocID="{58848804-9952-364E-B36C-80C03338ADB6}" presName="accentRepeatNode" presStyleLbl="solidFgAcc1" presStyleIdx="0" presStyleCnt="5"/>
      <dgm:spPr/>
    </dgm:pt>
    <dgm:pt modelId="{CC765EE5-661E-0241-B374-936EC2A9DB77}" type="pres">
      <dgm:prSet presAssocID="{85766F5C-533B-E54E-AEB0-F88F9AC41C9D}" presName="text_2" presStyleLbl="node1" presStyleIdx="1" presStyleCnt="5">
        <dgm:presLayoutVars>
          <dgm:bulletEnabled val="1"/>
        </dgm:presLayoutVars>
      </dgm:prSet>
      <dgm:spPr/>
    </dgm:pt>
    <dgm:pt modelId="{5DCF5D60-7298-3E42-A18F-4B51E57E51AE}" type="pres">
      <dgm:prSet presAssocID="{85766F5C-533B-E54E-AEB0-F88F9AC41C9D}" presName="accent_2" presStyleCnt="0"/>
      <dgm:spPr/>
    </dgm:pt>
    <dgm:pt modelId="{AE9B14BE-2FDE-7047-910D-7237C615E854}" type="pres">
      <dgm:prSet presAssocID="{85766F5C-533B-E54E-AEB0-F88F9AC41C9D}" presName="accentRepeatNode" presStyleLbl="solidFgAcc1" presStyleIdx="1" presStyleCnt="5"/>
      <dgm:spPr/>
    </dgm:pt>
    <dgm:pt modelId="{F3AD8367-4B60-4345-9F37-277B2857D647}" type="pres">
      <dgm:prSet presAssocID="{309254EF-ECD7-9C49-9C04-97C6D7C71D0E}" presName="text_3" presStyleLbl="node1" presStyleIdx="2" presStyleCnt="5">
        <dgm:presLayoutVars>
          <dgm:bulletEnabled val="1"/>
        </dgm:presLayoutVars>
      </dgm:prSet>
      <dgm:spPr/>
    </dgm:pt>
    <dgm:pt modelId="{71A7B374-4D14-7C48-9371-72E228E59987}" type="pres">
      <dgm:prSet presAssocID="{309254EF-ECD7-9C49-9C04-97C6D7C71D0E}" presName="accent_3" presStyleCnt="0"/>
      <dgm:spPr/>
    </dgm:pt>
    <dgm:pt modelId="{8894F0E4-EF06-524E-8682-E8C4C4529B99}" type="pres">
      <dgm:prSet presAssocID="{309254EF-ECD7-9C49-9C04-97C6D7C71D0E}" presName="accentRepeatNode" presStyleLbl="solidFgAcc1" presStyleIdx="2" presStyleCnt="5"/>
      <dgm:spPr/>
    </dgm:pt>
    <dgm:pt modelId="{281A7EAE-269B-AF4D-A939-E1D434D9D787}" type="pres">
      <dgm:prSet presAssocID="{8E603D1B-DC39-6647-B210-0064EFF8AFEB}" presName="text_4" presStyleLbl="node1" presStyleIdx="3" presStyleCnt="5">
        <dgm:presLayoutVars>
          <dgm:bulletEnabled val="1"/>
        </dgm:presLayoutVars>
      </dgm:prSet>
      <dgm:spPr/>
    </dgm:pt>
    <dgm:pt modelId="{151C9C73-DF20-0344-998A-63F50B9857A5}" type="pres">
      <dgm:prSet presAssocID="{8E603D1B-DC39-6647-B210-0064EFF8AFEB}" presName="accent_4" presStyleCnt="0"/>
      <dgm:spPr/>
    </dgm:pt>
    <dgm:pt modelId="{AAFDF0D6-13A6-DB49-9536-2AD8766F0862}" type="pres">
      <dgm:prSet presAssocID="{8E603D1B-DC39-6647-B210-0064EFF8AFEB}" presName="accentRepeatNode" presStyleLbl="solidFgAcc1" presStyleIdx="3" presStyleCnt="5"/>
      <dgm:spPr/>
    </dgm:pt>
    <dgm:pt modelId="{0B0C5E09-D217-E244-8B51-E067B83CC9B6}" type="pres">
      <dgm:prSet presAssocID="{9E7AB91D-9DD2-3345-817F-DEFE6C2B04AE}" presName="text_5" presStyleLbl="node1" presStyleIdx="4" presStyleCnt="5">
        <dgm:presLayoutVars>
          <dgm:bulletEnabled val="1"/>
        </dgm:presLayoutVars>
      </dgm:prSet>
      <dgm:spPr/>
    </dgm:pt>
    <dgm:pt modelId="{612EC8B9-4879-BD44-8A76-8023E4C043A7}" type="pres">
      <dgm:prSet presAssocID="{9E7AB91D-9DD2-3345-817F-DEFE6C2B04AE}" presName="accent_5" presStyleCnt="0"/>
      <dgm:spPr/>
    </dgm:pt>
    <dgm:pt modelId="{826FF7EA-267B-6546-81BB-C810CD1C2B25}" type="pres">
      <dgm:prSet presAssocID="{9E7AB91D-9DD2-3345-817F-DEFE6C2B04AE}" presName="accentRepeatNode" presStyleLbl="solidFgAcc1" presStyleIdx="4" presStyleCnt="5"/>
      <dgm:spPr/>
    </dgm:pt>
  </dgm:ptLst>
  <dgm:cxnLst>
    <dgm:cxn modelId="{E3F2891C-FC94-654D-AD69-2FDE83326991}" type="presOf" srcId="{F45271E5-7C44-654C-A392-0102E0FA1FFA}" destId="{701E1A22-75A0-B948-A1C4-75BA1DBBD15F}" srcOrd="0" destOrd="0" presId="urn:microsoft.com/office/officeart/2008/layout/VerticalCurvedList"/>
    <dgm:cxn modelId="{B3806D5D-9005-9A44-B9E9-2125D4ED8017}" type="presOf" srcId="{309254EF-ECD7-9C49-9C04-97C6D7C71D0E}" destId="{F3AD8367-4B60-4345-9F37-277B2857D647}" srcOrd="0" destOrd="0" presId="urn:microsoft.com/office/officeart/2008/layout/VerticalCurvedList"/>
    <dgm:cxn modelId="{A6A83D73-810F-3644-A00B-E098D20B3FDC}" type="presOf" srcId="{9E7AB91D-9DD2-3345-817F-DEFE6C2B04AE}" destId="{0B0C5E09-D217-E244-8B51-E067B83CC9B6}" srcOrd="0" destOrd="0" presId="urn:microsoft.com/office/officeart/2008/layout/VerticalCurvedList"/>
    <dgm:cxn modelId="{BD055388-AB73-2443-B767-DCE67CFDAAA1}" srcId="{F45271E5-7C44-654C-A392-0102E0FA1FFA}" destId="{9E7AB91D-9DD2-3345-817F-DEFE6C2B04AE}" srcOrd="4" destOrd="0" parTransId="{69A635B1-C480-974B-BF24-F28D23E1D71A}" sibTransId="{3620ADEC-40E6-2542-BE1C-9D7BA72F5403}"/>
    <dgm:cxn modelId="{9CCF3BA2-B72C-E844-8E15-69BFE7DCAEB5}" srcId="{F45271E5-7C44-654C-A392-0102E0FA1FFA}" destId="{309254EF-ECD7-9C49-9C04-97C6D7C71D0E}" srcOrd="2" destOrd="0" parTransId="{8FAAE864-4C3C-EB4E-9EE0-60A7659BA02A}" sibTransId="{74A9F026-84D3-F54E-BA2B-D708659DA5E8}"/>
    <dgm:cxn modelId="{F2A6D7C6-0C14-D44E-9C3E-40FF131758FE}" type="presOf" srcId="{85766F5C-533B-E54E-AEB0-F88F9AC41C9D}" destId="{CC765EE5-661E-0241-B374-936EC2A9DB77}" srcOrd="0" destOrd="0" presId="urn:microsoft.com/office/officeart/2008/layout/VerticalCurvedList"/>
    <dgm:cxn modelId="{6BA155CE-E75C-F049-8FB0-908398362B01}" type="presOf" srcId="{A2641DB4-50E1-574A-806D-E8BA5C993FA1}" destId="{F72F701B-DF8B-F04A-B600-1311CFE1CCC1}" srcOrd="0" destOrd="0" presId="urn:microsoft.com/office/officeart/2008/layout/VerticalCurvedList"/>
    <dgm:cxn modelId="{B4DE54D7-99A1-C640-9B73-ACF586172321}" type="presOf" srcId="{58848804-9952-364E-B36C-80C03338ADB6}" destId="{B8AE8207-4DCB-D04F-9B2F-6F483EA3F3B5}" srcOrd="0" destOrd="0" presId="urn:microsoft.com/office/officeart/2008/layout/VerticalCurvedList"/>
    <dgm:cxn modelId="{D65A23DB-8848-0142-806B-84F6438A9E6E}" srcId="{F45271E5-7C44-654C-A392-0102E0FA1FFA}" destId="{85766F5C-533B-E54E-AEB0-F88F9AC41C9D}" srcOrd="1" destOrd="0" parTransId="{00DB410E-0642-D549-B94C-DD14757258E7}" sibTransId="{0D6CF052-8B90-A64C-A615-774CCC195A38}"/>
    <dgm:cxn modelId="{DAC2E5DE-3EDF-0349-8EC1-7D3F9091EC6E}" srcId="{F45271E5-7C44-654C-A392-0102E0FA1FFA}" destId="{8E603D1B-DC39-6647-B210-0064EFF8AFEB}" srcOrd="3" destOrd="0" parTransId="{6C63570D-84A6-B749-B81C-0C05703B4CFB}" sibTransId="{DC4BBC36-90FD-044F-80F2-08B4D994C84C}"/>
    <dgm:cxn modelId="{CE757EE1-A0AF-9F4F-BEE1-D7BDA394B114}" srcId="{F45271E5-7C44-654C-A392-0102E0FA1FFA}" destId="{58848804-9952-364E-B36C-80C03338ADB6}" srcOrd="0" destOrd="0" parTransId="{D3BD3B64-D0EE-7649-A8A7-76C028B0C527}" sibTransId="{A2641DB4-50E1-574A-806D-E8BA5C993FA1}"/>
    <dgm:cxn modelId="{78130CE9-E0DF-2E4A-9FA4-18CF6A25A52F}" type="presOf" srcId="{8E603D1B-DC39-6647-B210-0064EFF8AFEB}" destId="{281A7EAE-269B-AF4D-A939-E1D434D9D787}" srcOrd="0" destOrd="0" presId="urn:microsoft.com/office/officeart/2008/layout/VerticalCurvedList"/>
    <dgm:cxn modelId="{9B00BCB1-9225-7446-A693-325D89921DFE}" type="presParOf" srcId="{701E1A22-75A0-B948-A1C4-75BA1DBBD15F}" destId="{FFBDB011-E595-064F-A134-6E7E62BE3C27}" srcOrd="0" destOrd="0" presId="urn:microsoft.com/office/officeart/2008/layout/VerticalCurvedList"/>
    <dgm:cxn modelId="{076B3A9C-DEA4-424B-9A90-9CCDCA192A4B}" type="presParOf" srcId="{FFBDB011-E595-064F-A134-6E7E62BE3C27}" destId="{44107140-BF89-9145-944C-6B06C843617B}" srcOrd="0" destOrd="0" presId="urn:microsoft.com/office/officeart/2008/layout/VerticalCurvedList"/>
    <dgm:cxn modelId="{C7495F3D-D21C-F544-AF85-BE0D11729B95}" type="presParOf" srcId="{44107140-BF89-9145-944C-6B06C843617B}" destId="{0EB2A312-56A4-2C40-8022-BED170EED11A}" srcOrd="0" destOrd="0" presId="urn:microsoft.com/office/officeart/2008/layout/VerticalCurvedList"/>
    <dgm:cxn modelId="{20FBB693-58C7-6545-8242-E6CD79963AB2}" type="presParOf" srcId="{44107140-BF89-9145-944C-6B06C843617B}" destId="{F72F701B-DF8B-F04A-B600-1311CFE1CCC1}" srcOrd="1" destOrd="0" presId="urn:microsoft.com/office/officeart/2008/layout/VerticalCurvedList"/>
    <dgm:cxn modelId="{E2CD85BA-B3ED-594E-85D1-00B965766438}" type="presParOf" srcId="{44107140-BF89-9145-944C-6B06C843617B}" destId="{894C767C-A0DD-A841-BF99-42A75DF91FC5}" srcOrd="2" destOrd="0" presId="urn:microsoft.com/office/officeart/2008/layout/VerticalCurvedList"/>
    <dgm:cxn modelId="{45CDA729-B7E0-3F4D-A9C2-9A5846D51522}" type="presParOf" srcId="{44107140-BF89-9145-944C-6B06C843617B}" destId="{0543092A-5161-514F-9E29-10827A10B113}" srcOrd="3" destOrd="0" presId="urn:microsoft.com/office/officeart/2008/layout/VerticalCurvedList"/>
    <dgm:cxn modelId="{9BD249FA-0CAB-294C-B03C-69A75C49BB67}" type="presParOf" srcId="{FFBDB011-E595-064F-A134-6E7E62BE3C27}" destId="{B8AE8207-4DCB-D04F-9B2F-6F483EA3F3B5}" srcOrd="1" destOrd="0" presId="urn:microsoft.com/office/officeart/2008/layout/VerticalCurvedList"/>
    <dgm:cxn modelId="{0C3E4F5C-F163-B24B-B2D8-ED3155809993}" type="presParOf" srcId="{FFBDB011-E595-064F-A134-6E7E62BE3C27}" destId="{69D68014-3F72-D546-B6D1-049F9D7129DC}" srcOrd="2" destOrd="0" presId="urn:microsoft.com/office/officeart/2008/layout/VerticalCurvedList"/>
    <dgm:cxn modelId="{467D98F4-0E13-5B47-8E44-730AC40A9A87}" type="presParOf" srcId="{69D68014-3F72-D546-B6D1-049F9D7129DC}" destId="{F057805C-9D95-724E-85C4-AFE0D3DF9FA2}" srcOrd="0" destOrd="0" presId="urn:microsoft.com/office/officeart/2008/layout/VerticalCurvedList"/>
    <dgm:cxn modelId="{18C0C615-005C-584C-8B46-B849BC22855C}" type="presParOf" srcId="{FFBDB011-E595-064F-A134-6E7E62BE3C27}" destId="{CC765EE5-661E-0241-B374-936EC2A9DB77}" srcOrd="3" destOrd="0" presId="urn:microsoft.com/office/officeart/2008/layout/VerticalCurvedList"/>
    <dgm:cxn modelId="{4DCE55F5-BACD-584B-95C7-025C2C1BE0EB}" type="presParOf" srcId="{FFBDB011-E595-064F-A134-6E7E62BE3C27}" destId="{5DCF5D60-7298-3E42-A18F-4B51E57E51AE}" srcOrd="4" destOrd="0" presId="urn:microsoft.com/office/officeart/2008/layout/VerticalCurvedList"/>
    <dgm:cxn modelId="{68A89283-2B17-A249-808C-360CDC044EF6}" type="presParOf" srcId="{5DCF5D60-7298-3E42-A18F-4B51E57E51AE}" destId="{AE9B14BE-2FDE-7047-910D-7237C615E854}" srcOrd="0" destOrd="0" presId="urn:microsoft.com/office/officeart/2008/layout/VerticalCurvedList"/>
    <dgm:cxn modelId="{D94B181A-7809-6F42-AB70-6C16CCF48BDA}" type="presParOf" srcId="{FFBDB011-E595-064F-A134-6E7E62BE3C27}" destId="{F3AD8367-4B60-4345-9F37-277B2857D647}" srcOrd="5" destOrd="0" presId="urn:microsoft.com/office/officeart/2008/layout/VerticalCurvedList"/>
    <dgm:cxn modelId="{593F5CE9-2B7E-2348-A498-5B1E089213A2}" type="presParOf" srcId="{FFBDB011-E595-064F-A134-6E7E62BE3C27}" destId="{71A7B374-4D14-7C48-9371-72E228E59987}" srcOrd="6" destOrd="0" presId="urn:microsoft.com/office/officeart/2008/layout/VerticalCurvedList"/>
    <dgm:cxn modelId="{D3697A47-BD9F-494D-A0D1-9A427A9AA7EE}" type="presParOf" srcId="{71A7B374-4D14-7C48-9371-72E228E59987}" destId="{8894F0E4-EF06-524E-8682-E8C4C4529B99}" srcOrd="0" destOrd="0" presId="urn:microsoft.com/office/officeart/2008/layout/VerticalCurvedList"/>
    <dgm:cxn modelId="{551BE91C-D283-C941-8410-B7B6D5348272}" type="presParOf" srcId="{FFBDB011-E595-064F-A134-6E7E62BE3C27}" destId="{281A7EAE-269B-AF4D-A939-E1D434D9D787}" srcOrd="7" destOrd="0" presId="urn:microsoft.com/office/officeart/2008/layout/VerticalCurvedList"/>
    <dgm:cxn modelId="{53E5DAAA-F6E2-474A-A5BA-D7B3C968B612}" type="presParOf" srcId="{FFBDB011-E595-064F-A134-6E7E62BE3C27}" destId="{151C9C73-DF20-0344-998A-63F50B9857A5}" srcOrd="8" destOrd="0" presId="urn:microsoft.com/office/officeart/2008/layout/VerticalCurvedList"/>
    <dgm:cxn modelId="{0557AD3E-8FD9-AE4C-8A97-C6DFFE660A80}" type="presParOf" srcId="{151C9C73-DF20-0344-998A-63F50B9857A5}" destId="{AAFDF0D6-13A6-DB49-9536-2AD8766F0862}" srcOrd="0" destOrd="0" presId="urn:microsoft.com/office/officeart/2008/layout/VerticalCurvedList"/>
    <dgm:cxn modelId="{B4C61567-1BDB-1A49-BF82-4D0839826000}" type="presParOf" srcId="{FFBDB011-E595-064F-A134-6E7E62BE3C27}" destId="{0B0C5E09-D217-E244-8B51-E067B83CC9B6}" srcOrd="9" destOrd="0" presId="urn:microsoft.com/office/officeart/2008/layout/VerticalCurvedList"/>
    <dgm:cxn modelId="{D537198E-1F63-344C-988B-6E70ACDF5700}" type="presParOf" srcId="{FFBDB011-E595-064F-A134-6E7E62BE3C27}" destId="{612EC8B9-4879-BD44-8A76-8023E4C043A7}" srcOrd="10" destOrd="0" presId="urn:microsoft.com/office/officeart/2008/layout/VerticalCurvedList"/>
    <dgm:cxn modelId="{09BBB5C3-4830-9D4A-916D-39DF580D7E50}" type="presParOf" srcId="{612EC8B9-4879-BD44-8A76-8023E4C043A7}" destId="{826FF7EA-267B-6546-81BB-C810CD1C2B25}" srcOrd="0" destOrd="0" presId="urn:microsoft.com/office/officeart/2008/layout/VerticalCurvedList"/>
  </dgm:cxnLst>
  <dgm:bg>
    <a:gradFill>
      <a:gsLst>
        <a:gs pos="49000">
          <a:schemeClr val="accent6">
            <a:lumMod val="20000"/>
            <a:lumOff val="80000"/>
          </a:schemeClr>
        </a:gs>
        <a:gs pos="0">
          <a:schemeClr val="accent1">
            <a:lumMod val="5000"/>
            <a:lumOff val="95000"/>
          </a:schemeClr>
        </a:gs>
        <a:gs pos="74000">
          <a:srgbClr val="0070C0"/>
        </a:gs>
        <a:gs pos="83000">
          <a:srgbClr val="0070C0"/>
        </a:gs>
        <a:gs pos="100000">
          <a:schemeClr val="accent6">
            <a:lumMod val="20000"/>
            <a:lumOff val="80000"/>
          </a:schemeClr>
        </a:gs>
      </a:gsLst>
      <a:lin ang="5400000" scaled="1"/>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B0AC47-C9EF-814C-BEFA-35965ACE461F}" type="doc">
      <dgm:prSet loTypeId="urn:microsoft.com/office/officeart/2005/8/layout/process1" loCatId="" qsTypeId="urn:microsoft.com/office/officeart/2005/8/quickstyle/3d6" qsCatId="3D" csTypeId="urn:microsoft.com/office/officeart/2005/8/colors/accent0_3" csCatId="mainScheme" phldr="1"/>
      <dgm:spPr/>
      <dgm:t>
        <a:bodyPr/>
        <a:lstStyle/>
        <a:p>
          <a:endParaRPr lang="en-GB"/>
        </a:p>
      </dgm:t>
    </dgm:pt>
    <dgm:pt modelId="{528AEFB6-BCD3-F148-A7F4-CBBDF9840A3F}">
      <dgm:prSet/>
      <dgm:spPr/>
      <dgm:t>
        <a:bodyPr/>
        <a:lstStyle/>
        <a:p>
          <a:r>
            <a:rPr lang="en-IN" b="0" i="0" dirty="0"/>
            <a:t>From Technical Expert to Strategic Leader:</a:t>
          </a:r>
          <a:endParaRPr lang="en-GB" dirty="0"/>
        </a:p>
      </dgm:t>
    </dgm:pt>
    <dgm:pt modelId="{A0B7B79F-FDA6-5C4D-A000-9CF05D4274C3}" type="parTrans" cxnId="{861A5475-AEE5-994F-87C2-3F8D269A47B5}">
      <dgm:prSet/>
      <dgm:spPr/>
      <dgm:t>
        <a:bodyPr/>
        <a:lstStyle/>
        <a:p>
          <a:endParaRPr lang="en-GB"/>
        </a:p>
      </dgm:t>
    </dgm:pt>
    <dgm:pt modelId="{26CC97B1-4959-D44F-B1A1-63841CBA2F92}" type="sibTrans" cxnId="{861A5475-AEE5-994F-87C2-3F8D269A47B5}">
      <dgm:prSet/>
      <dgm:spPr/>
      <dgm:t>
        <a:bodyPr/>
        <a:lstStyle/>
        <a:p>
          <a:endParaRPr lang="en-GB"/>
        </a:p>
      </dgm:t>
    </dgm:pt>
    <dgm:pt modelId="{99BC0EC3-1B5B-3A48-8CA8-A8190265F3A8}">
      <dgm:prSet phldrT="[Text]"/>
      <dgm:spPr/>
      <dgm:t>
        <a:bodyPr/>
        <a:lstStyle/>
        <a:p>
          <a:r>
            <a:rPr lang="en-IN" b="0" i="0" dirty="0"/>
            <a:t>From a Reactive to Proactive to Predictive Approach</a:t>
          </a:r>
          <a:endParaRPr lang="en-GB" dirty="0"/>
        </a:p>
      </dgm:t>
    </dgm:pt>
    <dgm:pt modelId="{11A5FCDA-2EBC-EF4C-86BD-A5777468C931}" type="parTrans" cxnId="{9DBC1D79-64FC-D744-9E99-9515D5524432}">
      <dgm:prSet/>
      <dgm:spPr/>
      <dgm:t>
        <a:bodyPr/>
        <a:lstStyle/>
        <a:p>
          <a:endParaRPr lang="en-GB"/>
        </a:p>
      </dgm:t>
    </dgm:pt>
    <dgm:pt modelId="{D4CEBCC3-711F-DA48-B0D1-7795406186D3}" type="sibTrans" cxnId="{9DBC1D79-64FC-D744-9E99-9515D5524432}">
      <dgm:prSet/>
      <dgm:spPr/>
      <dgm:t>
        <a:bodyPr/>
        <a:lstStyle/>
        <a:p>
          <a:endParaRPr lang="en-GB"/>
        </a:p>
      </dgm:t>
    </dgm:pt>
    <dgm:pt modelId="{B4DAB420-9780-0E44-8808-C01B1B88EBA2}">
      <dgm:prSet phldrT="[Text]"/>
      <dgm:spPr/>
      <dgm:t>
        <a:bodyPr/>
        <a:lstStyle/>
        <a:p>
          <a:r>
            <a:rPr lang="en-IN" b="0" i="0" dirty="0"/>
            <a:t>From a Compliance Focus to Risk Management</a:t>
          </a:r>
          <a:endParaRPr lang="en-GB" dirty="0"/>
        </a:p>
      </dgm:t>
    </dgm:pt>
    <dgm:pt modelId="{F1ED3B64-21BD-474E-8F14-A7B3E07FB9DF}" type="parTrans" cxnId="{F143C3AD-A730-164E-B322-951B80873497}">
      <dgm:prSet/>
      <dgm:spPr/>
      <dgm:t>
        <a:bodyPr/>
        <a:lstStyle/>
        <a:p>
          <a:endParaRPr lang="en-GB"/>
        </a:p>
      </dgm:t>
    </dgm:pt>
    <dgm:pt modelId="{3C55167A-28CE-2F44-B520-27901F71198B}" type="sibTrans" cxnId="{F143C3AD-A730-164E-B322-951B80873497}">
      <dgm:prSet/>
      <dgm:spPr/>
      <dgm:t>
        <a:bodyPr/>
        <a:lstStyle/>
        <a:p>
          <a:endParaRPr lang="en-GB"/>
        </a:p>
      </dgm:t>
    </dgm:pt>
    <dgm:pt modelId="{2D2CE1C5-B95F-B74A-831E-AD9B6BCB2DD3}">
      <dgm:prSet phldrT="[Text]"/>
      <dgm:spPr/>
      <dgm:t>
        <a:bodyPr/>
        <a:lstStyle/>
        <a:p>
          <a:r>
            <a:rPr lang="en-IN" b="0" i="0" dirty="0"/>
            <a:t>From Technology-Centric to Business-Centric</a:t>
          </a:r>
          <a:endParaRPr lang="en-GB" dirty="0"/>
        </a:p>
      </dgm:t>
    </dgm:pt>
    <dgm:pt modelId="{5C9D9826-3F91-114F-AED5-10E8F1F5C54F}" type="parTrans" cxnId="{E3A0BFBE-7722-3249-9553-5B0F954E722D}">
      <dgm:prSet/>
      <dgm:spPr/>
      <dgm:t>
        <a:bodyPr/>
        <a:lstStyle/>
        <a:p>
          <a:endParaRPr lang="en-GB"/>
        </a:p>
      </dgm:t>
    </dgm:pt>
    <dgm:pt modelId="{8AFD7F10-3C6D-5F4A-9C19-418CC13EA6F2}" type="sibTrans" cxnId="{E3A0BFBE-7722-3249-9553-5B0F954E722D}">
      <dgm:prSet/>
      <dgm:spPr/>
      <dgm:t>
        <a:bodyPr/>
        <a:lstStyle/>
        <a:p>
          <a:endParaRPr lang="en-GB"/>
        </a:p>
      </dgm:t>
    </dgm:pt>
    <dgm:pt modelId="{A25F6D81-277E-A043-ABA3-9488E26202C3}" type="pres">
      <dgm:prSet presAssocID="{41B0AC47-C9EF-814C-BEFA-35965ACE461F}" presName="Name0" presStyleCnt="0">
        <dgm:presLayoutVars>
          <dgm:dir/>
          <dgm:resizeHandles val="exact"/>
        </dgm:presLayoutVars>
      </dgm:prSet>
      <dgm:spPr/>
    </dgm:pt>
    <dgm:pt modelId="{A5D9E79A-5F20-F641-95AD-FAD01A301AA4}" type="pres">
      <dgm:prSet presAssocID="{528AEFB6-BCD3-F148-A7F4-CBBDF9840A3F}" presName="node" presStyleLbl="node1" presStyleIdx="0" presStyleCnt="4">
        <dgm:presLayoutVars>
          <dgm:bulletEnabled val="1"/>
        </dgm:presLayoutVars>
      </dgm:prSet>
      <dgm:spPr/>
    </dgm:pt>
    <dgm:pt modelId="{11708D35-7BE1-4E42-9A00-9211686165A6}" type="pres">
      <dgm:prSet presAssocID="{26CC97B1-4959-D44F-B1A1-63841CBA2F92}" presName="sibTrans" presStyleLbl="sibTrans2D1" presStyleIdx="0" presStyleCnt="3"/>
      <dgm:spPr/>
    </dgm:pt>
    <dgm:pt modelId="{E105A915-29B0-534B-80FC-3B6903250A8C}" type="pres">
      <dgm:prSet presAssocID="{26CC97B1-4959-D44F-B1A1-63841CBA2F92}" presName="connectorText" presStyleLbl="sibTrans2D1" presStyleIdx="0" presStyleCnt="3"/>
      <dgm:spPr/>
    </dgm:pt>
    <dgm:pt modelId="{033BF261-833F-404C-B2C9-F3CBF9DD323A}" type="pres">
      <dgm:prSet presAssocID="{99BC0EC3-1B5B-3A48-8CA8-A8190265F3A8}" presName="node" presStyleLbl="node1" presStyleIdx="1" presStyleCnt="4">
        <dgm:presLayoutVars>
          <dgm:bulletEnabled val="1"/>
        </dgm:presLayoutVars>
      </dgm:prSet>
      <dgm:spPr/>
    </dgm:pt>
    <dgm:pt modelId="{7B0FF28E-93E2-5F4F-83E5-8A19FC45810F}" type="pres">
      <dgm:prSet presAssocID="{D4CEBCC3-711F-DA48-B0D1-7795406186D3}" presName="sibTrans" presStyleLbl="sibTrans2D1" presStyleIdx="1" presStyleCnt="3"/>
      <dgm:spPr/>
    </dgm:pt>
    <dgm:pt modelId="{63FC06A2-F430-D343-B910-9E0E3652D6D6}" type="pres">
      <dgm:prSet presAssocID="{D4CEBCC3-711F-DA48-B0D1-7795406186D3}" presName="connectorText" presStyleLbl="sibTrans2D1" presStyleIdx="1" presStyleCnt="3"/>
      <dgm:spPr/>
    </dgm:pt>
    <dgm:pt modelId="{CF3C9AC5-6C7B-3E45-AB17-E0D3AC99AEE2}" type="pres">
      <dgm:prSet presAssocID="{B4DAB420-9780-0E44-8808-C01B1B88EBA2}" presName="node" presStyleLbl="node1" presStyleIdx="2" presStyleCnt="4">
        <dgm:presLayoutVars>
          <dgm:bulletEnabled val="1"/>
        </dgm:presLayoutVars>
      </dgm:prSet>
      <dgm:spPr/>
    </dgm:pt>
    <dgm:pt modelId="{E7F51396-5AFD-7B4B-96E6-827A7C55A5E6}" type="pres">
      <dgm:prSet presAssocID="{3C55167A-28CE-2F44-B520-27901F71198B}" presName="sibTrans" presStyleLbl="sibTrans2D1" presStyleIdx="2" presStyleCnt="3"/>
      <dgm:spPr/>
    </dgm:pt>
    <dgm:pt modelId="{F38A1643-A5C4-5E45-9F57-D455B71201BF}" type="pres">
      <dgm:prSet presAssocID="{3C55167A-28CE-2F44-B520-27901F71198B}" presName="connectorText" presStyleLbl="sibTrans2D1" presStyleIdx="2" presStyleCnt="3"/>
      <dgm:spPr/>
    </dgm:pt>
    <dgm:pt modelId="{E78A5F1A-68AD-1E43-9317-6037B2130F6B}" type="pres">
      <dgm:prSet presAssocID="{2D2CE1C5-B95F-B74A-831E-AD9B6BCB2DD3}" presName="node" presStyleLbl="node1" presStyleIdx="3" presStyleCnt="4">
        <dgm:presLayoutVars>
          <dgm:bulletEnabled val="1"/>
        </dgm:presLayoutVars>
      </dgm:prSet>
      <dgm:spPr/>
    </dgm:pt>
  </dgm:ptLst>
  <dgm:cxnLst>
    <dgm:cxn modelId="{9254E802-CC78-A140-ABFA-D16D9490E569}" type="presOf" srcId="{D4CEBCC3-711F-DA48-B0D1-7795406186D3}" destId="{63FC06A2-F430-D343-B910-9E0E3652D6D6}" srcOrd="1" destOrd="0" presId="urn:microsoft.com/office/officeart/2005/8/layout/process1"/>
    <dgm:cxn modelId="{8D597907-AECD-1648-B281-BCAD0AECC4EA}" type="presOf" srcId="{2D2CE1C5-B95F-B74A-831E-AD9B6BCB2DD3}" destId="{E78A5F1A-68AD-1E43-9317-6037B2130F6B}" srcOrd="0" destOrd="0" presId="urn:microsoft.com/office/officeart/2005/8/layout/process1"/>
    <dgm:cxn modelId="{DDB02967-975F-FC48-8B71-8287606E1CAC}" type="presOf" srcId="{B4DAB420-9780-0E44-8808-C01B1B88EBA2}" destId="{CF3C9AC5-6C7B-3E45-AB17-E0D3AC99AEE2}" srcOrd="0" destOrd="0" presId="urn:microsoft.com/office/officeart/2005/8/layout/process1"/>
    <dgm:cxn modelId="{8F38E471-9857-844F-8DD6-2837BDA99E0A}" type="presOf" srcId="{D4CEBCC3-711F-DA48-B0D1-7795406186D3}" destId="{7B0FF28E-93E2-5F4F-83E5-8A19FC45810F}" srcOrd="0" destOrd="0" presId="urn:microsoft.com/office/officeart/2005/8/layout/process1"/>
    <dgm:cxn modelId="{861A5475-AEE5-994F-87C2-3F8D269A47B5}" srcId="{41B0AC47-C9EF-814C-BEFA-35965ACE461F}" destId="{528AEFB6-BCD3-F148-A7F4-CBBDF9840A3F}" srcOrd="0" destOrd="0" parTransId="{A0B7B79F-FDA6-5C4D-A000-9CF05D4274C3}" sibTransId="{26CC97B1-4959-D44F-B1A1-63841CBA2F92}"/>
    <dgm:cxn modelId="{9DBC1D79-64FC-D744-9E99-9515D5524432}" srcId="{41B0AC47-C9EF-814C-BEFA-35965ACE461F}" destId="{99BC0EC3-1B5B-3A48-8CA8-A8190265F3A8}" srcOrd="1" destOrd="0" parTransId="{11A5FCDA-2EBC-EF4C-86BD-A5777468C931}" sibTransId="{D4CEBCC3-711F-DA48-B0D1-7795406186D3}"/>
    <dgm:cxn modelId="{1CA8737D-04E9-7740-8139-0081D8EFAA91}" type="presOf" srcId="{26CC97B1-4959-D44F-B1A1-63841CBA2F92}" destId="{E105A915-29B0-534B-80FC-3B6903250A8C}" srcOrd="1" destOrd="0" presId="urn:microsoft.com/office/officeart/2005/8/layout/process1"/>
    <dgm:cxn modelId="{12DF8285-AF83-EA41-9A8F-0B6227ED2C4B}" type="presOf" srcId="{528AEFB6-BCD3-F148-A7F4-CBBDF9840A3F}" destId="{A5D9E79A-5F20-F641-95AD-FAD01A301AA4}" srcOrd="0" destOrd="0" presId="urn:microsoft.com/office/officeart/2005/8/layout/process1"/>
    <dgm:cxn modelId="{8797198B-BC86-CE4D-B891-0F2C103EF38E}" type="presOf" srcId="{99BC0EC3-1B5B-3A48-8CA8-A8190265F3A8}" destId="{033BF261-833F-404C-B2C9-F3CBF9DD323A}" srcOrd="0" destOrd="0" presId="urn:microsoft.com/office/officeart/2005/8/layout/process1"/>
    <dgm:cxn modelId="{9F8CD292-5EE3-B040-A481-4DBF7904D191}" type="presOf" srcId="{3C55167A-28CE-2F44-B520-27901F71198B}" destId="{E7F51396-5AFD-7B4B-96E6-827A7C55A5E6}" srcOrd="0" destOrd="0" presId="urn:microsoft.com/office/officeart/2005/8/layout/process1"/>
    <dgm:cxn modelId="{F143C3AD-A730-164E-B322-951B80873497}" srcId="{41B0AC47-C9EF-814C-BEFA-35965ACE461F}" destId="{B4DAB420-9780-0E44-8808-C01B1B88EBA2}" srcOrd="2" destOrd="0" parTransId="{F1ED3B64-21BD-474E-8F14-A7B3E07FB9DF}" sibTransId="{3C55167A-28CE-2F44-B520-27901F71198B}"/>
    <dgm:cxn modelId="{D12324B0-2408-D147-A16F-C38535B7CFC8}" type="presOf" srcId="{26CC97B1-4959-D44F-B1A1-63841CBA2F92}" destId="{11708D35-7BE1-4E42-9A00-9211686165A6}" srcOrd="0" destOrd="0" presId="urn:microsoft.com/office/officeart/2005/8/layout/process1"/>
    <dgm:cxn modelId="{E6CB4CBE-0C8D-3545-8E63-6029903FCDCD}" type="presOf" srcId="{41B0AC47-C9EF-814C-BEFA-35965ACE461F}" destId="{A25F6D81-277E-A043-ABA3-9488E26202C3}" srcOrd="0" destOrd="0" presId="urn:microsoft.com/office/officeart/2005/8/layout/process1"/>
    <dgm:cxn modelId="{E3A0BFBE-7722-3249-9553-5B0F954E722D}" srcId="{41B0AC47-C9EF-814C-BEFA-35965ACE461F}" destId="{2D2CE1C5-B95F-B74A-831E-AD9B6BCB2DD3}" srcOrd="3" destOrd="0" parTransId="{5C9D9826-3F91-114F-AED5-10E8F1F5C54F}" sibTransId="{8AFD7F10-3C6D-5F4A-9C19-418CC13EA6F2}"/>
    <dgm:cxn modelId="{A72982E2-F84A-6048-95FC-078D5CD1071F}" type="presOf" srcId="{3C55167A-28CE-2F44-B520-27901F71198B}" destId="{F38A1643-A5C4-5E45-9F57-D455B71201BF}" srcOrd="1" destOrd="0" presId="urn:microsoft.com/office/officeart/2005/8/layout/process1"/>
    <dgm:cxn modelId="{BEA330A6-67E3-7D41-865F-2ECA7445F4D3}" type="presParOf" srcId="{A25F6D81-277E-A043-ABA3-9488E26202C3}" destId="{A5D9E79A-5F20-F641-95AD-FAD01A301AA4}" srcOrd="0" destOrd="0" presId="urn:microsoft.com/office/officeart/2005/8/layout/process1"/>
    <dgm:cxn modelId="{231857A1-526D-894C-8EED-BC43A62F6A88}" type="presParOf" srcId="{A25F6D81-277E-A043-ABA3-9488E26202C3}" destId="{11708D35-7BE1-4E42-9A00-9211686165A6}" srcOrd="1" destOrd="0" presId="urn:microsoft.com/office/officeart/2005/8/layout/process1"/>
    <dgm:cxn modelId="{6CDD997E-51EC-6246-B0BD-E04611951ED4}" type="presParOf" srcId="{11708D35-7BE1-4E42-9A00-9211686165A6}" destId="{E105A915-29B0-534B-80FC-3B6903250A8C}" srcOrd="0" destOrd="0" presId="urn:microsoft.com/office/officeart/2005/8/layout/process1"/>
    <dgm:cxn modelId="{B18DF55F-8621-3643-AF0B-0F81A81AA594}" type="presParOf" srcId="{A25F6D81-277E-A043-ABA3-9488E26202C3}" destId="{033BF261-833F-404C-B2C9-F3CBF9DD323A}" srcOrd="2" destOrd="0" presId="urn:microsoft.com/office/officeart/2005/8/layout/process1"/>
    <dgm:cxn modelId="{B285B5F7-63FE-094D-9760-825598440F67}" type="presParOf" srcId="{A25F6D81-277E-A043-ABA3-9488E26202C3}" destId="{7B0FF28E-93E2-5F4F-83E5-8A19FC45810F}" srcOrd="3" destOrd="0" presId="urn:microsoft.com/office/officeart/2005/8/layout/process1"/>
    <dgm:cxn modelId="{13AD1230-A258-904F-A3B8-49DDBB6DC9EB}" type="presParOf" srcId="{7B0FF28E-93E2-5F4F-83E5-8A19FC45810F}" destId="{63FC06A2-F430-D343-B910-9E0E3652D6D6}" srcOrd="0" destOrd="0" presId="urn:microsoft.com/office/officeart/2005/8/layout/process1"/>
    <dgm:cxn modelId="{FAFE180D-DCD3-304D-9A7C-6A322800DB34}" type="presParOf" srcId="{A25F6D81-277E-A043-ABA3-9488E26202C3}" destId="{CF3C9AC5-6C7B-3E45-AB17-E0D3AC99AEE2}" srcOrd="4" destOrd="0" presId="urn:microsoft.com/office/officeart/2005/8/layout/process1"/>
    <dgm:cxn modelId="{EF19E6F4-B593-D941-927C-E9782A708E3B}" type="presParOf" srcId="{A25F6D81-277E-A043-ABA3-9488E26202C3}" destId="{E7F51396-5AFD-7B4B-96E6-827A7C55A5E6}" srcOrd="5" destOrd="0" presId="urn:microsoft.com/office/officeart/2005/8/layout/process1"/>
    <dgm:cxn modelId="{18DAAED1-2E88-764E-8286-CAB42E479B00}" type="presParOf" srcId="{E7F51396-5AFD-7B4B-96E6-827A7C55A5E6}" destId="{F38A1643-A5C4-5E45-9F57-D455B71201BF}" srcOrd="0" destOrd="0" presId="urn:microsoft.com/office/officeart/2005/8/layout/process1"/>
    <dgm:cxn modelId="{A31F21E0-7F34-E242-BB04-271FFBDD4AF9}" type="presParOf" srcId="{A25F6D81-277E-A043-ABA3-9488E26202C3}" destId="{E78A5F1A-68AD-1E43-9317-6037B2130F6B}"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AE6B22-58FA-EC48-823E-3ABFEE9610AE}" type="doc">
      <dgm:prSet loTypeId="urn:microsoft.com/office/officeart/2008/layout/VerticalCurvedList" loCatId="" qsTypeId="urn:microsoft.com/office/officeart/2005/8/quickstyle/simple2" qsCatId="simple" csTypeId="urn:microsoft.com/office/officeart/2005/8/colors/accent0_3" csCatId="mainScheme" phldr="1"/>
      <dgm:spPr/>
      <dgm:t>
        <a:bodyPr/>
        <a:lstStyle/>
        <a:p>
          <a:endParaRPr lang="en-GB"/>
        </a:p>
      </dgm:t>
    </dgm:pt>
    <dgm:pt modelId="{FD8CFBB7-7433-8744-93A7-22765E6A789D}">
      <dgm:prSet phldrT="[Text]"/>
      <dgm:spPr/>
      <dgm:t>
        <a:bodyPr/>
        <a:lstStyle/>
        <a:p>
          <a:r>
            <a:rPr lang="en-IN" b="0" i="0" dirty="0"/>
            <a:t>Develop a Comprehensive Cyber Security Program</a:t>
          </a:r>
          <a:endParaRPr lang="en-GB" dirty="0"/>
        </a:p>
      </dgm:t>
    </dgm:pt>
    <dgm:pt modelId="{65EBB023-641A-8346-ADBE-24BA957B3175}" type="parTrans" cxnId="{0938BE3E-AF52-4E4C-AF75-3A0A02543214}">
      <dgm:prSet/>
      <dgm:spPr/>
      <dgm:t>
        <a:bodyPr/>
        <a:lstStyle/>
        <a:p>
          <a:endParaRPr lang="en-GB"/>
        </a:p>
      </dgm:t>
    </dgm:pt>
    <dgm:pt modelId="{885D0DEE-DFB1-194E-BABD-9A8854C8B92B}" type="sibTrans" cxnId="{0938BE3E-AF52-4E4C-AF75-3A0A02543214}">
      <dgm:prSet/>
      <dgm:spPr/>
      <dgm:t>
        <a:bodyPr/>
        <a:lstStyle/>
        <a:p>
          <a:endParaRPr lang="en-GB"/>
        </a:p>
      </dgm:t>
    </dgm:pt>
    <dgm:pt modelId="{DA396834-4D15-E84F-B835-1ADA3FF47825}">
      <dgm:prSet phldrT="[Text]"/>
      <dgm:spPr/>
      <dgm:t>
        <a:bodyPr/>
        <a:lstStyle/>
        <a:p>
          <a:r>
            <a:rPr lang="en-IN" b="0" i="0" dirty="0"/>
            <a:t>Provide Cyber Security Training to Employees</a:t>
          </a:r>
          <a:endParaRPr lang="en-GB" dirty="0"/>
        </a:p>
      </dgm:t>
    </dgm:pt>
    <dgm:pt modelId="{907F15D3-2FEC-364F-AED5-84E1ABB96BC9}" type="parTrans" cxnId="{AE8B24C4-9D86-9C47-99B5-BD30A03AEE41}">
      <dgm:prSet/>
      <dgm:spPr/>
      <dgm:t>
        <a:bodyPr/>
        <a:lstStyle/>
        <a:p>
          <a:endParaRPr lang="en-GB"/>
        </a:p>
      </dgm:t>
    </dgm:pt>
    <dgm:pt modelId="{76D55D2D-B4B8-134E-A8ED-93D0CA21ABFE}" type="sibTrans" cxnId="{AE8B24C4-9D86-9C47-99B5-BD30A03AEE41}">
      <dgm:prSet/>
      <dgm:spPr/>
      <dgm:t>
        <a:bodyPr/>
        <a:lstStyle/>
        <a:p>
          <a:endParaRPr lang="en-GB"/>
        </a:p>
      </dgm:t>
    </dgm:pt>
    <dgm:pt modelId="{08AE4D87-9464-424E-A86A-D5021096E654}">
      <dgm:prSet phldrT="[Text]"/>
      <dgm:spPr/>
      <dgm:t>
        <a:bodyPr/>
        <a:lstStyle/>
        <a:p>
          <a:r>
            <a:rPr lang="en-IN" b="0" i="0" dirty="0"/>
            <a:t>Consider 3</a:t>
          </a:r>
          <a:r>
            <a:rPr lang="en-IN" b="0" i="0" baseline="30000" dirty="0"/>
            <a:t>rd</a:t>
          </a:r>
          <a:r>
            <a:rPr lang="en-IN" b="0" i="0" dirty="0"/>
            <a:t> Party Vendor Risk Management as part of your Cyber plan</a:t>
          </a:r>
          <a:endParaRPr lang="en-GB" dirty="0"/>
        </a:p>
      </dgm:t>
    </dgm:pt>
    <dgm:pt modelId="{2F27EF46-06A4-1941-A1AA-BF2DA4BACE29}" type="parTrans" cxnId="{5381040A-DE80-B34D-9931-503AC25F7B73}">
      <dgm:prSet/>
      <dgm:spPr/>
      <dgm:t>
        <a:bodyPr/>
        <a:lstStyle/>
        <a:p>
          <a:endParaRPr lang="en-GB"/>
        </a:p>
      </dgm:t>
    </dgm:pt>
    <dgm:pt modelId="{1E26E40C-263D-004C-A8D4-459819F59D13}" type="sibTrans" cxnId="{5381040A-DE80-B34D-9931-503AC25F7B73}">
      <dgm:prSet/>
      <dgm:spPr/>
      <dgm:t>
        <a:bodyPr/>
        <a:lstStyle/>
        <a:p>
          <a:endParaRPr lang="en-GB"/>
        </a:p>
      </dgm:t>
    </dgm:pt>
    <dgm:pt modelId="{96043EDB-A5D6-D94C-BAF6-07D1438B1B65}">
      <dgm:prSet phldrT="[Text]"/>
      <dgm:spPr/>
      <dgm:t>
        <a:bodyPr/>
        <a:lstStyle/>
        <a:p>
          <a:r>
            <a:rPr lang="en-GB" dirty="0"/>
            <a:t>Invest in your Infosec teams, keep them battle ready</a:t>
          </a:r>
        </a:p>
      </dgm:t>
    </dgm:pt>
    <dgm:pt modelId="{AB792B92-A468-294F-8111-925CC68C4D3D}" type="parTrans" cxnId="{C97D249D-9838-014A-BAD0-9C2F3EDF4B1B}">
      <dgm:prSet/>
      <dgm:spPr/>
      <dgm:t>
        <a:bodyPr/>
        <a:lstStyle/>
        <a:p>
          <a:endParaRPr lang="en-GB"/>
        </a:p>
      </dgm:t>
    </dgm:pt>
    <dgm:pt modelId="{5A0E9CEB-4E61-B14E-A446-2577F20DC02B}" type="sibTrans" cxnId="{C97D249D-9838-014A-BAD0-9C2F3EDF4B1B}">
      <dgm:prSet/>
      <dgm:spPr/>
      <dgm:t>
        <a:bodyPr/>
        <a:lstStyle/>
        <a:p>
          <a:endParaRPr lang="en-GB"/>
        </a:p>
      </dgm:t>
    </dgm:pt>
    <dgm:pt modelId="{BF8A7678-16AA-4B4E-9037-F54C01FC219F}">
      <dgm:prSet phldrT="[Text]"/>
      <dgm:spPr/>
      <dgm:t>
        <a:bodyPr/>
        <a:lstStyle/>
        <a:p>
          <a:r>
            <a:rPr lang="en-IN" b="0" i="0" dirty="0"/>
            <a:t>No one tool can protect the organization from cyber adversaries</a:t>
          </a:r>
          <a:endParaRPr lang="en-GB" dirty="0"/>
        </a:p>
      </dgm:t>
    </dgm:pt>
    <dgm:pt modelId="{8E992884-2BDC-3145-8A6C-4839C4252326}" type="parTrans" cxnId="{9051B070-462C-1048-B970-1546F1A3D60B}">
      <dgm:prSet/>
      <dgm:spPr/>
      <dgm:t>
        <a:bodyPr/>
        <a:lstStyle/>
        <a:p>
          <a:endParaRPr lang="en-GB"/>
        </a:p>
      </dgm:t>
    </dgm:pt>
    <dgm:pt modelId="{9AFF982B-B447-904C-9979-0E7ACB3AFC47}" type="sibTrans" cxnId="{9051B070-462C-1048-B970-1546F1A3D60B}">
      <dgm:prSet/>
      <dgm:spPr/>
      <dgm:t>
        <a:bodyPr/>
        <a:lstStyle/>
        <a:p>
          <a:endParaRPr lang="en-GB"/>
        </a:p>
      </dgm:t>
    </dgm:pt>
    <dgm:pt modelId="{46B4AF7C-9007-5E44-A68B-099BA03E7C51}">
      <dgm:prSet/>
      <dgm:spPr/>
      <dgm:t>
        <a:bodyPr/>
        <a:lstStyle/>
        <a:p>
          <a:r>
            <a:rPr lang="en-IN" b="0" i="0" dirty="0"/>
            <a:t>Develop Incident Response plan, test the plan</a:t>
          </a:r>
          <a:endParaRPr lang="en-IN" dirty="0"/>
        </a:p>
      </dgm:t>
    </dgm:pt>
    <dgm:pt modelId="{C530CAB9-A714-B643-80B2-A32F06E66238}" type="parTrans" cxnId="{9B489D87-2639-D144-A580-A451D5A614B1}">
      <dgm:prSet/>
      <dgm:spPr/>
      <dgm:t>
        <a:bodyPr/>
        <a:lstStyle/>
        <a:p>
          <a:endParaRPr lang="en-GB"/>
        </a:p>
      </dgm:t>
    </dgm:pt>
    <dgm:pt modelId="{9D91E3D1-55C1-3445-8894-6B2F27E921AD}" type="sibTrans" cxnId="{9B489D87-2639-D144-A580-A451D5A614B1}">
      <dgm:prSet/>
      <dgm:spPr/>
      <dgm:t>
        <a:bodyPr/>
        <a:lstStyle/>
        <a:p>
          <a:endParaRPr lang="en-GB"/>
        </a:p>
      </dgm:t>
    </dgm:pt>
    <dgm:pt modelId="{595CC675-D4E3-564E-A874-A9ABA123EB6B}">
      <dgm:prSet phldrT="[Text]"/>
      <dgm:spPr/>
      <dgm:t>
        <a:bodyPr/>
        <a:lstStyle/>
        <a:p>
          <a:r>
            <a:rPr lang="en-GB" dirty="0"/>
            <a:t>Security by Design embed cyber as part of organization culture</a:t>
          </a:r>
        </a:p>
      </dgm:t>
    </dgm:pt>
    <dgm:pt modelId="{F9ADF76A-6B75-5A4D-93E8-78F7067E5BB8}" type="parTrans" cxnId="{DC58EB99-DA7F-4D4D-9DCF-FABBBAAD8A56}">
      <dgm:prSet/>
      <dgm:spPr/>
      <dgm:t>
        <a:bodyPr/>
        <a:lstStyle/>
        <a:p>
          <a:endParaRPr lang="en-GB"/>
        </a:p>
      </dgm:t>
    </dgm:pt>
    <dgm:pt modelId="{5270E62C-A3D6-B342-B2DE-A54F1CF768E6}" type="sibTrans" cxnId="{DC58EB99-DA7F-4D4D-9DCF-FABBBAAD8A56}">
      <dgm:prSet/>
      <dgm:spPr/>
      <dgm:t>
        <a:bodyPr/>
        <a:lstStyle/>
        <a:p>
          <a:endParaRPr lang="en-GB"/>
        </a:p>
      </dgm:t>
    </dgm:pt>
    <dgm:pt modelId="{9F1D0283-E896-074E-AB87-7B9249369585}" type="pres">
      <dgm:prSet presAssocID="{34AE6B22-58FA-EC48-823E-3ABFEE9610AE}" presName="Name0" presStyleCnt="0">
        <dgm:presLayoutVars>
          <dgm:chMax val="7"/>
          <dgm:chPref val="7"/>
          <dgm:dir/>
        </dgm:presLayoutVars>
      </dgm:prSet>
      <dgm:spPr/>
    </dgm:pt>
    <dgm:pt modelId="{706BEED0-FCEE-994B-A1F7-18068AF21937}" type="pres">
      <dgm:prSet presAssocID="{34AE6B22-58FA-EC48-823E-3ABFEE9610AE}" presName="Name1" presStyleCnt="0"/>
      <dgm:spPr/>
    </dgm:pt>
    <dgm:pt modelId="{84DA0158-A564-284F-B579-75825AA907EF}" type="pres">
      <dgm:prSet presAssocID="{34AE6B22-58FA-EC48-823E-3ABFEE9610AE}" presName="cycle" presStyleCnt="0"/>
      <dgm:spPr/>
    </dgm:pt>
    <dgm:pt modelId="{8C53F1A1-B694-1A4C-B651-68A0150155A3}" type="pres">
      <dgm:prSet presAssocID="{34AE6B22-58FA-EC48-823E-3ABFEE9610AE}" presName="srcNode" presStyleLbl="node1" presStyleIdx="0" presStyleCnt="7"/>
      <dgm:spPr/>
    </dgm:pt>
    <dgm:pt modelId="{B6B4D96A-06BF-BF40-A958-77ED7D56483E}" type="pres">
      <dgm:prSet presAssocID="{34AE6B22-58FA-EC48-823E-3ABFEE9610AE}" presName="conn" presStyleLbl="parChTrans1D2" presStyleIdx="0" presStyleCnt="1"/>
      <dgm:spPr/>
    </dgm:pt>
    <dgm:pt modelId="{7C853A3C-CD44-AF4D-9199-1B302060F93B}" type="pres">
      <dgm:prSet presAssocID="{34AE6B22-58FA-EC48-823E-3ABFEE9610AE}" presName="extraNode" presStyleLbl="node1" presStyleIdx="0" presStyleCnt="7"/>
      <dgm:spPr/>
    </dgm:pt>
    <dgm:pt modelId="{9C379869-FB3C-7D47-8744-BF7A204A7F83}" type="pres">
      <dgm:prSet presAssocID="{34AE6B22-58FA-EC48-823E-3ABFEE9610AE}" presName="dstNode" presStyleLbl="node1" presStyleIdx="0" presStyleCnt="7"/>
      <dgm:spPr/>
    </dgm:pt>
    <dgm:pt modelId="{DEE7A024-4E52-844D-A37E-386FAB7A0492}" type="pres">
      <dgm:prSet presAssocID="{FD8CFBB7-7433-8744-93A7-22765E6A789D}" presName="text_1" presStyleLbl="node1" presStyleIdx="0" presStyleCnt="7">
        <dgm:presLayoutVars>
          <dgm:bulletEnabled val="1"/>
        </dgm:presLayoutVars>
      </dgm:prSet>
      <dgm:spPr/>
    </dgm:pt>
    <dgm:pt modelId="{0D0F091E-2D68-8145-B2D0-B95CC143A60B}" type="pres">
      <dgm:prSet presAssocID="{FD8CFBB7-7433-8744-93A7-22765E6A789D}" presName="accent_1" presStyleCnt="0"/>
      <dgm:spPr/>
    </dgm:pt>
    <dgm:pt modelId="{E2B96CF3-1B80-2640-AAC2-BADA4E5DFED4}" type="pres">
      <dgm:prSet presAssocID="{FD8CFBB7-7433-8744-93A7-22765E6A789D}" presName="accentRepeatNode" presStyleLbl="solidFgAcc1" presStyleIdx="0" presStyleCnt="7"/>
      <dgm:spPr/>
    </dgm:pt>
    <dgm:pt modelId="{8B9E5A20-C36B-5840-BA06-16E03B33E7F6}" type="pres">
      <dgm:prSet presAssocID="{DA396834-4D15-E84F-B835-1ADA3FF47825}" presName="text_2" presStyleLbl="node1" presStyleIdx="1" presStyleCnt="7">
        <dgm:presLayoutVars>
          <dgm:bulletEnabled val="1"/>
        </dgm:presLayoutVars>
      </dgm:prSet>
      <dgm:spPr/>
    </dgm:pt>
    <dgm:pt modelId="{BA785702-458B-9C49-804D-6228730ABEF5}" type="pres">
      <dgm:prSet presAssocID="{DA396834-4D15-E84F-B835-1ADA3FF47825}" presName="accent_2" presStyleCnt="0"/>
      <dgm:spPr/>
    </dgm:pt>
    <dgm:pt modelId="{323F071F-B5F3-4A42-A774-8D8344786BC1}" type="pres">
      <dgm:prSet presAssocID="{DA396834-4D15-E84F-B835-1ADA3FF47825}" presName="accentRepeatNode" presStyleLbl="solidFgAcc1" presStyleIdx="1" presStyleCnt="7"/>
      <dgm:spPr/>
    </dgm:pt>
    <dgm:pt modelId="{ED7EBDA3-C0D0-F94D-9E44-18DF57B996CB}" type="pres">
      <dgm:prSet presAssocID="{96043EDB-A5D6-D94C-BAF6-07D1438B1B65}" presName="text_3" presStyleLbl="node1" presStyleIdx="2" presStyleCnt="7">
        <dgm:presLayoutVars>
          <dgm:bulletEnabled val="1"/>
        </dgm:presLayoutVars>
      </dgm:prSet>
      <dgm:spPr/>
    </dgm:pt>
    <dgm:pt modelId="{FFEDA907-208A-7F4A-81B3-D09DB244259C}" type="pres">
      <dgm:prSet presAssocID="{96043EDB-A5D6-D94C-BAF6-07D1438B1B65}" presName="accent_3" presStyleCnt="0"/>
      <dgm:spPr/>
    </dgm:pt>
    <dgm:pt modelId="{F1407743-B5BF-504B-9747-E4AF46319A34}" type="pres">
      <dgm:prSet presAssocID="{96043EDB-A5D6-D94C-BAF6-07D1438B1B65}" presName="accentRepeatNode" presStyleLbl="solidFgAcc1" presStyleIdx="2" presStyleCnt="7"/>
      <dgm:spPr/>
    </dgm:pt>
    <dgm:pt modelId="{16D2BF8D-9B56-1F4F-AD08-8A65B2212CB9}" type="pres">
      <dgm:prSet presAssocID="{46B4AF7C-9007-5E44-A68B-099BA03E7C51}" presName="text_4" presStyleLbl="node1" presStyleIdx="3" presStyleCnt="7">
        <dgm:presLayoutVars>
          <dgm:bulletEnabled val="1"/>
        </dgm:presLayoutVars>
      </dgm:prSet>
      <dgm:spPr/>
    </dgm:pt>
    <dgm:pt modelId="{CAB9098B-259D-9647-9D20-3F5534BA1A45}" type="pres">
      <dgm:prSet presAssocID="{46B4AF7C-9007-5E44-A68B-099BA03E7C51}" presName="accent_4" presStyleCnt="0"/>
      <dgm:spPr/>
    </dgm:pt>
    <dgm:pt modelId="{992A24B0-31E9-BD4A-9884-2768F78EB702}" type="pres">
      <dgm:prSet presAssocID="{46B4AF7C-9007-5E44-A68B-099BA03E7C51}" presName="accentRepeatNode" presStyleLbl="solidFgAcc1" presStyleIdx="3" presStyleCnt="7"/>
      <dgm:spPr/>
    </dgm:pt>
    <dgm:pt modelId="{2CCE3F38-7D43-AD4A-8CBC-F8D53AD372B7}" type="pres">
      <dgm:prSet presAssocID="{BF8A7678-16AA-4B4E-9037-F54C01FC219F}" presName="text_5" presStyleLbl="node1" presStyleIdx="4" presStyleCnt="7">
        <dgm:presLayoutVars>
          <dgm:bulletEnabled val="1"/>
        </dgm:presLayoutVars>
      </dgm:prSet>
      <dgm:spPr/>
    </dgm:pt>
    <dgm:pt modelId="{8ECE62CB-40BA-8240-8F41-F34B5BF0BBC8}" type="pres">
      <dgm:prSet presAssocID="{BF8A7678-16AA-4B4E-9037-F54C01FC219F}" presName="accent_5" presStyleCnt="0"/>
      <dgm:spPr/>
    </dgm:pt>
    <dgm:pt modelId="{771AAF8D-8F3E-A941-861D-F5920D5F94F0}" type="pres">
      <dgm:prSet presAssocID="{BF8A7678-16AA-4B4E-9037-F54C01FC219F}" presName="accentRepeatNode" presStyleLbl="solidFgAcc1" presStyleIdx="4" presStyleCnt="7"/>
      <dgm:spPr/>
    </dgm:pt>
    <dgm:pt modelId="{B789075A-2ED6-7240-AE01-9C3BE574E786}" type="pres">
      <dgm:prSet presAssocID="{08AE4D87-9464-424E-A86A-D5021096E654}" presName="text_6" presStyleLbl="node1" presStyleIdx="5" presStyleCnt="7">
        <dgm:presLayoutVars>
          <dgm:bulletEnabled val="1"/>
        </dgm:presLayoutVars>
      </dgm:prSet>
      <dgm:spPr/>
    </dgm:pt>
    <dgm:pt modelId="{2D27758A-79CF-6640-9C48-867A4C0CC9C3}" type="pres">
      <dgm:prSet presAssocID="{08AE4D87-9464-424E-A86A-D5021096E654}" presName="accent_6" presStyleCnt="0"/>
      <dgm:spPr/>
    </dgm:pt>
    <dgm:pt modelId="{3C377461-2C99-584E-BC01-73F2C180C2FA}" type="pres">
      <dgm:prSet presAssocID="{08AE4D87-9464-424E-A86A-D5021096E654}" presName="accentRepeatNode" presStyleLbl="solidFgAcc1" presStyleIdx="5" presStyleCnt="7"/>
      <dgm:spPr/>
    </dgm:pt>
    <dgm:pt modelId="{477CA1D6-E940-B44D-9662-B544582D2BF7}" type="pres">
      <dgm:prSet presAssocID="{595CC675-D4E3-564E-A874-A9ABA123EB6B}" presName="text_7" presStyleLbl="node1" presStyleIdx="6" presStyleCnt="7">
        <dgm:presLayoutVars>
          <dgm:bulletEnabled val="1"/>
        </dgm:presLayoutVars>
      </dgm:prSet>
      <dgm:spPr/>
    </dgm:pt>
    <dgm:pt modelId="{77E31D8C-C0E6-5D49-84F7-562B5E3458EF}" type="pres">
      <dgm:prSet presAssocID="{595CC675-D4E3-564E-A874-A9ABA123EB6B}" presName="accent_7" presStyleCnt="0"/>
      <dgm:spPr/>
    </dgm:pt>
    <dgm:pt modelId="{1605EB0C-C5D5-2844-B6C6-5C4156900A6C}" type="pres">
      <dgm:prSet presAssocID="{595CC675-D4E3-564E-A874-A9ABA123EB6B}" presName="accentRepeatNode" presStyleLbl="solidFgAcc1" presStyleIdx="6" presStyleCnt="7"/>
      <dgm:spPr/>
    </dgm:pt>
  </dgm:ptLst>
  <dgm:cxnLst>
    <dgm:cxn modelId="{5381040A-DE80-B34D-9931-503AC25F7B73}" srcId="{34AE6B22-58FA-EC48-823E-3ABFEE9610AE}" destId="{08AE4D87-9464-424E-A86A-D5021096E654}" srcOrd="5" destOrd="0" parTransId="{2F27EF46-06A4-1941-A1AA-BF2DA4BACE29}" sibTransId="{1E26E40C-263D-004C-A8D4-459819F59D13}"/>
    <dgm:cxn modelId="{7BFE9218-8DB9-404E-8DE4-A22BAE3F9F74}" type="presOf" srcId="{46B4AF7C-9007-5E44-A68B-099BA03E7C51}" destId="{16D2BF8D-9B56-1F4F-AD08-8A65B2212CB9}" srcOrd="0" destOrd="0" presId="urn:microsoft.com/office/officeart/2008/layout/VerticalCurvedList"/>
    <dgm:cxn modelId="{0938BE3E-AF52-4E4C-AF75-3A0A02543214}" srcId="{34AE6B22-58FA-EC48-823E-3ABFEE9610AE}" destId="{FD8CFBB7-7433-8744-93A7-22765E6A789D}" srcOrd="0" destOrd="0" parTransId="{65EBB023-641A-8346-ADBE-24BA957B3175}" sibTransId="{885D0DEE-DFB1-194E-BABD-9A8854C8B92B}"/>
    <dgm:cxn modelId="{9051B070-462C-1048-B970-1546F1A3D60B}" srcId="{34AE6B22-58FA-EC48-823E-3ABFEE9610AE}" destId="{BF8A7678-16AA-4B4E-9037-F54C01FC219F}" srcOrd="4" destOrd="0" parTransId="{8E992884-2BDC-3145-8A6C-4839C4252326}" sibTransId="{9AFF982B-B447-904C-9979-0E7ACB3AFC47}"/>
    <dgm:cxn modelId="{F9C92874-D4F4-D349-B25C-1A7F73516349}" type="presOf" srcId="{595CC675-D4E3-564E-A874-A9ABA123EB6B}" destId="{477CA1D6-E940-B44D-9662-B544582D2BF7}" srcOrd="0" destOrd="0" presId="urn:microsoft.com/office/officeart/2008/layout/VerticalCurvedList"/>
    <dgm:cxn modelId="{FB3DFA82-DA5A-A74E-99B1-7B5D4117AA62}" type="presOf" srcId="{885D0DEE-DFB1-194E-BABD-9A8854C8B92B}" destId="{B6B4D96A-06BF-BF40-A958-77ED7D56483E}" srcOrd="0" destOrd="0" presId="urn:microsoft.com/office/officeart/2008/layout/VerticalCurvedList"/>
    <dgm:cxn modelId="{9B489D87-2639-D144-A580-A451D5A614B1}" srcId="{34AE6B22-58FA-EC48-823E-3ABFEE9610AE}" destId="{46B4AF7C-9007-5E44-A68B-099BA03E7C51}" srcOrd="3" destOrd="0" parTransId="{C530CAB9-A714-B643-80B2-A32F06E66238}" sibTransId="{9D91E3D1-55C1-3445-8894-6B2F27E921AD}"/>
    <dgm:cxn modelId="{F7AD188C-EDD8-4246-8ED6-5DAB0457FE82}" type="presOf" srcId="{96043EDB-A5D6-D94C-BAF6-07D1438B1B65}" destId="{ED7EBDA3-C0D0-F94D-9E44-18DF57B996CB}" srcOrd="0" destOrd="0" presId="urn:microsoft.com/office/officeart/2008/layout/VerticalCurvedList"/>
    <dgm:cxn modelId="{E67D7E95-BC15-934E-AE86-6F49E78ABAD4}" type="presOf" srcId="{34AE6B22-58FA-EC48-823E-3ABFEE9610AE}" destId="{9F1D0283-E896-074E-AB87-7B9249369585}" srcOrd="0" destOrd="0" presId="urn:microsoft.com/office/officeart/2008/layout/VerticalCurvedList"/>
    <dgm:cxn modelId="{DC58EB99-DA7F-4D4D-9DCF-FABBBAAD8A56}" srcId="{34AE6B22-58FA-EC48-823E-3ABFEE9610AE}" destId="{595CC675-D4E3-564E-A874-A9ABA123EB6B}" srcOrd="6" destOrd="0" parTransId="{F9ADF76A-6B75-5A4D-93E8-78F7067E5BB8}" sibTransId="{5270E62C-A3D6-B342-B2DE-A54F1CF768E6}"/>
    <dgm:cxn modelId="{C97D249D-9838-014A-BAD0-9C2F3EDF4B1B}" srcId="{34AE6B22-58FA-EC48-823E-3ABFEE9610AE}" destId="{96043EDB-A5D6-D94C-BAF6-07D1438B1B65}" srcOrd="2" destOrd="0" parTransId="{AB792B92-A468-294F-8111-925CC68C4D3D}" sibTransId="{5A0E9CEB-4E61-B14E-A446-2577F20DC02B}"/>
    <dgm:cxn modelId="{BA81BE9F-D34F-E64B-8501-8FCBF19A8976}" type="presOf" srcId="{BF8A7678-16AA-4B4E-9037-F54C01FC219F}" destId="{2CCE3F38-7D43-AD4A-8CBC-F8D53AD372B7}" srcOrd="0" destOrd="0" presId="urn:microsoft.com/office/officeart/2008/layout/VerticalCurvedList"/>
    <dgm:cxn modelId="{3BEA03A8-A329-8047-9F0F-6951D163E27E}" type="presOf" srcId="{FD8CFBB7-7433-8744-93A7-22765E6A789D}" destId="{DEE7A024-4E52-844D-A37E-386FAB7A0492}" srcOrd="0" destOrd="0" presId="urn:microsoft.com/office/officeart/2008/layout/VerticalCurvedList"/>
    <dgm:cxn modelId="{05BC21BF-5A2E-E848-9998-7ED3874671A0}" type="presOf" srcId="{08AE4D87-9464-424E-A86A-D5021096E654}" destId="{B789075A-2ED6-7240-AE01-9C3BE574E786}" srcOrd="0" destOrd="0" presId="urn:microsoft.com/office/officeart/2008/layout/VerticalCurvedList"/>
    <dgm:cxn modelId="{AE8B24C4-9D86-9C47-99B5-BD30A03AEE41}" srcId="{34AE6B22-58FA-EC48-823E-3ABFEE9610AE}" destId="{DA396834-4D15-E84F-B835-1ADA3FF47825}" srcOrd="1" destOrd="0" parTransId="{907F15D3-2FEC-364F-AED5-84E1ABB96BC9}" sibTransId="{76D55D2D-B4B8-134E-A8ED-93D0CA21ABFE}"/>
    <dgm:cxn modelId="{5F793ADB-682D-CA4E-8EE6-ABCA914D763E}" type="presOf" srcId="{DA396834-4D15-E84F-B835-1ADA3FF47825}" destId="{8B9E5A20-C36B-5840-BA06-16E03B33E7F6}" srcOrd="0" destOrd="0" presId="urn:microsoft.com/office/officeart/2008/layout/VerticalCurvedList"/>
    <dgm:cxn modelId="{B851B092-B4BB-DB4B-B690-512D23E78BFF}" type="presParOf" srcId="{9F1D0283-E896-074E-AB87-7B9249369585}" destId="{706BEED0-FCEE-994B-A1F7-18068AF21937}" srcOrd="0" destOrd="0" presId="urn:microsoft.com/office/officeart/2008/layout/VerticalCurvedList"/>
    <dgm:cxn modelId="{E68DC207-4321-4C41-A7B2-A80EDB40E9C0}" type="presParOf" srcId="{706BEED0-FCEE-994B-A1F7-18068AF21937}" destId="{84DA0158-A564-284F-B579-75825AA907EF}" srcOrd="0" destOrd="0" presId="urn:microsoft.com/office/officeart/2008/layout/VerticalCurvedList"/>
    <dgm:cxn modelId="{9249D848-5835-7745-AC56-56239DFCBFF0}" type="presParOf" srcId="{84DA0158-A564-284F-B579-75825AA907EF}" destId="{8C53F1A1-B694-1A4C-B651-68A0150155A3}" srcOrd="0" destOrd="0" presId="urn:microsoft.com/office/officeart/2008/layout/VerticalCurvedList"/>
    <dgm:cxn modelId="{040A61BB-7B3C-B646-B38E-4001EC5C53B9}" type="presParOf" srcId="{84DA0158-A564-284F-B579-75825AA907EF}" destId="{B6B4D96A-06BF-BF40-A958-77ED7D56483E}" srcOrd="1" destOrd="0" presId="urn:microsoft.com/office/officeart/2008/layout/VerticalCurvedList"/>
    <dgm:cxn modelId="{2321C9C6-0016-884D-BC27-EEDB80812DBC}" type="presParOf" srcId="{84DA0158-A564-284F-B579-75825AA907EF}" destId="{7C853A3C-CD44-AF4D-9199-1B302060F93B}" srcOrd="2" destOrd="0" presId="urn:microsoft.com/office/officeart/2008/layout/VerticalCurvedList"/>
    <dgm:cxn modelId="{B1011095-F00A-DE41-AF48-CC9DE43D6B88}" type="presParOf" srcId="{84DA0158-A564-284F-B579-75825AA907EF}" destId="{9C379869-FB3C-7D47-8744-BF7A204A7F83}" srcOrd="3" destOrd="0" presId="urn:microsoft.com/office/officeart/2008/layout/VerticalCurvedList"/>
    <dgm:cxn modelId="{6EB48B9E-116F-124F-BBBF-C9994ECD1145}" type="presParOf" srcId="{706BEED0-FCEE-994B-A1F7-18068AF21937}" destId="{DEE7A024-4E52-844D-A37E-386FAB7A0492}" srcOrd="1" destOrd="0" presId="urn:microsoft.com/office/officeart/2008/layout/VerticalCurvedList"/>
    <dgm:cxn modelId="{E291B36B-B397-074E-8B4E-ECE57A0A9A41}" type="presParOf" srcId="{706BEED0-FCEE-994B-A1F7-18068AF21937}" destId="{0D0F091E-2D68-8145-B2D0-B95CC143A60B}" srcOrd="2" destOrd="0" presId="urn:microsoft.com/office/officeart/2008/layout/VerticalCurvedList"/>
    <dgm:cxn modelId="{F8FC1A71-92AB-A645-9F49-610E1184B3F7}" type="presParOf" srcId="{0D0F091E-2D68-8145-B2D0-B95CC143A60B}" destId="{E2B96CF3-1B80-2640-AAC2-BADA4E5DFED4}" srcOrd="0" destOrd="0" presId="urn:microsoft.com/office/officeart/2008/layout/VerticalCurvedList"/>
    <dgm:cxn modelId="{04319E7B-9898-F348-BD39-395E7C59D0F0}" type="presParOf" srcId="{706BEED0-FCEE-994B-A1F7-18068AF21937}" destId="{8B9E5A20-C36B-5840-BA06-16E03B33E7F6}" srcOrd="3" destOrd="0" presId="urn:microsoft.com/office/officeart/2008/layout/VerticalCurvedList"/>
    <dgm:cxn modelId="{142E38F5-190E-B34D-B7FD-721255C22491}" type="presParOf" srcId="{706BEED0-FCEE-994B-A1F7-18068AF21937}" destId="{BA785702-458B-9C49-804D-6228730ABEF5}" srcOrd="4" destOrd="0" presId="urn:microsoft.com/office/officeart/2008/layout/VerticalCurvedList"/>
    <dgm:cxn modelId="{48A04B1E-BA95-4E44-A448-775C459E459C}" type="presParOf" srcId="{BA785702-458B-9C49-804D-6228730ABEF5}" destId="{323F071F-B5F3-4A42-A774-8D8344786BC1}" srcOrd="0" destOrd="0" presId="urn:microsoft.com/office/officeart/2008/layout/VerticalCurvedList"/>
    <dgm:cxn modelId="{B175D000-B150-2247-8D6F-155E53E6D37F}" type="presParOf" srcId="{706BEED0-FCEE-994B-A1F7-18068AF21937}" destId="{ED7EBDA3-C0D0-F94D-9E44-18DF57B996CB}" srcOrd="5" destOrd="0" presId="urn:microsoft.com/office/officeart/2008/layout/VerticalCurvedList"/>
    <dgm:cxn modelId="{B727A201-5129-BF41-AE16-484317A7AD94}" type="presParOf" srcId="{706BEED0-FCEE-994B-A1F7-18068AF21937}" destId="{FFEDA907-208A-7F4A-81B3-D09DB244259C}" srcOrd="6" destOrd="0" presId="urn:microsoft.com/office/officeart/2008/layout/VerticalCurvedList"/>
    <dgm:cxn modelId="{066E2F3A-7892-7E47-8C09-5E7F13E71BF1}" type="presParOf" srcId="{FFEDA907-208A-7F4A-81B3-D09DB244259C}" destId="{F1407743-B5BF-504B-9747-E4AF46319A34}" srcOrd="0" destOrd="0" presId="urn:microsoft.com/office/officeart/2008/layout/VerticalCurvedList"/>
    <dgm:cxn modelId="{A2D32833-1CCF-A146-B1E7-A5360F8C6EEE}" type="presParOf" srcId="{706BEED0-FCEE-994B-A1F7-18068AF21937}" destId="{16D2BF8D-9B56-1F4F-AD08-8A65B2212CB9}" srcOrd="7" destOrd="0" presId="urn:microsoft.com/office/officeart/2008/layout/VerticalCurvedList"/>
    <dgm:cxn modelId="{911E149C-D315-5E4A-BD23-273C93D0BDD8}" type="presParOf" srcId="{706BEED0-FCEE-994B-A1F7-18068AF21937}" destId="{CAB9098B-259D-9647-9D20-3F5534BA1A45}" srcOrd="8" destOrd="0" presId="urn:microsoft.com/office/officeart/2008/layout/VerticalCurvedList"/>
    <dgm:cxn modelId="{7B0089A2-E8AB-F645-ADA7-C4384B2A398E}" type="presParOf" srcId="{CAB9098B-259D-9647-9D20-3F5534BA1A45}" destId="{992A24B0-31E9-BD4A-9884-2768F78EB702}" srcOrd="0" destOrd="0" presId="urn:microsoft.com/office/officeart/2008/layout/VerticalCurvedList"/>
    <dgm:cxn modelId="{3C2EEE5B-579E-1842-9C70-2CCD1BE58F4E}" type="presParOf" srcId="{706BEED0-FCEE-994B-A1F7-18068AF21937}" destId="{2CCE3F38-7D43-AD4A-8CBC-F8D53AD372B7}" srcOrd="9" destOrd="0" presId="urn:microsoft.com/office/officeart/2008/layout/VerticalCurvedList"/>
    <dgm:cxn modelId="{ECC61F71-7244-E645-83EB-CD6CA3BDD368}" type="presParOf" srcId="{706BEED0-FCEE-994B-A1F7-18068AF21937}" destId="{8ECE62CB-40BA-8240-8F41-F34B5BF0BBC8}" srcOrd="10" destOrd="0" presId="urn:microsoft.com/office/officeart/2008/layout/VerticalCurvedList"/>
    <dgm:cxn modelId="{1E9B3CE8-1563-DE47-865A-DA8A193E14AB}" type="presParOf" srcId="{8ECE62CB-40BA-8240-8F41-F34B5BF0BBC8}" destId="{771AAF8D-8F3E-A941-861D-F5920D5F94F0}" srcOrd="0" destOrd="0" presId="urn:microsoft.com/office/officeart/2008/layout/VerticalCurvedList"/>
    <dgm:cxn modelId="{B7F4C51C-2521-634E-B7B7-8011B82EF97B}" type="presParOf" srcId="{706BEED0-FCEE-994B-A1F7-18068AF21937}" destId="{B789075A-2ED6-7240-AE01-9C3BE574E786}" srcOrd="11" destOrd="0" presId="urn:microsoft.com/office/officeart/2008/layout/VerticalCurvedList"/>
    <dgm:cxn modelId="{406B09C1-C9F3-ED4C-BAB9-D92B101AED1E}" type="presParOf" srcId="{706BEED0-FCEE-994B-A1F7-18068AF21937}" destId="{2D27758A-79CF-6640-9C48-867A4C0CC9C3}" srcOrd="12" destOrd="0" presId="urn:microsoft.com/office/officeart/2008/layout/VerticalCurvedList"/>
    <dgm:cxn modelId="{CE0D3367-E922-E348-8E67-CDE8FF29A0D8}" type="presParOf" srcId="{2D27758A-79CF-6640-9C48-867A4C0CC9C3}" destId="{3C377461-2C99-584E-BC01-73F2C180C2FA}" srcOrd="0" destOrd="0" presId="urn:microsoft.com/office/officeart/2008/layout/VerticalCurvedList"/>
    <dgm:cxn modelId="{39B909A8-97D6-604D-8FED-FB215175B049}" type="presParOf" srcId="{706BEED0-FCEE-994B-A1F7-18068AF21937}" destId="{477CA1D6-E940-B44D-9662-B544582D2BF7}" srcOrd="13" destOrd="0" presId="urn:microsoft.com/office/officeart/2008/layout/VerticalCurvedList"/>
    <dgm:cxn modelId="{A7CBFF35-BF14-F145-8552-E8AD03865C60}" type="presParOf" srcId="{706BEED0-FCEE-994B-A1F7-18068AF21937}" destId="{77E31D8C-C0E6-5D49-84F7-562B5E3458EF}" srcOrd="14" destOrd="0" presId="urn:microsoft.com/office/officeart/2008/layout/VerticalCurvedList"/>
    <dgm:cxn modelId="{6DAA6977-B0CC-8B45-8639-144471C4EF01}" type="presParOf" srcId="{77E31D8C-C0E6-5D49-84F7-562B5E3458EF}" destId="{1605EB0C-C5D5-2844-B6C6-5C4156900A6C}" srcOrd="0" destOrd="0" presId="urn:microsoft.com/office/officeart/2008/layout/VerticalCurvedList"/>
  </dgm:cxnLst>
  <dgm:bg>
    <a:gradFill>
      <a:gsLst>
        <a:gs pos="49000">
          <a:schemeClr val="accent6">
            <a:lumMod val="20000"/>
            <a:lumOff val="80000"/>
          </a:schemeClr>
        </a:gs>
        <a:gs pos="0">
          <a:schemeClr val="accent1">
            <a:lumMod val="5000"/>
            <a:lumOff val="95000"/>
          </a:schemeClr>
        </a:gs>
        <a:gs pos="74000">
          <a:srgbClr val="0070C0"/>
        </a:gs>
        <a:gs pos="83000">
          <a:srgbClr val="0070C0"/>
        </a:gs>
        <a:gs pos="100000">
          <a:schemeClr val="accent6">
            <a:lumMod val="20000"/>
            <a:lumOff val="80000"/>
          </a:schemeClr>
        </a:gs>
      </a:gsLst>
      <a:lin ang="5400000" scaled="1"/>
    </a:grad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F701B-DF8B-F04A-B600-1311CFE1CCC1}">
      <dsp:nvSpPr>
        <dsp:cNvPr id="0" name=""/>
        <dsp:cNvSpPr/>
      </dsp:nvSpPr>
      <dsp:spPr>
        <a:xfrm>
          <a:off x="-4800884" y="-735808"/>
          <a:ext cx="5718180" cy="5718180"/>
        </a:xfrm>
        <a:prstGeom prst="blockArc">
          <a:avLst>
            <a:gd name="adj1" fmla="val 18900000"/>
            <a:gd name="adj2" fmla="val 2700000"/>
            <a:gd name="adj3" fmla="val 378"/>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AE8207-4DCB-D04F-9B2F-6F483EA3F3B5}">
      <dsp:nvSpPr>
        <dsp:cNvPr id="0" name=""/>
        <dsp:cNvSpPr/>
      </dsp:nvSpPr>
      <dsp:spPr>
        <a:xfrm>
          <a:off x="401408" y="265325"/>
          <a:ext cx="9628502" cy="530990"/>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21474"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mn-lt"/>
              <a:cs typeface="Arial" panose="020B0604020202020204" pitchFamily="34" charset="0"/>
            </a:rPr>
            <a:t>Systemic implications due to interconnectedness of the financial sector entities  can amplify disruptions</a:t>
          </a:r>
          <a:endParaRPr lang="en-GB" sz="1600" kern="1200" dirty="0">
            <a:latin typeface="+mn-lt"/>
          </a:endParaRPr>
        </a:p>
      </dsp:txBody>
      <dsp:txXfrm>
        <a:off x="401408" y="265325"/>
        <a:ext cx="9628502" cy="530990"/>
      </dsp:txXfrm>
    </dsp:sp>
    <dsp:sp modelId="{F057805C-9D95-724E-85C4-AFE0D3DF9FA2}">
      <dsp:nvSpPr>
        <dsp:cNvPr id="0" name=""/>
        <dsp:cNvSpPr/>
      </dsp:nvSpPr>
      <dsp:spPr>
        <a:xfrm>
          <a:off x="69539" y="198951"/>
          <a:ext cx="663737" cy="663737"/>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765EE5-661E-0241-B374-936EC2A9DB77}">
      <dsp:nvSpPr>
        <dsp:cNvPr id="0" name=""/>
        <dsp:cNvSpPr/>
      </dsp:nvSpPr>
      <dsp:spPr>
        <a:xfrm>
          <a:off x="781900" y="1061555"/>
          <a:ext cx="9248010" cy="530990"/>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21474"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mn-lt"/>
              <a:cs typeface="Arial" panose="020B0604020202020204" pitchFamily="34" charset="0"/>
            </a:rPr>
            <a:t>Financial sector entities especially banks -  Are highly leveraged institutions</a:t>
          </a:r>
          <a:endParaRPr lang="en-GB" sz="1600" kern="1200" dirty="0">
            <a:latin typeface="+mn-lt"/>
          </a:endParaRPr>
        </a:p>
      </dsp:txBody>
      <dsp:txXfrm>
        <a:off x="781900" y="1061555"/>
        <a:ext cx="9248010" cy="530990"/>
      </dsp:txXfrm>
    </dsp:sp>
    <dsp:sp modelId="{AE9B14BE-2FDE-7047-910D-7237C615E854}">
      <dsp:nvSpPr>
        <dsp:cNvPr id="0" name=""/>
        <dsp:cNvSpPr/>
      </dsp:nvSpPr>
      <dsp:spPr>
        <a:xfrm>
          <a:off x="450031" y="995182"/>
          <a:ext cx="663737" cy="663737"/>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AD8367-4B60-4345-9F37-277B2857D647}">
      <dsp:nvSpPr>
        <dsp:cNvPr id="0" name=""/>
        <dsp:cNvSpPr/>
      </dsp:nvSpPr>
      <dsp:spPr>
        <a:xfrm>
          <a:off x="898680" y="1857786"/>
          <a:ext cx="9131230" cy="530990"/>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21474"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mn-lt"/>
              <a:cs typeface="Arial" panose="020B0604020202020204" pitchFamily="34" charset="0"/>
            </a:rPr>
            <a:t>Preserving public trust is paramount, regulators are concerned about customers data</a:t>
          </a:r>
          <a:endParaRPr lang="en-GB" sz="1600" kern="1200" dirty="0">
            <a:latin typeface="+mn-lt"/>
          </a:endParaRPr>
        </a:p>
      </dsp:txBody>
      <dsp:txXfrm>
        <a:off x="898680" y="1857786"/>
        <a:ext cx="9131230" cy="530990"/>
      </dsp:txXfrm>
    </dsp:sp>
    <dsp:sp modelId="{8894F0E4-EF06-524E-8682-E8C4C4529B99}">
      <dsp:nvSpPr>
        <dsp:cNvPr id="0" name=""/>
        <dsp:cNvSpPr/>
      </dsp:nvSpPr>
      <dsp:spPr>
        <a:xfrm>
          <a:off x="566811" y="1791412"/>
          <a:ext cx="663737" cy="663737"/>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1A7EAE-269B-AF4D-A939-E1D434D9D787}">
      <dsp:nvSpPr>
        <dsp:cNvPr id="0" name=""/>
        <dsp:cNvSpPr/>
      </dsp:nvSpPr>
      <dsp:spPr>
        <a:xfrm>
          <a:off x="781900" y="2654016"/>
          <a:ext cx="9248010" cy="530990"/>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21474"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mn-lt"/>
              <a:cs typeface="Arial" panose="020B0604020202020204" pitchFamily="34" charset="0"/>
            </a:rPr>
            <a:t>Business disruptions and IT system failures may lead to erosion of public trust</a:t>
          </a:r>
          <a:endParaRPr lang="en-GB" sz="1600" kern="1200" dirty="0">
            <a:latin typeface="+mn-lt"/>
          </a:endParaRPr>
        </a:p>
      </dsp:txBody>
      <dsp:txXfrm>
        <a:off x="781900" y="2654016"/>
        <a:ext cx="9248010" cy="530990"/>
      </dsp:txXfrm>
    </dsp:sp>
    <dsp:sp modelId="{AAFDF0D6-13A6-DB49-9536-2AD8766F0862}">
      <dsp:nvSpPr>
        <dsp:cNvPr id="0" name=""/>
        <dsp:cNvSpPr/>
      </dsp:nvSpPr>
      <dsp:spPr>
        <a:xfrm>
          <a:off x="450031" y="2587643"/>
          <a:ext cx="663737" cy="663737"/>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0C5E09-D217-E244-8B51-E067B83CC9B6}">
      <dsp:nvSpPr>
        <dsp:cNvPr id="0" name=""/>
        <dsp:cNvSpPr/>
      </dsp:nvSpPr>
      <dsp:spPr>
        <a:xfrm>
          <a:off x="401408" y="3450247"/>
          <a:ext cx="9628502" cy="530990"/>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21474"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a:latin typeface="+mn-lt"/>
              <a:cs typeface="Arial" panose="020B0604020202020204" pitchFamily="34" charset="0"/>
            </a:rPr>
            <a:t>Blurring of traditional IT frontiers/boundaries due to increasing integration with IT service providers (including those of Cloud)</a:t>
          </a:r>
          <a:endParaRPr lang="en-GB" sz="1600" kern="1200" dirty="0">
            <a:latin typeface="+mn-lt"/>
          </a:endParaRPr>
        </a:p>
      </dsp:txBody>
      <dsp:txXfrm>
        <a:off x="401408" y="3450247"/>
        <a:ext cx="9628502" cy="530990"/>
      </dsp:txXfrm>
    </dsp:sp>
    <dsp:sp modelId="{826FF7EA-267B-6546-81BB-C810CD1C2B25}">
      <dsp:nvSpPr>
        <dsp:cNvPr id="0" name=""/>
        <dsp:cNvSpPr/>
      </dsp:nvSpPr>
      <dsp:spPr>
        <a:xfrm>
          <a:off x="69539" y="3383873"/>
          <a:ext cx="663737" cy="663737"/>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9E79A-5F20-F641-95AD-FAD01A301AA4}">
      <dsp:nvSpPr>
        <dsp:cNvPr id="0" name=""/>
        <dsp:cNvSpPr/>
      </dsp:nvSpPr>
      <dsp:spPr>
        <a:xfrm>
          <a:off x="4643" y="1018985"/>
          <a:ext cx="2030367" cy="1503740"/>
        </a:xfrm>
        <a:prstGeom prst="roundRect">
          <a:avLst>
            <a:gd name="adj" fmla="val 10000"/>
          </a:avLst>
        </a:prstGeom>
        <a:solidFill>
          <a:schemeClr val="dk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0" i="0" kern="1200" dirty="0"/>
            <a:t>From Technical Expert to Strategic Leader:</a:t>
          </a:r>
          <a:endParaRPr lang="en-GB" sz="1800" kern="1200" dirty="0"/>
        </a:p>
      </dsp:txBody>
      <dsp:txXfrm>
        <a:off x="48686" y="1063028"/>
        <a:ext cx="1942281" cy="1415654"/>
      </dsp:txXfrm>
    </dsp:sp>
    <dsp:sp modelId="{11708D35-7BE1-4E42-9A00-9211686165A6}">
      <dsp:nvSpPr>
        <dsp:cNvPr id="0" name=""/>
        <dsp:cNvSpPr/>
      </dsp:nvSpPr>
      <dsp:spPr>
        <a:xfrm>
          <a:off x="2238047" y="1519090"/>
          <a:ext cx="430437" cy="503531"/>
        </a:xfrm>
        <a:prstGeom prst="rightArrow">
          <a:avLst>
            <a:gd name="adj1" fmla="val 60000"/>
            <a:gd name="adj2" fmla="val 50000"/>
          </a:avLst>
        </a:prstGeom>
        <a:solidFill>
          <a:schemeClr val="dk2">
            <a:tint val="60000"/>
            <a:hueOff val="0"/>
            <a:satOff val="0"/>
            <a:lumOff val="0"/>
            <a:alphaOff val="0"/>
          </a:schemeClr>
        </a:solidFill>
        <a:ln w="9525" cap="flat" cmpd="sng" algn="ctr">
          <a:solidFill>
            <a:schemeClr val="dk2">
              <a:tint val="60000"/>
              <a:hueOff val="0"/>
              <a:satOff val="0"/>
              <a:lumOff val="0"/>
              <a:alphaOff val="0"/>
            </a:schemeClr>
          </a:solidFill>
          <a:prstDash val="solid"/>
        </a:ln>
        <a:effectLst>
          <a:outerShdw blurRad="40000" dist="23000" dir="5400000" rotWithShape="0">
            <a:srgbClr val="000000">
              <a:alpha val="3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2238047" y="1619796"/>
        <a:ext cx="301306" cy="302119"/>
      </dsp:txXfrm>
    </dsp:sp>
    <dsp:sp modelId="{033BF261-833F-404C-B2C9-F3CBF9DD323A}">
      <dsp:nvSpPr>
        <dsp:cNvPr id="0" name=""/>
        <dsp:cNvSpPr/>
      </dsp:nvSpPr>
      <dsp:spPr>
        <a:xfrm>
          <a:off x="2847157" y="1018985"/>
          <a:ext cx="2030367" cy="1503740"/>
        </a:xfrm>
        <a:prstGeom prst="roundRect">
          <a:avLst>
            <a:gd name="adj" fmla="val 10000"/>
          </a:avLst>
        </a:prstGeom>
        <a:solidFill>
          <a:schemeClr val="dk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0" i="0" kern="1200" dirty="0"/>
            <a:t>From a Reactive to Proactive to Predictive Approach</a:t>
          </a:r>
          <a:endParaRPr lang="en-GB" sz="1800" kern="1200" dirty="0"/>
        </a:p>
      </dsp:txBody>
      <dsp:txXfrm>
        <a:off x="2891200" y="1063028"/>
        <a:ext cx="1942281" cy="1415654"/>
      </dsp:txXfrm>
    </dsp:sp>
    <dsp:sp modelId="{7B0FF28E-93E2-5F4F-83E5-8A19FC45810F}">
      <dsp:nvSpPr>
        <dsp:cNvPr id="0" name=""/>
        <dsp:cNvSpPr/>
      </dsp:nvSpPr>
      <dsp:spPr>
        <a:xfrm>
          <a:off x="5080561" y="1519090"/>
          <a:ext cx="430437" cy="503531"/>
        </a:xfrm>
        <a:prstGeom prst="rightArrow">
          <a:avLst>
            <a:gd name="adj1" fmla="val 60000"/>
            <a:gd name="adj2" fmla="val 50000"/>
          </a:avLst>
        </a:prstGeom>
        <a:solidFill>
          <a:schemeClr val="dk2">
            <a:tint val="60000"/>
            <a:hueOff val="0"/>
            <a:satOff val="0"/>
            <a:lumOff val="0"/>
            <a:alphaOff val="0"/>
          </a:schemeClr>
        </a:solidFill>
        <a:ln w="9525" cap="flat" cmpd="sng" algn="ctr">
          <a:solidFill>
            <a:schemeClr val="dk2">
              <a:tint val="60000"/>
              <a:hueOff val="0"/>
              <a:satOff val="0"/>
              <a:lumOff val="0"/>
              <a:alphaOff val="0"/>
            </a:schemeClr>
          </a:solidFill>
          <a:prstDash val="solid"/>
        </a:ln>
        <a:effectLst>
          <a:outerShdw blurRad="40000" dist="23000" dir="5400000" rotWithShape="0">
            <a:srgbClr val="000000">
              <a:alpha val="3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5080561" y="1619796"/>
        <a:ext cx="301306" cy="302119"/>
      </dsp:txXfrm>
    </dsp:sp>
    <dsp:sp modelId="{CF3C9AC5-6C7B-3E45-AB17-E0D3AC99AEE2}">
      <dsp:nvSpPr>
        <dsp:cNvPr id="0" name=""/>
        <dsp:cNvSpPr/>
      </dsp:nvSpPr>
      <dsp:spPr>
        <a:xfrm>
          <a:off x="5689671" y="1018985"/>
          <a:ext cx="2030367" cy="1503740"/>
        </a:xfrm>
        <a:prstGeom prst="roundRect">
          <a:avLst>
            <a:gd name="adj" fmla="val 10000"/>
          </a:avLst>
        </a:prstGeom>
        <a:solidFill>
          <a:schemeClr val="dk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0" i="0" kern="1200" dirty="0"/>
            <a:t>From a Compliance Focus to Risk Management</a:t>
          </a:r>
          <a:endParaRPr lang="en-GB" sz="1800" kern="1200" dirty="0"/>
        </a:p>
      </dsp:txBody>
      <dsp:txXfrm>
        <a:off x="5733714" y="1063028"/>
        <a:ext cx="1942281" cy="1415654"/>
      </dsp:txXfrm>
    </dsp:sp>
    <dsp:sp modelId="{E7F51396-5AFD-7B4B-96E6-827A7C55A5E6}">
      <dsp:nvSpPr>
        <dsp:cNvPr id="0" name=""/>
        <dsp:cNvSpPr/>
      </dsp:nvSpPr>
      <dsp:spPr>
        <a:xfrm>
          <a:off x="7923075" y="1519090"/>
          <a:ext cx="430437" cy="503531"/>
        </a:xfrm>
        <a:prstGeom prst="rightArrow">
          <a:avLst>
            <a:gd name="adj1" fmla="val 60000"/>
            <a:gd name="adj2" fmla="val 50000"/>
          </a:avLst>
        </a:prstGeom>
        <a:solidFill>
          <a:schemeClr val="dk2">
            <a:tint val="60000"/>
            <a:hueOff val="0"/>
            <a:satOff val="0"/>
            <a:lumOff val="0"/>
            <a:alphaOff val="0"/>
          </a:schemeClr>
        </a:solidFill>
        <a:ln w="9525" cap="flat" cmpd="sng" algn="ctr">
          <a:solidFill>
            <a:schemeClr val="dk2">
              <a:tint val="60000"/>
              <a:hueOff val="0"/>
              <a:satOff val="0"/>
              <a:lumOff val="0"/>
              <a:alphaOff val="0"/>
            </a:schemeClr>
          </a:solidFill>
          <a:prstDash val="solid"/>
        </a:ln>
        <a:effectLst>
          <a:outerShdw blurRad="40000" dist="23000" dir="5400000" rotWithShape="0">
            <a:srgbClr val="000000">
              <a:alpha val="3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7923075" y="1619796"/>
        <a:ext cx="301306" cy="302119"/>
      </dsp:txXfrm>
    </dsp:sp>
    <dsp:sp modelId="{E78A5F1A-68AD-1E43-9317-6037B2130F6B}">
      <dsp:nvSpPr>
        <dsp:cNvPr id="0" name=""/>
        <dsp:cNvSpPr/>
      </dsp:nvSpPr>
      <dsp:spPr>
        <a:xfrm>
          <a:off x="8532186" y="1018985"/>
          <a:ext cx="2030367" cy="1503740"/>
        </a:xfrm>
        <a:prstGeom prst="roundRect">
          <a:avLst>
            <a:gd name="adj" fmla="val 10000"/>
          </a:avLst>
        </a:prstGeom>
        <a:solidFill>
          <a:schemeClr val="dk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0" i="0" kern="1200" dirty="0"/>
            <a:t>From Technology-Centric to Business-Centric</a:t>
          </a:r>
          <a:endParaRPr lang="en-GB" sz="1800" kern="1200" dirty="0"/>
        </a:p>
      </dsp:txBody>
      <dsp:txXfrm>
        <a:off x="8576229" y="1063028"/>
        <a:ext cx="1942281" cy="1415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4D96A-06BF-BF40-A958-77ED7D56483E}">
      <dsp:nvSpPr>
        <dsp:cNvPr id="0" name=""/>
        <dsp:cNvSpPr/>
      </dsp:nvSpPr>
      <dsp:spPr>
        <a:xfrm>
          <a:off x="-4799505" y="-735808"/>
          <a:ext cx="5718180" cy="5718180"/>
        </a:xfrm>
        <a:prstGeom prst="blockArc">
          <a:avLst>
            <a:gd name="adj1" fmla="val 18900000"/>
            <a:gd name="adj2" fmla="val 2700000"/>
            <a:gd name="adj3" fmla="val 378"/>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E7A024-4E52-844D-A37E-386FAB7A0492}">
      <dsp:nvSpPr>
        <dsp:cNvPr id="0" name=""/>
        <dsp:cNvSpPr/>
      </dsp:nvSpPr>
      <dsp:spPr>
        <a:xfrm>
          <a:off x="297896" y="193048"/>
          <a:ext cx="10008611" cy="385927"/>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6330" tIns="50800" rIns="50800" bIns="50800" numCol="1" spcCol="1270" anchor="ctr" anchorCtr="0">
          <a:noAutofit/>
        </a:bodyPr>
        <a:lstStyle/>
        <a:p>
          <a:pPr marL="0" lvl="0" indent="0" algn="l" defTabSz="889000">
            <a:lnSpc>
              <a:spcPct val="90000"/>
            </a:lnSpc>
            <a:spcBef>
              <a:spcPct val="0"/>
            </a:spcBef>
            <a:spcAft>
              <a:spcPct val="35000"/>
            </a:spcAft>
            <a:buNone/>
          </a:pPr>
          <a:r>
            <a:rPr lang="en-IN" sz="2000" b="0" i="0" kern="1200" dirty="0"/>
            <a:t>Develop a Comprehensive Cyber Security Program</a:t>
          </a:r>
          <a:endParaRPr lang="en-GB" sz="2000" kern="1200" dirty="0"/>
        </a:p>
      </dsp:txBody>
      <dsp:txXfrm>
        <a:off x="297896" y="193048"/>
        <a:ext cx="10008611" cy="385927"/>
      </dsp:txXfrm>
    </dsp:sp>
    <dsp:sp modelId="{E2B96CF3-1B80-2640-AAC2-BADA4E5DFED4}">
      <dsp:nvSpPr>
        <dsp:cNvPr id="0" name=""/>
        <dsp:cNvSpPr/>
      </dsp:nvSpPr>
      <dsp:spPr>
        <a:xfrm>
          <a:off x="56691" y="144807"/>
          <a:ext cx="482409" cy="482409"/>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9E5A20-C36B-5840-BA06-16E03B33E7F6}">
      <dsp:nvSpPr>
        <dsp:cNvPr id="0" name=""/>
        <dsp:cNvSpPr/>
      </dsp:nvSpPr>
      <dsp:spPr>
        <a:xfrm>
          <a:off x="647388" y="772279"/>
          <a:ext cx="9659119" cy="385927"/>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6330" tIns="50800" rIns="50800" bIns="50800" numCol="1" spcCol="1270" anchor="ctr" anchorCtr="0">
          <a:noAutofit/>
        </a:bodyPr>
        <a:lstStyle/>
        <a:p>
          <a:pPr marL="0" lvl="0" indent="0" algn="l" defTabSz="889000">
            <a:lnSpc>
              <a:spcPct val="90000"/>
            </a:lnSpc>
            <a:spcBef>
              <a:spcPct val="0"/>
            </a:spcBef>
            <a:spcAft>
              <a:spcPct val="35000"/>
            </a:spcAft>
            <a:buNone/>
          </a:pPr>
          <a:r>
            <a:rPr lang="en-IN" sz="2000" b="0" i="0" kern="1200" dirty="0"/>
            <a:t>Provide Cyber Security Training to Employees</a:t>
          </a:r>
          <a:endParaRPr lang="en-GB" sz="2000" kern="1200" dirty="0"/>
        </a:p>
      </dsp:txBody>
      <dsp:txXfrm>
        <a:off x="647388" y="772279"/>
        <a:ext cx="9659119" cy="385927"/>
      </dsp:txXfrm>
    </dsp:sp>
    <dsp:sp modelId="{323F071F-B5F3-4A42-A774-8D8344786BC1}">
      <dsp:nvSpPr>
        <dsp:cNvPr id="0" name=""/>
        <dsp:cNvSpPr/>
      </dsp:nvSpPr>
      <dsp:spPr>
        <a:xfrm>
          <a:off x="406183" y="724038"/>
          <a:ext cx="482409" cy="482409"/>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7EBDA3-C0D0-F94D-9E44-18DF57B996CB}">
      <dsp:nvSpPr>
        <dsp:cNvPr id="0" name=""/>
        <dsp:cNvSpPr/>
      </dsp:nvSpPr>
      <dsp:spPr>
        <a:xfrm>
          <a:off x="838908" y="1351086"/>
          <a:ext cx="9467599" cy="385927"/>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6330"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t>Invest in your Infosec teams, keep them battle ready</a:t>
          </a:r>
        </a:p>
      </dsp:txBody>
      <dsp:txXfrm>
        <a:off x="838908" y="1351086"/>
        <a:ext cx="9467599" cy="385927"/>
      </dsp:txXfrm>
    </dsp:sp>
    <dsp:sp modelId="{F1407743-B5BF-504B-9747-E4AF46319A34}">
      <dsp:nvSpPr>
        <dsp:cNvPr id="0" name=""/>
        <dsp:cNvSpPr/>
      </dsp:nvSpPr>
      <dsp:spPr>
        <a:xfrm>
          <a:off x="597703" y="1302845"/>
          <a:ext cx="482409" cy="482409"/>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D2BF8D-9B56-1F4F-AD08-8A65B2212CB9}">
      <dsp:nvSpPr>
        <dsp:cNvPr id="0" name=""/>
        <dsp:cNvSpPr/>
      </dsp:nvSpPr>
      <dsp:spPr>
        <a:xfrm>
          <a:off x="900059" y="1930317"/>
          <a:ext cx="9406449" cy="385927"/>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6330" tIns="50800" rIns="50800" bIns="50800" numCol="1" spcCol="1270" anchor="ctr" anchorCtr="0">
          <a:noAutofit/>
        </a:bodyPr>
        <a:lstStyle/>
        <a:p>
          <a:pPr marL="0" lvl="0" indent="0" algn="l" defTabSz="889000">
            <a:lnSpc>
              <a:spcPct val="90000"/>
            </a:lnSpc>
            <a:spcBef>
              <a:spcPct val="0"/>
            </a:spcBef>
            <a:spcAft>
              <a:spcPct val="35000"/>
            </a:spcAft>
            <a:buNone/>
          </a:pPr>
          <a:r>
            <a:rPr lang="en-IN" sz="2000" b="0" i="0" kern="1200" dirty="0"/>
            <a:t>Develop Incident Response plan, test the plan</a:t>
          </a:r>
          <a:endParaRPr lang="en-IN" sz="2000" kern="1200" dirty="0"/>
        </a:p>
      </dsp:txBody>
      <dsp:txXfrm>
        <a:off x="900059" y="1930317"/>
        <a:ext cx="9406449" cy="385927"/>
      </dsp:txXfrm>
    </dsp:sp>
    <dsp:sp modelId="{992A24B0-31E9-BD4A-9884-2768F78EB702}">
      <dsp:nvSpPr>
        <dsp:cNvPr id="0" name=""/>
        <dsp:cNvSpPr/>
      </dsp:nvSpPr>
      <dsp:spPr>
        <a:xfrm>
          <a:off x="658854" y="1882076"/>
          <a:ext cx="482409" cy="482409"/>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CE3F38-7D43-AD4A-8CBC-F8D53AD372B7}">
      <dsp:nvSpPr>
        <dsp:cNvPr id="0" name=""/>
        <dsp:cNvSpPr/>
      </dsp:nvSpPr>
      <dsp:spPr>
        <a:xfrm>
          <a:off x="838908" y="2509548"/>
          <a:ext cx="9467599" cy="385927"/>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6330" tIns="50800" rIns="50800" bIns="50800" numCol="1" spcCol="1270" anchor="ctr" anchorCtr="0">
          <a:noAutofit/>
        </a:bodyPr>
        <a:lstStyle/>
        <a:p>
          <a:pPr marL="0" lvl="0" indent="0" algn="l" defTabSz="889000">
            <a:lnSpc>
              <a:spcPct val="90000"/>
            </a:lnSpc>
            <a:spcBef>
              <a:spcPct val="0"/>
            </a:spcBef>
            <a:spcAft>
              <a:spcPct val="35000"/>
            </a:spcAft>
            <a:buNone/>
          </a:pPr>
          <a:r>
            <a:rPr lang="en-IN" sz="2000" b="0" i="0" kern="1200" dirty="0"/>
            <a:t>No one tool can protect the organization from cyber adversaries</a:t>
          </a:r>
          <a:endParaRPr lang="en-GB" sz="2000" kern="1200" dirty="0"/>
        </a:p>
      </dsp:txBody>
      <dsp:txXfrm>
        <a:off x="838908" y="2509548"/>
        <a:ext cx="9467599" cy="385927"/>
      </dsp:txXfrm>
    </dsp:sp>
    <dsp:sp modelId="{771AAF8D-8F3E-A941-861D-F5920D5F94F0}">
      <dsp:nvSpPr>
        <dsp:cNvPr id="0" name=""/>
        <dsp:cNvSpPr/>
      </dsp:nvSpPr>
      <dsp:spPr>
        <a:xfrm>
          <a:off x="597703" y="2461307"/>
          <a:ext cx="482409" cy="482409"/>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89075A-2ED6-7240-AE01-9C3BE574E786}">
      <dsp:nvSpPr>
        <dsp:cNvPr id="0" name=""/>
        <dsp:cNvSpPr/>
      </dsp:nvSpPr>
      <dsp:spPr>
        <a:xfrm>
          <a:off x="647388" y="3088355"/>
          <a:ext cx="9659119" cy="385927"/>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6330" tIns="50800" rIns="50800" bIns="50800" numCol="1" spcCol="1270" anchor="ctr" anchorCtr="0">
          <a:noAutofit/>
        </a:bodyPr>
        <a:lstStyle/>
        <a:p>
          <a:pPr marL="0" lvl="0" indent="0" algn="l" defTabSz="889000">
            <a:lnSpc>
              <a:spcPct val="90000"/>
            </a:lnSpc>
            <a:spcBef>
              <a:spcPct val="0"/>
            </a:spcBef>
            <a:spcAft>
              <a:spcPct val="35000"/>
            </a:spcAft>
            <a:buNone/>
          </a:pPr>
          <a:r>
            <a:rPr lang="en-IN" sz="2000" b="0" i="0" kern="1200" dirty="0"/>
            <a:t>Consider 3</a:t>
          </a:r>
          <a:r>
            <a:rPr lang="en-IN" sz="2000" b="0" i="0" kern="1200" baseline="30000" dirty="0"/>
            <a:t>rd</a:t>
          </a:r>
          <a:r>
            <a:rPr lang="en-IN" sz="2000" b="0" i="0" kern="1200" dirty="0"/>
            <a:t> Party Vendor Risk Management as part of your Cyber plan</a:t>
          </a:r>
          <a:endParaRPr lang="en-GB" sz="2000" kern="1200" dirty="0"/>
        </a:p>
      </dsp:txBody>
      <dsp:txXfrm>
        <a:off x="647388" y="3088355"/>
        <a:ext cx="9659119" cy="385927"/>
      </dsp:txXfrm>
    </dsp:sp>
    <dsp:sp modelId="{3C377461-2C99-584E-BC01-73F2C180C2FA}">
      <dsp:nvSpPr>
        <dsp:cNvPr id="0" name=""/>
        <dsp:cNvSpPr/>
      </dsp:nvSpPr>
      <dsp:spPr>
        <a:xfrm>
          <a:off x="406183" y="3040114"/>
          <a:ext cx="482409" cy="482409"/>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7CA1D6-E940-B44D-9662-B544582D2BF7}">
      <dsp:nvSpPr>
        <dsp:cNvPr id="0" name=""/>
        <dsp:cNvSpPr/>
      </dsp:nvSpPr>
      <dsp:spPr>
        <a:xfrm>
          <a:off x="297896" y="3667586"/>
          <a:ext cx="10008611" cy="385927"/>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6330"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t>Security by Design embed cyber as part of organization culture</a:t>
          </a:r>
        </a:p>
      </dsp:txBody>
      <dsp:txXfrm>
        <a:off x="297896" y="3667586"/>
        <a:ext cx="10008611" cy="385927"/>
      </dsp:txXfrm>
    </dsp:sp>
    <dsp:sp modelId="{1605EB0C-C5D5-2844-B6C6-5C4156900A6C}">
      <dsp:nvSpPr>
        <dsp:cNvPr id="0" name=""/>
        <dsp:cNvSpPr/>
      </dsp:nvSpPr>
      <dsp:spPr>
        <a:xfrm>
          <a:off x="56691" y="3619345"/>
          <a:ext cx="482409" cy="482409"/>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9B4A36-784E-4142-B178-809E0D009B30}" type="datetimeFigureOut">
              <a:rPr lang="en-US" smtClean="0"/>
              <a:t>9/1/2023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F0E798-2CD1-244F-985B-DBB6365FD900}" type="slidenum">
              <a:rPr lang="en-US" smtClean="0"/>
              <a:t>‹#›</a:t>
            </a:fld>
            <a:endParaRPr lang="en-US"/>
          </a:p>
        </p:txBody>
      </p:sp>
    </p:spTree>
    <p:extLst>
      <p:ext uri="{BB962C8B-B14F-4D97-AF65-F5344CB8AC3E}">
        <p14:creationId xmlns:p14="http://schemas.microsoft.com/office/powerpoint/2010/main" val="345066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2cbb7192dc_0_2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g22cbb7192dc_0_2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400"/>
          </a:p>
        </p:txBody>
      </p:sp>
      <p:sp>
        <p:nvSpPr>
          <p:cNvPr id="308" name="Google Shape;308;g22cbb7192dc_0_2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a:t>Note: This slide uses the National Association of Directors’ guidance because it is broadly applicable across industry. Chat with your CEO to understand if your Board follows a different set of guidelines, and then change this slide appropriately. </a:t>
            </a:r>
          </a:p>
          <a:p>
            <a:endParaRPr lang="en-US" baseline="0" dirty="0"/>
          </a:p>
          <a:p>
            <a:r>
              <a:rPr lang="en-US" baseline="0" dirty="0"/>
              <a:t>Information Sources:</a:t>
            </a:r>
          </a:p>
          <a:p>
            <a:pPr marL="171450" indent="-171450">
              <a:buFontTx/>
              <a:buChar char="-"/>
            </a:pPr>
            <a:r>
              <a:rPr lang="en-US" u="sng" baseline="0" dirty="0"/>
              <a:t>National Association of Corporate Directors</a:t>
            </a:r>
            <a:r>
              <a:rPr lang="en-US" baseline="0" dirty="0"/>
              <a:t>: https://</a:t>
            </a:r>
            <a:r>
              <a:rPr lang="en-US" baseline="0" dirty="0" err="1"/>
              <a:t>www.nacdonline.org</a:t>
            </a:r>
            <a:r>
              <a:rPr lang="en-US" baseline="0" dirty="0"/>
              <a:t>/cyber</a:t>
            </a:r>
          </a:p>
          <a:p>
            <a:pPr marL="171450" indent="-171450">
              <a:buFontTx/>
              <a:buChar char="-"/>
            </a:pPr>
            <a:r>
              <a:rPr lang="en-US" u="sng" baseline="0" dirty="0"/>
              <a:t>U.S. Securities and Exchange Commission</a:t>
            </a:r>
            <a:r>
              <a:rPr lang="en-US" baseline="0" dirty="0"/>
              <a:t>: https://</a:t>
            </a:r>
            <a:r>
              <a:rPr lang="en-US" baseline="0" dirty="0" err="1"/>
              <a:t>www.sec.gov</a:t>
            </a:r>
            <a:r>
              <a:rPr lang="en-US" baseline="0" dirty="0"/>
              <a:t>/spotlight/</a:t>
            </a:r>
            <a:r>
              <a:rPr lang="en-US" baseline="0" dirty="0" err="1"/>
              <a:t>cybersecurity.shtml</a:t>
            </a:r>
            <a:endParaRPr lang="en-US" baseline="0" dirty="0"/>
          </a:p>
          <a:p>
            <a:endParaRPr lang="en-US" dirty="0"/>
          </a:p>
        </p:txBody>
      </p:sp>
      <p:sp>
        <p:nvSpPr>
          <p:cNvPr id="4" name="Slide Number Placeholder 3"/>
          <p:cNvSpPr>
            <a:spLocks noGrp="1"/>
          </p:cNvSpPr>
          <p:nvPr>
            <p:ph type="sldNum" sz="quarter" idx="5"/>
          </p:nvPr>
        </p:nvSpPr>
        <p:spPr/>
        <p:txBody>
          <a:bodyPr/>
          <a:lstStyle/>
          <a:p>
            <a:fld id="{0708DBF7-FFCF-B046-A5C4-DC8A67B54504}" type="slidenum">
              <a:rPr lang="en-US" smtClean="0"/>
              <a:t>11</a:t>
            </a:fld>
            <a:endParaRPr lang="en-US"/>
          </a:p>
        </p:txBody>
      </p:sp>
    </p:spTree>
    <p:extLst>
      <p:ext uri="{BB962C8B-B14F-4D97-AF65-F5344CB8AC3E}">
        <p14:creationId xmlns:p14="http://schemas.microsoft.com/office/powerpoint/2010/main" val="257493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237d50977b_0_9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g2237d50977b_0_9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Question to Kalpesh: How important you think the role of Security Governance is in cloud security ?</a:t>
            </a:r>
            <a:endParaRPr dirty="0"/>
          </a:p>
        </p:txBody>
      </p:sp>
      <p:sp>
        <p:nvSpPr>
          <p:cNvPr id="385" name="Google Shape;385;g2237d50977b_0_9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16C869-AA41-4623-AF2B-49B4EA21DB93}" type="slidenum">
              <a:rPr lang="en-US" smtClean="0">
                <a:ea typeface="ＭＳ Ｐゴシック" pitchFamily="34" charset="-128"/>
              </a:rPr>
              <a:pPr fontAlgn="base">
                <a:spcBef>
                  <a:spcPct val="0"/>
                </a:spcBef>
                <a:spcAft>
                  <a:spcPct val="0"/>
                </a:spcAft>
                <a:defRPr/>
              </a:pPr>
              <a:t>18</a:t>
            </a:fld>
            <a:endParaRPr lang="en-US" dirty="0">
              <a:ea typeface="ＭＳ Ｐゴシック" pitchFamily="34" charset="-128"/>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latin typeface="Arial"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D97BCA6-76BC-46D1-AE63-560E07782E7C}" type="slidenum">
              <a:rPr lang="en-IN" smtClean="0"/>
              <a:t>19</a:t>
            </a:fld>
            <a:endParaRPr lang="en-IN"/>
          </a:p>
        </p:txBody>
      </p:sp>
    </p:spTree>
    <p:extLst>
      <p:ext uri="{BB962C8B-B14F-4D97-AF65-F5344CB8AC3E}">
        <p14:creationId xmlns:p14="http://schemas.microsoft.com/office/powerpoint/2010/main" val="7262017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descr="1-01.jpg"/>
          <p:cNvPicPr>
            <a:picLocks noChangeAspect="1"/>
          </p:cNvPicPr>
          <p:nvPr/>
        </p:nvPicPr>
        <p:blipFill>
          <a:blip r:embed="rId2" cstate="print"/>
          <a:stretch>
            <a:fillRect/>
          </a:stretch>
        </p:blipFill>
        <p:spPr>
          <a:xfrm>
            <a:off x="2014" y="0"/>
            <a:ext cx="12189986" cy="6858000"/>
          </a:xfrm>
          <a:prstGeom prst="rect">
            <a:avLst/>
          </a:prstGeom>
        </p:spPr>
      </p:pic>
      <p:sp>
        <p:nvSpPr>
          <p:cNvPr id="5" name="TextBox 4"/>
          <p:cNvSpPr txBox="1"/>
          <p:nvPr/>
        </p:nvSpPr>
        <p:spPr>
          <a:xfrm>
            <a:off x="6531" y="6616912"/>
            <a:ext cx="6862963" cy="262466"/>
          </a:xfrm>
          <a:prstGeom prst="rect">
            <a:avLst/>
          </a:prstGeom>
          <a:noFill/>
        </p:spPr>
        <p:txBody>
          <a:bodyPr lIns="120371" tIns="60186" rIns="120371" bIns="60186">
            <a:spAutoFit/>
          </a:bodyPr>
          <a:lstStyle/>
          <a:p>
            <a:pPr algn="l" eaLnBrk="0" fontAlgn="auto" hangingPunct="0">
              <a:spcBef>
                <a:spcPts val="0"/>
              </a:spcBef>
              <a:spcAft>
                <a:spcPts val="0"/>
              </a:spcAft>
              <a:defRPr/>
            </a:pPr>
            <a:r>
              <a:rPr lang="en-US" sz="882" dirty="0">
                <a:solidFill>
                  <a:srgbClr val="C0C0C0"/>
                </a:solidFill>
                <a:latin typeface="Verdana" pitchFamily="34" charset="0"/>
                <a:ea typeface="+mn-ea"/>
              </a:rPr>
              <a:t>This is the sole and exclusive property of HDFC Life. </a:t>
            </a:r>
            <a:fld id="{6512F6F4-8E87-4075-B5F4-2832DC41B766}" type="datetime4">
              <a:rPr lang="en-US" sz="882">
                <a:solidFill>
                  <a:srgbClr val="C0C0C0"/>
                </a:solidFill>
                <a:latin typeface="Verdana" pitchFamily="34" charset="0"/>
                <a:ea typeface="+mn-ea"/>
              </a:rPr>
              <a:pPr algn="l" eaLnBrk="0" fontAlgn="auto" hangingPunct="0">
                <a:spcBef>
                  <a:spcPts val="0"/>
                </a:spcBef>
                <a:spcAft>
                  <a:spcPts val="0"/>
                </a:spcAft>
                <a:defRPr/>
              </a:pPr>
              <a:t>September 1, 2023</a:t>
            </a:fld>
            <a:endParaRPr lang="en-US" sz="882" dirty="0">
              <a:solidFill>
                <a:srgbClr val="C0C0C0"/>
              </a:solidFill>
              <a:latin typeface="Verdana" pitchFamily="34" charset="0"/>
              <a:ea typeface="+mn-ea"/>
            </a:endParaRPr>
          </a:p>
        </p:txBody>
      </p:sp>
      <p:sp>
        <p:nvSpPr>
          <p:cNvPr id="31753" name="Rectangle 9"/>
          <p:cNvSpPr>
            <a:spLocks noGrp="1" noChangeArrowheads="1"/>
          </p:cNvSpPr>
          <p:nvPr>
            <p:ph type="ctrTitle"/>
          </p:nvPr>
        </p:nvSpPr>
        <p:spPr>
          <a:xfrm>
            <a:off x="1320799" y="1663937"/>
            <a:ext cx="8534401" cy="1470026"/>
          </a:xfrm>
        </p:spPr>
        <p:txBody>
          <a:bodyPr/>
          <a:lstStyle>
            <a:lvl1pPr>
              <a:lnSpc>
                <a:spcPct val="85000"/>
              </a:lnSpc>
              <a:defRPr sz="4314">
                <a:solidFill>
                  <a:schemeClr val="bg1"/>
                </a:solidFill>
              </a:defRPr>
            </a:lvl1pPr>
          </a:lstStyle>
          <a:p>
            <a:r>
              <a:rPr lang="en-GB"/>
              <a:t>Click to edit Master title style</a:t>
            </a:r>
            <a:endParaRPr lang="en-US" dirty="0"/>
          </a:p>
        </p:txBody>
      </p:sp>
      <p:sp>
        <p:nvSpPr>
          <p:cNvPr id="31754" name="Rectangle 10"/>
          <p:cNvSpPr>
            <a:spLocks noGrp="1" noChangeArrowheads="1"/>
          </p:cNvSpPr>
          <p:nvPr>
            <p:ph type="subTitle" idx="1"/>
          </p:nvPr>
        </p:nvSpPr>
        <p:spPr>
          <a:xfrm>
            <a:off x="1320799" y="3680158"/>
            <a:ext cx="8534401" cy="609600"/>
          </a:xfrm>
        </p:spPr>
        <p:txBody>
          <a:bodyPr/>
          <a:lstStyle>
            <a:lvl1pPr marL="0" indent="0">
              <a:buFontTx/>
              <a:buNone/>
              <a:defRPr sz="2157"/>
            </a:lvl1pPr>
          </a:lstStyle>
          <a:p>
            <a:r>
              <a:rPr lang="en-GB"/>
              <a:t>Click to edit Master subtitle style</a:t>
            </a:r>
            <a:endParaRPr lang="en-US" dirty="0"/>
          </a:p>
        </p:txBody>
      </p:sp>
      <p:pic>
        <p:nvPicPr>
          <p:cNvPr id="9" name="Picture 2" descr="C:\Users\rehany\Desktop\Continuum Logo\logos\HDFC-Life-Logo-(RGB).png"/>
          <p:cNvPicPr>
            <a:picLocks noChangeAspect="1" noChangeArrowheads="1"/>
          </p:cNvPicPr>
          <p:nvPr/>
        </p:nvPicPr>
        <p:blipFill>
          <a:blip r:embed="rId3" cstate="print"/>
          <a:srcRect l="5714" t="4851" r="7037" b="32150"/>
          <a:stretch>
            <a:fillRect/>
          </a:stretch>
        </p:blipFill>
        <p:spPr bwMode="auto">
          <a:xfrm>
            <a:off x="9949651" y="5547415"/>
            <a:ext cx="1980516" cy="901011"/>
          </a:xfrm>
          <a:prstGeom prst="rect">
            <a:avLst/>
          </a:prstGeom>
          <a:noFill/>
          <a:ln w="9525">
            <a:noFill/>
            <a:miter lim="800000"/>
            <a:headEnd/>
            <a:tailEnd/>
          </a:ln>
        </p:spPr>
      </p:pic>
      <p:cxnSp>
        <p:nvCxnSpPr>
          <p:cNvPr id="10" name="Straight Connector 9"/>
          <p:cNvCxnSpPr/>
          <p:nvPr/>
        </p:nvCxnSpPr>
        <p:spPr bwMode="auto">
          <a:xfrm rot="5400000">
            <a:off x="9179620" y="5980655"/>
            <a:ext cx="1270115" cy="1588"/>
          </a:xfrm>
          <a:prstGeom prst="line">
            <a:avLst/>
          </a:prstGeom>
          <a:solidFill>
            <a:schemeClr val="accent1"/>
          </a:solidFill>
          <a:ln w="9525" cap="flat" cmpd="sng" algn="ctr">
            <a:solidFill>
              <a:schemeClr val="tx1"/>
            </a:solidFill>
            <a:prstDash val="dash"/>
            <a:round/>
            <a:headEnd type="none" w="med" len="med"/>
            <a:tailEnd type="none" w="med" len="med"/>
          </a:ln>
          <a:effectLst/>
        </p:spPr>
      </p:cxnSp>
      <p:pic>
        <p:nvPicPr>
          <p:cNvPr id="15" name="Picture 14" descr="Superbrands Award Seal 2023 - Consumer Validated.png"/>
          <p:cNvPicPr>
            <a:picLocks noChangeAspect="1"/>
          </p:cNvPicPr>
          <p:nvPr/>
        </p:nvPicPr>
        <p:blipFill>
          <a:blip r:embed="rId4" cstate="print"/>
          <a:stretch>
            <a:fillRect/>
          </a:stretch>
        </p:blipFill>
        <p:spPr>
          <a:xfrm>
            <a:off x="189807" y="5335267"/>
            <a:ext cx="1321465" cy="1200242"/>
          </a:xfrm>
          <a:prstGeom prst="rect">
            <a:avLst/>
          </a:prstGeom>
        </p:spPr>
      </p:pic>
      <p:pic>
        <p:nvPicPr>
          <p:cNvPr id="16" name="Picture 15" descr="C:\Users\laram\Desktop\22 years\095050022-22-Years-Logo.jpg"/>
          <p:cNvPicPr>
            <a:picLocks noChangeAspect="1" noChangeArrowheads="1"/>
          </p:cNvPicPr>
          <p:nvPr/>
        </p:nvPicPr>
        <p:blipFill>
          <a:blip r:embed="rId5" cstate="print"/>
          <a:srcRect/>
          <a:stretch>
            <a:fillRect/>
          </a:stretch>
        </p:blipFill>
        <p:spPr bwMode="auto">
          <a:xfrm>
            <a:off x="8252495" y="5462915"/>
            <a:ext cx="1443577" cy="1072594"/>
          </a:xfrm>
          <a:prstGeom prst="rect">
            <a:avLst/>
          </a:prstGeom>
          <a:noFill/>
        </p:spPr>
      </p:pic>
      <p:pic>
        <p:nvPicPr>
          <p:cNvPr id="1026" name="Picture 2" descr="C:\Users\rehany\Desktop\ASM'23\Beyond Boundaries_Logo_RGB_Colour.jpg"/>
          <p:cNvPicPr>
            <a:picLocks noChangeAspect="1" noChangeArrowheads="1"/>
          </p:cNvPicPr>
          <p:nvPr/>
        </p:nvPicPr>
        <p:blipFill>
          <a:blip r:embed="rId6" cstate="print"/>
          <a:srcRect/>
          <a:stretch>
            <a:fillRect/>
          </a:stretch>
        </p:blipFill>
        <p:spPr bwMode="auto">
          <a:xfrm>
            <a:off x="4691706" y="5300190"/>
            <a:ext cx="1404294" cy="1376525"/>
          </a:xfrm>
          <a:prstGeom prst="rect">
            <a:avLst/>
          </a:prstGeom>
          <a:noFill/>
        </p:spPr>
      </p:pic>
    </p:spTree>
    <p:extLst>
      <p:ext uri="{BB962C8B-B14F-4D97-AF65-F5344CB8AC3E}">
        <p14:creationId xmlns:p14="http://schemas.microsoft.com/office/powerpoint/2010/main" val="625391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4">
            <a:extLst>
              <a:ext uri="{FF2B5EF4-FFF2-40B4-BE49-F238E27FC236}">
                <a16:creationId xmlns:a16="http://schemas.microsoft.com/office/drawing/2014/main" id="{6E262459-EFE3-40D1-BA23-AD7BD6B7796D}"/>
              </a:ext>
            </a:extLst>
          </p:cNvPr>
          <p:cNvSpPr>
            <a:spLocks noGrp="1"/>
          </p:cNvSpPr>
          <p:nvPr>
            <p:ph type="ftr" sz="quarter" idx="10"/>
          </p:nvPr>
        </p:nvSpPr>
        <p:spPr/>
        <p:txBody>
          <a:bodyPr/>
          <a:lstStyle>
            <a:lvl1pPr>
              <a:defRPr/>
            </a:lvl1pPr>
          </a:lstStyle>
          <a:p>
            <a:pPr>
              <a:defRPr/>
            </a:pPr>
            <a:endParaRPr/>
          </a:p>
        </p:txBody>
      </p:sp>
      <p:sp>
        <p:nvSpPr>
          <p:cNvPr id="3" name="Holder 5">
            <a:extLst>
              <a:ext uri="{FF2B5EF4-FFF2-40B4-BE49-F238E27FC236}">
                <a16:creationId xmlns:a16="http://schemas.microsoft.com/office/drawing/2014/main" id="{7D27362C-6DFE-C38D-1B13-3AB5FA3B7F4B}"/>
              </a:ext>
            </a:extLst>
          </p:cNvPr>
          <p:cNvSpPr>
            <a:spLocks noGrp="1"/>
          </p:cNvSpPr>
          <p:nvPr>
            <p:ph type="dt" sz="half" idx="11"/>
          </p:nvPr>
        </p:nvSpPr>
        <p:spPr/>
        <p:txBody>
          <a:bodyPr/>
          <a:lstStyle>
            <a:lvl1pPr>
              <a:defRPr/>
            </a:lvl1pPr>
          </a:lstStyle>
          <a:p>
            <a:pPr>
              <a:defRPr/>
            </a:pPr>
            <a:fld id="{0F496B93-FC5C-1B49-9DF4-B6322392FBD2}" type="datetimeFigureOut">
              <a:rPr lang="en-US"/>
              <a:pPr>
                <a:defRPr/>
              </a:pPr>
              <a:t>9/1/2023</a:t>
            </a:fld>
            <a:endParaRPr lang="en-US"/>
          </a:p>
        </p:txBody>
      </p:sp>
      <p:sp>
        <p:nvSpPr>
          <p:cNvPr id="4" name="Holder 6">
            <a:extLst>
              <a:ext uri="{FF2B5EF4-FFF2-40B4-BE49-F238E27FC236}">
                <a16:creationId xmlns:a16="http://schemas.microsoft.com/office/drawing/2014/main" id="{0F86CD73-DB6F-19E1-E84A-BEFEACE1C248}"/>
              </a:ext>
            </a:extLst>
          </p:cNvPr>
          <p:cNvSpPr>
            <a:spLocks noGrp="1"/>
          </p:cNvSpPr>
          <p:nvPr>
            <p:ph type="sldNum" sz="quarter" idx="12"/>
          </p:nvPr>
        </p:nvSpPr>
        <p:spPr/>
        <p:txBody>
          <a:bodyPr/>
          <a:lstStyle>
            <a:lvl1pPr>
              <a:lnSpc>
                <a:spcPct val="100000"/>
              </a:lnSpc>
              <a:spcBef>
                <a:spcPct val="0"/>
              </a:spcBef>
              <a:defRPr b="0"/>
            </a:lvl1pPr>
          </a:lstStyle>
          <a:p>
            <a:pPr>
              <a:lnSpc>
                <a:spcPts val="1925"/>
              </a:lnSpc>
            </a:pPr>
            <a:fld id="{A7FAEE11-C2CF-0642-80A3-4E4883EF3164}" type="slidenum">
              <a:rPr lang="en-US" altLang="en-US"/>
              <a:pPr>
                <a:lnSpc>
                  <a:spcPts val="1925"/>
                </a:lnSpc>
              </a:pPr>
              <a:t>‹#›</a:t>
            </a:fld>
            <a:endParaRPr lang="en-US" altLang="en-US"/>
          </a:p>
          <a:p>
            <a:pPr>
              <a:spcBef>
                <a:spcPts val="1288"/>
              </a:spcBef>
            </a:pPr>
            <a:r>
              <a:rPr lang="en-US" altLang="en-US" b="1"/>
              <a:t>@ Dr Rizwan Ahmed</a:t>
            </a:r>
          </a:p>
        </p:txBody>
      </p:sp>
    </p:spTree>
    <p:extLst>
      <p:ext uri="{BB962C8B-B14F-4D97-AF65-F5344CB8AC3E}">
        <p14:creationId xmlns:p14="http://schemas.microsoft.com/office/powerpoint/2010/main" val="1591568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ullet List">
  <p:cSld name="Bullet List">
    <p:spTree>
      <p:nvGrpSpPr>
        <p:cNvPr id="1" name="Shape 41"/>
        <p:cNvGrpSpPr/>
        <p:nvPr/>
      </p:nvGrpSpPr>
      <p:grpSpPr>
        <a:xfrm>
          <a:off x="0" y="0"/>
          <a:ext cx="0" cy="0"/>
          <a:chOff x="0" y="0"/>
          <a:chExt cx="0" cy="0"/>
        </a:xfrm>
      </p:grpSpPr>
      <p:sp>
        <p:nvSpPr>
          <p:cNvPr id="42" name="Google Shape;42;p26"/>
          <p:cNvSpPr txBox="1">
            <a:spLocks noGrp="1"/>
          </p:cNvSpPr>
          <p:nvPr>
            <p:ph type="title"/>
          </p:nvPr>
        </p:nvSpPr>
        <p:spPr>
          <a:xfrm>
            <a:off x="547159" y="336550"/>
            <a:ext cx="11105091" cy="615950"/>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6"/>
          <p:cNvSpPr txBox="1">
            <a:spLocks noGrp="1"/>
          </p:cNvSpPr>
          <p:nvPr>
            <p:ph type="sldNum" idx="12"/>
          </p:nvPr>
        </p:nvSpPr>
        <p:spPr>
          <a:xfrm>
            <a:off x="10899424" y="6500305"/>
            <a:ext cx="752827" cy="217222"/>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800" b="0" i="0" u="none" strike="noStrike" cap="none">
                <a:solidFill>
                  <a:srgbClr val="8C8DAE"/>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800" b="0" i="0" u="none" strike="noStrike" cap="none">
                <a:solidFill>
                  <a:srgbClr val="8C8DAE"/>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800" b="0" i="0" u="none" strike="noStrike" cap="none">
                <a:solidFill>
                  <a:srgbClr val="8C8DAE"/>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800" b="0" i="0" u="none" strike="noStrike" cap="none">
                <a:solidFill>
                  <a:srgbClr val="8C8DAE"/>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800" b="0" i="0" u="none" strike="noStrike" cap="none">
                <a:solidFill>
                  <a:srgbClr val="8C8DAE"/>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800" b="0" i="0" u="none" strike="noStrike" cap="none">
                <a:solidFill>
                  <a:srgbClr val="8C8DAE"/>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800" b="0" i="0" u="none" strike="noStrike" cap="none">
                <a:solidFill>
                  <a:srgbClr val="8C8DAE"/>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800" b="0" i="0" u="none" strike="noStrike" cap="none">
                <a:solidFill>
                  <a:srgbClr val="8C8DAE"/>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800" b="0" i="0" u="none" strike="noStrike" cap="none">
                <a:solidFill>
                  <a:srgbClr val="8C8DAE"/>
                </a:solidFill>
                <a:latin typeface="Arial"/>
                <a:ea typeface="Arial"/>
                <a:cs typeface="Arial"/>
                <a:sym typeface="Arial"/>
              </a:defRPr>
            </a:lvl9pPr>
          </a:lstStyle>
          <a:p>
            <a:fld id="{00000000-1234-1234-1234-123412341234}" type="slidenum">
              <a:rPr lang="en-US" smtClean="0"/>
              <a:pPr/>
              <a:t>‹#›</a:t>
            </a:fld>
            <a:endParaRPr lang="en-US"/>
          </a:p>
        </p:txBody>
      </p:sp>
      <p:sp>
        <p:nvSpPr>
          <p:cNvPr id="44" name="Google Shape;44;p26"/>
          <p:cNvSpPr txBox="1">
            <a:spLocks noGrp="1"/>
          </p:cNvSpPr>
          <p:nvPr>
            <p:ph type="body" idx="1"/>
          </p:nvPr>
        </p:nvSpPr>
        <p:spPr>
          <a:xfrm>
            <a:off x="539751" y="1066800"/>
            <a:ext cx="11112500" cy="5219700"/>
          </a:xfrm>
          <a:prstGeom prst="rect">
            <a:avLst/>
          </a:prstGeom>
          <a:noFill/>
          <a:ln>
            <a:noFill/>
          </a:ln>
        </p:spPr>
        <p:txBody>
          <a:bodyPr spcFirstLastPara="1" wrap="square" lIns="0" tIns="0" rIns="0" bIns="0" anchor="t" anchorCtr="0">
            <a:noAutofit/>
          </a:bodyPr>
          <a:lstStyle>
            <a:lvl1pPr marL="304815" lvl="0" indent="-245546" algn="l">
              <a:lnSpc>
                <a:spcPct val="110000"/>
              </a:lnSpc>
              <a:spcBef>
                <a:spcPts val="1000"/>
              </a:spcBef>
              <a:spcAft>
                <a:spcPts val="0"/>
              </a:spcAft>
              <a:buSzPts val="2200"/>
              <a:buChar char="▪"/>
              <a:defRPr sz="1467"/>
            </a:lvl1pPr>
            <a:lvl2pPr marL="609630" lvl="1" indent="-237079" algn="l">
              <a:lnSpc>
                <a:spcPct val="100000"/>
              </a:lnSpc>
              <a:spcBef>
                <a:spcPts val="1000"/>
              </a:spcBef>
              <a:spcAft>
                <a:spcPts val="0"/>
              </a:spcAft>
              <a:buSzPts val="2000"/>
              <a:buChar char="–"/>
              <a:defRPr sz="1333"/>
            </a:lvl2pPr>
            <a:lvl3pPr marL="914446" lvl="2" indent="-228611" algn="l">
              <a:lnSpc>
                <a:spcPct val="100000"/>
              </a:lnSpc>
              <a:spcBef>
                <a:spcPts val="1000"/>
              </a:spcBef>
              <a:spcAft>
                <a:spcPts val="0"/>
              </a:spcAft>
              <a:buSzPts val="1800"/>
              <a:buChar char="•"/>
              <a:defRPr sz="1200"/>
            </a:lvl3pPr>
            <a:lvl4pPr marL="1219261" lvl="3" indent="-220144" algn="l">
              <a:lnSpc>
                <a:spcPct val="100000"/>
              </a:lnSpc>
              <a:spcBef>
                <a:spcPts val="1000"/>
              </a:spcBef>
              <a:spcAft>
                <a:spcPts val="0"/>
              </a:spcAft>
              <a:buSzPts val="1600"/>
              <a:buChar char="&gt;"/>
              <a:defRPr sz="1067"/>
            </a:lvl4pPr>
            <a:lvl5pPr marL="1524076" lvl="4" indent="-211677" algn="l">
              <a:lnSpc>
                <a:spcPct val="100000"/>
              </a:lnSpc>
              <a:spcBef>
                <a:spcPts val="1000"/>
              </a:spcBef>
              <a:spcAft>
                <a:spcPts val="0"/>
              </a:spcAft>
              <a:buSzPts val="1400"/>
              <a:buChar char="o"/>
              <a:defRPr sz="933"/>
            </a:lvl5pPr>
            <a:lvl6pPr marL="1828891" lvl="5" indent="-228611" algn="l">
              <a:lnSpc>
                <a:spcPct val="90000"/>
              </a:lnSpc>
              <a:spcBef>
                <a:spcPts val="500"/>
              </a:spcBef>
              <a:spcAft>
                <a:spcPts val="0"/>
              </a:spcAft>
              <a:buClr>
                <a:schemeClr val="dk1"/>
              </a:buClr>
              <a:buSzPts val="1800"/>
              <a:buChar char="•"/>
              <a:defRPr/>
            </a:lvl6pPr>
            <a:lvl7pPr marL="2133707" lvl="6" indent="-228611" algn="l">
              <a:lnSpc>
                <a:spcPct val="90000"/>
              </a:lnSpc>
              <a:spcBef>
                <a:spcPts val="500"/>
              </a:spcBef>
              <a:spcAft>
                <a:spcPts val="0"/>
              </a:spcAft>
              <a:buClr>
                <a:schemeClr val="dk1"/>
              </a:buClr>
              <a:buSzPts val="1800"/>
              <a:buChar char="•"/>
              <a:defRPr/>
            </a:lvl7pPr>
            <a:lvl8pPr marL="2438522" lvl="7" indent="-228611" algn="l">
              <a:lnSpc>
                <a:spcPct val="90000"/>
              </a:lnSpc>
              <a:spcBef>
                <a:spcPts val="500"/>
              </a:spcBef>
              <a:spcAft>
                <a:spcPts val="0"/>
              </a:spcAft>
              <a:buClr>
                <a:schemeClr val="dk1"/>
              </a:buClr>
              <a:buSzPts val="1800"/>
              <a:buChar char="•"/>
              <a:defRPr/>
            </a:lvl8pPr>
            <a:lvl9pPr marL="2743337" lvl="8" indent="-228611"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524273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7"/>
        <p:cNvGrpSpPr/>
        <p:nvPr/>
      </p:nvGrpSpPr>
      <p:grpSpPr>
        <a:xfrm>
          <a:off x="0" y="0"/>
          <a:ext cx="0" cy="0"/>
          <a:chOff x="0" y="0"/>
          <a:chExt cx="0" cy="0"/>
        </a:xfrm>
      </p:grpSpPr>
      <p:sp>
        <p:nvSpPr>
          <p:cNvPr id="38" name="Google Shape;38;p19"/>
          <p:cNvSpPr txBox="1">
            <a:spLocks noGrp="1"/>
          </p:cNvSpPr>
          <p:nvPr>
            <p:ph type="title"/>
          </p:nvPr>
        </p:nvSpPr>
        <p:spPr>
          <a:xfrm>
            <a:off x="415600" y="489089"/>
            <a:ext cx="11360800" cy="763600"/>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9" name="Google Shape;39;p19"/>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304815" lvl="0" indent="-228611" algn="l">
              <a:lnSpc>
                <a:spcPct val="100000"/>
              </a:lnSpc>
              <a:spcBef>
                <a:spcPts val="0"/>
              </a:spcBef>
              <a:spcAft>
                <a:spcPts val="0"/>
              </a:spcAft>
              <a:buSzPts val="1800"/>
              <a:buChar char="●"/>
              <a:defRPr/>
            </a:lvl1pPr>
            <a:lvl2pPr marL="609630" lvl="1" indent="-211677" algn="l">
              <a:lnSpc>
                <a:spcPct val="100000"/>
              </a:lnSpc>
              <a:spcBef>
                <a:spcPts val="0"/>
              </a:spcBef>
              <a:spcAft>
                <a:spcPts val="0"/>
              </a:spcAft>
              <a:buSzPts val="1400"/>
              <a:buChar char="○"/>
              <a:defRPr/>
            </a:lvl2pPr>
            <a:lvl3pPr marL="914446" lvl="2" indent="-211677" algn="l">
              <a:lnSpc>
                <a:spcPct val="100000"/>
              </a:lnSpc>
              <a:spcBef>
                <a:spcPts val="0"/>
              </a:spcBef>
              <a:spcAft>
                <a:spcPts val="0"/>
              </a:spcAft>
              <a:buSzPts val="1400"/>
              <a:buChar char="■"/>
              <a:defRPr/>
            </a:lvl3pPr>
            <a:lvl4pPr marL="1219261" lvl="3" indent="-211677" algn="l">
              <a:lnSpc>
                <a:spcPct val="100000"/>
              </a:lnSpc>
              <a:spcBef>
                <a:spcPts val="0"/>
              </a:spcBef>
              <a:spcAft>
                <a:spcPts val="0"/>
              </a:spcAft>
              <a:buSzPts val="1400"/>
              <a:buChar char="●"/>
              <a:defRPr/>
            </a:lvl4pPr>
            <a:lvl5pPr marL="1524076" lvl="4" indent="-211677" algn="l">
              <a:lnSpc>
                <a:spcPct val="100000"/>
              </a:lnSpc>
              <a:spcBef>
                <a:spcPts val="0"/>
              </a:spcBef>
              <a:spcAft>
                <a:spcPts val="0"/>
              </a:spcAft>
              <a:buSzPts val="1400"/>
              <a:buChar char="○"/>
              <a:defRPr/>
            </a:lvl5pPr>
            <a:lvl6pPr marL="1828891" lvl="5" indent="-211677" algn="l">
              <a:lnSpc>
                <a:spcPct val="90000"/>
              </a:lnSpc>
              <a:spcBef>
                <a:spcPts val="0"/>
              </a:spcBef>
              <a:spcAft>
                <a:spcPts val="0"/>
              </a:spcAft>
              <a:buSzPts val="1400"/>
              <a:buChar char="■"/>
              <a:defRPr/>
            </a:lvl6pPr>
            <a:lvl7pPr marL="2133707" lvl="6" indent="-211677" algn="l">
              <a:lnSpc>
                <a:spcPct val="90000"/>
              </a:lnSpc>
              <a:spcBef>
                <a:spcPts val="0"/>
              </a:spcBef>
              <a:spcAft>
                <a:spcPts val="0"/>
              </a:spcAft>
              <a:buSzPts val="1400"/>
              <a:buChar char="●"/>
              <a:defRPr/>
            </a:lvl7pPr>
            <a:lvl8pPr marL="2438522" lvl="7" indent="-211677" algn="l">
              <a:lnSpc>
                <a:spcPct val="90000"/>
              </a:lnSpc>
              <a:spcBef>
                <a:spcPts val="0"/>
              </a:spcBef>
              <a:spcAft>
                <a:spcPts val="0"/>
              </a:spcAft>
              <a:buSzPts val="1400"/>
              <a:buChar char="○"/>
              <a:defRPr/>
            </a:lvl8pPr>
            <a:lvl9pPr marL="2743337" lvl="8" indent="-211677" algn="l">
              <a:lnSpc>
                <a:spcPct val="90000"/>
              </a:lnSpc>
              <a:spcBef>
                <a:spcPts val="0"/>
              </a:spcBef>
              <a:spcAft>
                <a:spcPts val="0"/>
              </a:spcAft>
              <a:buSzPts val="1400"/>
              <a:buChar char="■"/>
              <a:defRPr/>
            </a:lvl9pPr>
          </a:lstStyle>
          <a:p>
            <a:endParaRPr/>
          </a:p>
        </p:txBody>
      </p:sp>
      <p:sp>
        <p:nvSpPr>
          <p:cNvPr id="40" name="Google Shape;40;p1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200"/>
              <a:buFont typeface="Arial"/>
              <a:buNone/>
              <a:defRPr sz="800" b="0" i="0" u="none" strike="noStrike" cap="none">
                <a:solidFill>
                  <a:srgbClr val="8C8DAE"/>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800" b="0" i="0" u="none" strike="noStrike" cap="none">
                <a:solidFill>
                  <a:srgbClr val="8C8DAE"/>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800" b="0" i="0" u="none" strike="noStrike" cap="none">
                <a:solidFill>
                  <a:srgbClr val="8C8DAE"/>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800" b="0" i="0" u="none" strike="noStrike" cap="none">
                <a:solidFill>
                  <a:srgbClr val="8C8DAE"/>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800" b="0" i="0" u="none" strike="noStrike" cap="none">
                <a:solidFill>
                  <a:srgbClr val="8C8DAE"/>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800" b="0" i="0" u="none" strike="noStrike" cap="none">
                <a:solidFill>
                  <a:srgbClr val="8C8DAE"/>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800" b="0" i="0" u="none" strike="noStrike" cap="none">
                <a:solidFill>
                  <a:srgbClr val="8C8DAE"/>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800" b="0" i="0" u="none" strike="noStrike" cap="none">
                <a:solidFill>
                  <a:srgbClr val="8C8DAE"/>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800" b="0" i="0" u="none" strike="noStrike" cap="none">
                <a:solidFill>
                  <a:srgbClr val="8C8DAE"/>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15649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descr="1-01.jpg"/>
          <p:cNvPicPr>
            <a:picLocks noChangeAspect="1"/>
          </p:cNvPicPr>
          <p:nvPr userDrawn="1"/>
        </p:nvPicPr>
        <p:blipFill>
          <a:blip r:embed="rId2" cstate="print"/>
          <a:stretch>
            <a:fillRect/>
          </a:stretch>
        </p:blipFill>
        <p:spPr>
          <a:xfrm>
            <a:off x="2014" y="0"/>
            <a:ext cx="12189986" cy="6858000"/>
          </a:xfrm>
          <a:prstGeom prst="rect">
            <a:avLst/>
          </a:prstGeom>
        </p:spPr>
      </p:pic>
      <p:sp>
        <p:nvSpPr>
          <p:cNvPr id="5" name="TextBox 4"/>
          <p:cNvSpPr txBox="1"/>
          <p:nvPr userDrawn="1"/>
        </p:nvSpPr>
        <p:spPr>
          <a:xfrm>
            <a:off x="6531" y="6616912"/>
            <a:ext cx="6862963" cy="262466"/>
          </a:xfrm>
          <a:prstGeom prst="rect">
            <a:avLst/>
          </a:prstGeom>
          <a:noFill/>
        </p:spPr>
        <p:txBody>
          <a:bodyPr lIns="120371" tIns="60186" rIns="120371" bIns="60186">
            <a:spAutoFit/>
          </a:bodyPr>
          <a:lstStyle/>
          <a:p>
            <a:pPr eaLnBrk="0" fontAlgn="auto" hangingPunct="0">
              <a:spcBef>
                <a:spcPts val="0"/>
              </a:spcBef>
              <a:spcAft>
                <a:spcPts val="0"/>
              </a:spcAft>
              <a:defRPr/>
            </a:pPr>
            <a:r>
              <a:rPr lang="en-US" sz="882" dirty="0">
                <a:solidFill>
                  <a:srgbClr val="C0C0C0"/>
                </a:solidFill>
                <a:latin typeface="Verdana" pitchFamily="34" charset="0"/>
                <a:ea typeface="ＭＳ Ｐゴシック"/>
              </a:rPr>
              <a:t>This is the sole and exclusive property of HDFC Life. </a:t>
            </a:r>
            <a:fld id="{6512F6F4-8E87-4075-B5F4-2832DC41B766}" type="datetime4">
              <a:rPr lang="en-US" sz="882">
                <a:solidFill>
                  <a:srgbClr val="C0C0C0"/>
                </a:solidFill>
                <a:latin typeface="Verdana" pitchFamily="34" charset="0"/>
                <a:ea typeface="ＭＳ Ｐゴシック"/>
              </a:rPr>
              <a:pPr eaLnBrk="0" fontAlgn="auto" hangingPunct="0">
                <a:spcBef>
                  <a:spcPts val="0"/>
                </a:spcBef>
                <a:spcAft>
                  <a:spcPts val="0"/>
                </a:spcAft>
                <a:defRPr/>
              </a:pPr>
              <a:t>September 1, 2023</a:t>
            </a:fld>
            <a:endParaRPr lang="en-US" sz="882" dirty="0">
              <a:solidFill>
                <a:srgbClr val="C0C0C0"/>
              </a:solidFill>
              <a:latin typeface="Verdana" pitchFamily="34" charset="0"/>
              <a:ea typeface="ＭＳ Ｐゴシック"/>
            </a:endParaRPr>
          </a:p>
        </p:txBody>
      </p:sp>
      <p:sp>
        <p:nvSpPr>
          <p:cNvPr id="31753" name="Rectangle 9"/>
          <p:cNvSpPr>
            <a:spLocks noGrp="1" noChangeArrowheads="1"/>
          </p:cNvSpPr>
          <p:nvPr>
            <p:ph type="ctrTitle"/>
          </p:nvPr>
        </p:nvSpPr>
        <p:spPr>
          <a:xfrm>
            <a:off x="1320799" y="1663937"/>
            <a:ext cx="8534401" cy="1470026"/>
          </a:xfrm>
        </p:spPr>
        <p:txBody>
          <a:bodyPr/>
          <a:lstStyle>
            <a:lvl1pPr>
              <a:lnSpc>
                <a:spcPct val="85000"/>
              </a:lnSpc>
              <a:defRPr sz="4314">
                <a:solidFill>
                  <a:schemeClr val="bg1"/>
                </a:solidFill>
              </a:defRPr>
            </a:lvl1pPr>
          </a:lstStyle>
          <a:p>
            <a:r>
              <a:rPr lang="en-GB"/>
              <a:t>Click to edit Master title style</a:t>
            </a:r>
            <a:endParaRPr lang="en-US" dirty="0"/>
          </a:p>
        </p:txBody>
      </p:sp>
      <p:sp>
        <p:nvSpPr>
          <p:cNvPr id="31754" name="Rectangle 10"/>
          <p:cNvSpPr>
            <a:spLocks noGrp="1" noChangeArrowheads="1"/>
          </p:cNvSpPr>
          <p:nvPr>
            <p:ph type="subTitle" idx="1"/>
          </p:nvPr>
        </p:nvSpPr>
        <p:spPr>
          <a:xfrm>
            <a:off x="1320799" y="3680158"/>
            <a:ext cx="8534401" cy="609600"/>
          </a:xfrm>
        </p:spPr>
        <p:txBody>
          <a:bodyPr/>
          <a:lstStyle>
            <a:lvl1pPr marL="0" indent="0">
              <a:buFontTx/>
              <a:buNone/>
              <a:defRPr sz="2157"/>
            </a:lvl1pPr>
          </a:lstStyle>
          <a:p>
            <a:r>
              <a:rPr lang="en-GB"/>
              <a:t>Click to edit Master subtitle style</a:t>
            </a:r>
            <a:endParaRPr lang="en-US" dirty="0"/>
          </a:p>
        </p:txBody>
      </p:sp>
      <p:pic>
        <p:nvPicPr>
          <p:cNvPr id="9" name="Picture 2" descr="C:\Users\rehany\Desktop\Continuum Logo\logos\HDFC-Life-Logo-(RGB).png"/>
          <p:cNvPicPr>
            <a:picLocks noChangeAspect="1" noChangeArrowheads="1"/>
          </p:cNvPicPr>
          <p:nvPr userDrawn="1"/>
        </p:nvPicPr>
        <p:blipFill>
          <a:blip r:embed="rId3" cstate="print"/>
          <a:srcRect l="5714" t="4851" r="7037" b="32150"/>
          <a:stretch>
            <a:fillRect/>
          </a:stretch>
        </p:blipFill>
        <p:spPr bwMode="auto">
          <a:xfrm>
            <a:off x="9949651" y="5547415"/>
            <a:ext cx="1980516" cy="901011"/>
          </a:xfrm>
          <a:prstGeom prst="rect">
            <a:avLst/>
          </a:prstGeom>
          <a:noFill/>
          <a:ln w="9525">
            <a:noFill/>
            <a:miter lim="800000"/>
            <a:headEnd/>
            <a:tailEnd/>
          </a:ln>
        </p:spPr>
      </p:pic>
      <p:cxnSp>
        <p:nvCxnSpPr>
          <p:cNvPr id="10" name="Straight Connector 9"/>
          <p:cNvCxnSpPr/>
          <p:nvPr userDrawn="1"/>
        </p:nvCxnSpPr>
        <p:spPr bwMode="auto">
          <a:xfrm rot="5400000">
            <a:off x="9179620" y="5980655"/>
            <a:ext cx="1270115" cy="1588"/>
          </a:xfrm>
          <a:prstGeom prst="line">
            <a:avLst/>
          </a:prstGeom>
          <a:solidFill>
            <a:schemeClr val="accent1"/>
          </a:solidFill>
          <a:ln w="9525" cap="flat" cmpd="sng" algn="ctr">
            <a:solidFill>
              <a:schemeClr val="tx1"/>
            </a:solidFill>
            <a:prstDash val="dash"/>
            <a:round/>
            <a:headEnd type="none" w="med" len="med"/>
            <a:tailEnd type="none" w="med" len="med"/>
          </a:ln>
          <a:effectLst/>
        </p:spPr>
      </p:cxnSp>
      <p:pic>
        <p:nvPicPr>
          <p:cNvPr id="15" name="Picture 14" descr="Superbrands Award Seal 2023 - Consumer Validated.png"/>
          <p:cNvPicPr>
            <a:picLocks noChangeAspect="1"/>
          </p:cNvPicPr>
          <p:nvPr userDrawn="1"/>
        </p:nvPicPr>
        <p:blipFill>
          <a:blip r:embed="rId4" cstate="print"/>
          <a:stretch>
            <a:fillRect/>
          </a:stretch>
        </p:blipFill>
        <p:spPr>
          <a:xfrm>
            <a:off x="189807" y="5335267"/>
            <a:ext cx="1321465" cy="1200242"/>
          </a:xfrm>
          <a:prstGeom prst="rect">
            <a:avLst/>
          </a:prstGeom>
        </p:spPr>
      </p:pic>
      <p:pic>
        <p:nvPicPr>
          <p:cNvPr id="16" name="Picture 15" descr="C:\Users\laram\Desktop\22 years\095050022-22-Years-Logo.jpg"/>
          <p:cNvPicPr>
            <a:picLocks noChangeAspect="1" noChangeArrowheads="1"/>
          </p:cNvPicPr>
          <p:nvPr userDrawn="1"/>
        </p:nvPicPr>
        <p:blipFill>
          <a:blip r:embed="rId5" cstate="print"/>
          <a:srcRect/>
          <a:stretch>
            <a:fillRect/>
          </a:stretch>
        </p:blipFill>
        <p:spPr bwMode="auto">
          <a:xfrm>
            <a:off x="8252495" y="5462915"/>
            <a:ext cx="1443577" cy="1072594"/>
          </a:xfrm>
          <a:prstGeom prst="rect">
            <a:avLst/>
          </a:prstGeom>
          <a:noFill/>
        </p:spPr>
      </p:pic>
      <p:pic>
        <p:nvPicPr>
          <p:cNvPr id="1026" name="Picture 2" descr="C:\Users\rehany\Desktop\ASM'23\Beyond Boundaries_Logo_RGB_Colour.jpg"/>
          <p:cNvPicPr>
            <a:picLocks noChangeAspect="1" noChangeArrowheads="1"/>
          </p:cNvPicPr>
          <p:nvPr userDrawn="1"/>
        </p:nvPicPr>
        <p:blipFill>
          <a:blip r:embed="rId6" cstate="print"/>
          <a:srcRect/>
          <a:stretch>
            <a:fillRect/>
          </a:stretch>
        </p:blipFill>
        <p:spPr bwMode="auto">
          <a:xfrm>
            <a:off x="4691706" y="5300190"/>
            <a:ext cx="1404294" cy="1376525"/>
          </a:xfrm>
          <a:prstGeom prst="rect">
            <a:avLst/>
          </a:prstGeom>
          <a:noFill/>
        </p:spPr>
      </p:pic>
    </p:spTree>
    <p:extLst>
      <p:ext uri="{BB962C8B-B14F-4D97-AF65-F5344CB8AC3E}">
        <p14:creationId xmlns:p14="http://schemas.microsoft.com/office/powerpoint/2010/main" val="4111931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1pPr>
              <a:buClr>
                <a:schemeClr val="tx2"/>
              </a:buClr>
              <a:buFont typeface="Wingdings" pitchFamily="2" charset="2"/>
              <a:buChar char="§"/>
              <a:defRPr/>
            </a:lvl1pPr>
            <a:lvl2pPr>
              <a:buClr>
                <a:schemeClr val="tx2"/>
              </a:buClr>
              <a:buFont typeface="Wingdings" pitchFamily="2" charset="2"/>
              <a:buChar char="§"/>
              <a:defRPr/>
            </a:lvl2pPr>
            <a:lvl3pPr>
              <a:buClr>
                <a:schemeClr val="tx2"/>
              </a:buClr>
              <a:buFont typeface="Wingdings" pitchFamily="2" charset="2"/>
              <a:buChar char="§"/>
              <a:defRPr/>
            </a:lvl3pPr>
            <a:lvl4pPr>
              <a:buClr>
                <a:schemeClr val="tx2"/>
              </a:buClr>
              <a:buFont typeface="Wingdings" pitchFamily="2" charset="2"/>
              <a:buChar char="§"/>
              <a:defRPr/>
            </a:lvl4pPr>
            <a:lvl5pPr>
              <a:buClr>
                <a:schemeClr val="tx2"/>
              </a:buClr>
              <a:buFont typeface="Wingdings" pitchFamily="2" charset="2"/>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F6793328-F6B4-4385-A04D-8ED9F1A2E854}" type="slidenum">
              <a:rPr lang="en-US"/>
              <a:pPr>
                <a:defRPr/>
              </a:pPr>
              <a:t>‹#›</a:t>
            </a:fld>
            <a:endParaRPr lang="en-US" sz="1079" dirty="0">
              <a:latin typeface="Arial" charset="0"/>
            </a:endParaRPr>
          </a:p>
        </p:txBody>
      </p:sp>
    </p:spTree>
    <p:extLst>
      <p:ext uri="{BB962C8B-B14F-4D97-AF65-F5344CB8AC3E}">
        <p14:creationId xmlns:p14="http://schemas.microsoft.com/office/powerpoint/2010/main" val="1097750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pPr>
              <a:defRPr/>
            </a:pPr>
            <a:fld id="{A122D798-E3C7-45FF-90D7-92494096056E}" type="slidenum">
              <a:rPr lang="en-US"/>
              <a:pPr>
                <a:defRPr/>
              </a:pPr>
              <a:t>‹#›</a:t>
            </a:fld>
            <a:endParaRPr lang="en-US" sz="1079" dirty="0">
              <a:latin typeface="Arial" charset="0"/>
            </a:endParaRPr>
          </a:p>
        </p:txBody>
      </p:sp>
      <p:pic>
        <p:nvPicPr>
          <p:cNvPr id="7" name="Picture 6" descr="1-03.jpg"/>
          <p:cNvPicPr>
            <a:picLocks noChangeAspect="1"/>
          </p:cNvPicPr>
          <p:nvPr userDrawn="1"/>
        </p:nvPicPr>
        <p:blipFill>
          <a:blip r:embed="rId2" cstate="print"/>
          <a:stretch>
            <a:fillRect/>
          </a:stretch>
        </p:blipFill>
        <p:spPr>
          <a:xfrm>
            <a:off x="2013" y="0"/>
            <a:ext cx="12187972" cy="6858000"/>
          </a:xfrm>
          <a:prstGeom prst="rect">
            <a:avLst/>
          </a:prstGeom>
        </p:spPr>
      </p:pic>
    </p:spTree>
    <p:extLst>
      <p:ext uri="{BB962C8B-B14F-4D97-AF65-F5344CB8AC3E}">
        <p14:creationId xmlns:p14="http://schemas.microsoft.com/office/powerpoint/2010/main" val="75398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1-01.jpg"/>
          <p:cNvPicPr>
            <a:picLocks noChangeAspect="1"/>
          </p:cNvPicPr>
          <p:nvPr userDrawn="1"/>
        </p:nvPicPr>
        <p:blipFill>
          <a:blip r:embed="rId2" cstate="print"/>
          <a:stretch>
            <a:fillRect/>
          </a:stretch>
        </p:blipFill>
        <p:spPr>
          <a:xfrm>
            <a:off x="-8686" y="4662"/>
            <a:ext cx="12187972" cy="6858000"/>
          </a:xfrm>
          <a:prstGeom prst="rect">
            <a:avLst/>
          </a:prstGeom>
        </p:spPr>
      </p:pic>
      <p:sp>
        <p:nvSpPr>
          <p:cNvPr id="3" name="Slide Number Placeholder 2"/>
          <p:cNvSpPr>
            <a:spLocks noGrp="1"/>
          </p:cNvSpPr>
          <p:nvPr>
            <p:ph type="sldNum" sz="quarter" idx="10"/>
          </p:nvPr>
        </p:nvSpPr>
        <p:spPr/>
        <p:txBody>
          <a:bodyPr/>
          <a:lstStyle/>
          <a:p>
            <a:pPr>
              <a:defRPr/>
            </a:pPr>
            <a:fld id="{67ADE1DE-6567-460A-ACCD-1BB604D5B05F}" type="slidenum">
              <a:rPr lang="en-US" smtClean="0"/>
              <a:pPr>
                <a:defRPr/>
              </a:pPr>
              <a:t>‹#›</a:t>
            </a:fld>
            <a:endParaRPr lang="en-US" sz="1079" dirty="0"/>
          </a:p>
        </p:txBody>
      </p:sp>
      <p:pic>
        <p:nvPicPr>
          <p:cNvPr id="8" name="Picture 4" descr="C:\Users\rehany\Desktop\Continuum Logo\logos\HDFC-Life-Logo-(RGB).png"/>
          <p:cNvPicPr>
            <a:picLocks noChangeAspect="1" noChangeArrowheads="1"/>
          </p:cNvPicPr>
          <p:nvPr userDrawn="1"/>
        </p:nvPicPr>
        <p:blipFill>
          <a:blip r:embed="rId3" cstate="print"/>
          <a:srcRect l="5289" t="4201" r="6143" b="30701"/>
          <a:stretch>
            <a:fillRect/>
          </a:stretch>
        </p:blipFill>
        <p:spPr bwMode="auto">
          <a:xfrm>
            <a:off x="10705713" y="6198039"/>
            <a:ext cx="1365606" cy="619493"/>
          </a:xfrm>
          <a:prstGeom prst="rect">
            <a:avLst/>
          </a:prstGeom>
          <a:noFill/>
          <a:ln w="9525">
            <a:noFill/>
            <a:miter lim="800000"/>
            <a:headEnd/>
            <a:tailEnd/>
          </a:ln>
        </p:spPr>
      </p:pic>
      <p:cxnSp>
        <p:nvCxnSpPr>
          <p:cNvPr id="9" name="Straight Connector 8"/>
          <p:cNvCxnSpPr/>
          <p:nvPr userDrawn="1"/>
        </p:nvCxnSpPr>
        <p:spPr bwMode="auto">
          <a:xfrm rot="5400000">
            <a:off x="10257558" y="6454068"/>
            <a:ext cx="672414" cy="1588"/>
          </a:xfrm>
          <a:prstGeom prst="line">
            <a:avLst/>
          </a:prstGeom>
          <a:solidFill>
            <a:schemeClr val="accent1"/>
          </a:solidFill>
          <a:ln w="9525" cap="flat" cmpd="sng" algn="ctr">
            <a:solidFill>
              <a:schemeClr val="tx1"/>
            </a:solidFill>
            <a:prstDash val="dash"/>
            <a:round/>
            <a:headEnd type="none" w="med" len="med"/>
            <a:tailEnd type="none" w="med" len="med"/>
          </a:ln>
          <a:effectLst/>
        </p:spPr>
      </p:cxnSp>
      <p:pic>
        <p:nvPicPr>
          <p:cNvPr id="11" name="Picture 10" descr="C:\Users\laram\Desktop\22 years\095050022-22-Years-Logo.jpg"/>
          <p:cNvPicPr>
            <a:picLocks noChangeAspect="1" noChangeArrowheads="1"/>
          </p:cNvPicPr>
          <p:nvPr userDrawn="1"/>
        </p:nvPicPr>
        <p:blipFill>
          <a:blip r:embed="rId4" cstate="print"/>
          <a:srcRect/>
          <a:stretch>
            <a:fillRect/>
          </a:stretch>
        </p:blipFill>
        <p:spPr bwMode="auto">
          <a:xfrm>
            <a:off x="9557495" y="6111895"/>
            <a:ext cx="1004165" cy="746106"/>
          </a:xfrm>
          <a:prstGeom prst="rect">
            <a:avLst/>
          </a:prstGeom>
          <a:noFill/>
        </p:spPr>
      </p:pic>
      <p:pic>
        <p:nvPicPr>
          <p:cNvPr id="10" name="Picture 2" descr="C:\Users\rehany\Desktop\ASM'23\Beyond Boundaries_symbol unit.jpg"/>
          <p:cNvPicPr>
            <a:picLocks noChangeAspect="1" noChangeArrowheads="1"/>
          </p:cNvPicPr>
          <p:nvPr userDrawn="1"/>
        </p:nvPicPr>
        <p:blipFill>
          <a:blip r:embed="rId5" cstate="print"/>
          <a:srcRect/>
          <a:stretch>
            <a:fillRect/>
          </a:stretch>
        </p:blipFill>
        <p:spPr bwMode="auto">
          <a:xfrm>
            <a:off x="5807892" y="6253099"/>
            <a:ext cx="576214" cy="564820"/>
          </a:xfrm>
          <a:prstGeom prst="rect">
            <a:avLst/>
          </a:prstGeom>
          <a:noFill/>
        </p:spPr>
      </p:pic>
    </p:spTree>
    <p:extLst>
      <p:ext uri="{BB962C8B-B14F-4D97-AF65-F5344CB8AC3E}">
        <p14:creationId xmlns:p14="http://schemas.microsoft.com/office/powerpoint/2010/main" val="1348742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C9913C-BDCE-4A44-9D58-F9FAEADA557F}" type="datetimeFigureOut">
              <a:rPr lang="en-US" smtClean="0"/>
              <a:pPr/>
              <a:t>9/1/2023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D95A3A-D049-4FB1-BDEE-FFA9ED05D5E3}" type="slidenum">
              <a:rPr lang="en-US" smtClean="0"/>
              <a:pPr/>
              <a:t>‹#›</a:t>
            </a:fld>
            <a:endParaRPr lang="en-US"/>
          </a:p>
        </p:txBody>
      </p:sp>
    </p:spTree>
    <p:extLst>
      <p:ext uri="{BB962C8B-B14F-4D97-AF65-F5344CB8AC3E}">
        <p14:creationId xmlns:p14="http://schemas.microsoft.com/office/powerpoint/2010/main" val="3997449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Content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7" y="542024"/>
            <a:ext cx="10352755" cy="577650"/>
          </a:xfrm>
          <a:prstGeom prst="rect">
            <a:avLst/>
          </a:prstGeom>
        </p:spPr>
        <p:txBody>
          <a:bodyPr lIns="0" tIns="0" rIns="0" bIns="0" anchor="t" anchorCtr="0">
            <a:normAutofit/>
          </a:bodyPr>
          <a:lstStyle>
            <a:lvl1pPr algn="l">
              <a:defRPr sz="4085" b="0" i="0">
                <a:solidFill>
                  <a:srgbClr val="F01E1E"/>
                </a:solidFill>
                <a:latin typeface="Tahoma"/>
              </a:defRPr>
            </a:lvl1pPr>
          </a:lstStyle>
          <a:p>
            <a:r>
              <a:rPr lang="en-US" dirty="0"/>
              <a:t>Agenda/Contents Header Tahoma 35pt</a:t>
            </a:r>
          </a:p>
        </p:txBody>
      </p:sp>
      <p:sp>
        <p:nvSpPr>
          <p:cNvPr id="11" name="Content Placeholder 2"/>
          <p:cNvSpPr>
            <a:spLocks noGrp="1"/>
          </p:cNvSpPr>
          <p:nvPr>
            <p:ph idx="1" hasCustomPrompt="1"/>
          </p:nvPr>
        </p:nvSpPr>
        <p:spPr>
          <a:xfrm>
            <a:off x="609610" y="1383225"/>
            <a:ext cx="10352756" cy="4367255"/>
          </a:xfrm>
          <a:prstGeom prst="rect">
            <a:avLst/>
          </a:prstGeom>
        </p:spPr>
        <p:txBody>
          <a:bodyPr lIns="0" tIns="0" rIns="0" bIns="0">
            <a:normAutofit/>
          </a:bodyPr>
          <a:lstStyle>
            <a:lvl1pPr marL="400003" marR="0" indent="-400003" algn="l" defTabSz="533335" rtl="0" eaLnBrk="1" fontAlgn="auto" latinLnBrk="0" hangingPunct="1">
              <a:lnSpc>
                <a:spcPct val="100000"/>
              </a:lnSpc>
              <a:spcBef>
                <a:spcPct val="20000"/>
              </a:spcBef>
              <a:spcAft>
                <a:spcPts val="0"/>
              </a:spcAft>
              <a:buClrTx/>
              <a:buSzTx/>
              <a:buFont typeface="+mj-lt"/>
              <a:buAutoNum type="arabicPeriod"/>
              <a:tabLst/>
              <a:defRPr sz="2369" b="0" i="0" baseline="0">
                <a:solidFill>
                  <a:srgbClr val="003264"/>
                </a:solidFill>
                <a:latin typeface="Tahoma"/>
              </a:defRPr>
            </a:lvl1pPr>
            <a:lvl2pPr marL="533335" indent="0">
              <a:buFontTx/>
              <a:buNone/>
              <a:defRPr sz="1634" b="0" i="0" baseline="0">
                <a:latin typeface=""/>
              </a:defRPr>
            </a:lvl2pPr>
            <a:lvl3pPr marL="1066673" indent="0">
              <a:buFontTx/>
              <a:buNone/>
              <a:defRPr sz="1634" b="0" i="0" baseline="0">
                <a:latin typeface=""/>
              </a:defRPr>
            </a:lvl3pPr>
            <a:lvl4pPr marL="1600009" indent="0">
              <a:buFontTx/>
              <a:buNone/>
              <a:defRPr sz="1634" b="0" i="0" baseline="0">
                <a:latin typeface=""/>
              </a:defRPr>
            </a:lvl4pPr>
            <a:lvl5pPr marL="2133347" indent="0">
              <a:buFontTx/>
              <a:buNone/>
              <a:defRPr sz="1634" b="0" i="0" baseline="0">
                <a:latin typeface=""/>
              </a:defRPr>
            </a:lvl5pPr>
          </a:lstStyle>
          <a:p>
            <a:pPr lvl="0"/>
            <a:r>
              <a:rPr lang="en-US" dirty="0"/>
              <a:t>Click to add body copy Tahoma 14-16pt</a:t>
            </a:r>
          </a:p>
          <a:p>
            <a:pPr lvl="0"/>
            <a:endParaRPr lang="en-US" dirty="0"/>
          </a:p>
        </p:txBody>
      </p:sp>
      <p:sp>
        <p:nvSpPr>
          <p:cNvPr id="16" name="Footer Placeholder 15"/>
          <p:cNvSpPr>
            <a:spLocks noGrp="1"/>
          </p:cNvSpPr>
          <p:nvPr>
            <p:ph type="ftr" sz="quarter" idx="12"/>
          </p:nvPr>
        </p:nvSpPr>
        <p:spPr>
          <a:xfrm>
            <a:off x="609600" y="6581963"/>
            <a:ext cx="3860800" cy="144435"/>
          </a:xfrm>
          <a:prstGeom prst="rect">
            <a:avLst/>
          </a:prstGeom>
        </p:spPr>
        <p:txBody>
          <a:bodyPr lIns="0" tIns="0" rIns="0" bIns="0" anchor="t" anchorCtr="0"/>
          <a:lstStyle>
            <a:lvl1pPr algn="l">
              <a:defRPr sz="898" baseline="0">
                <a:solidFill>
                  <a:schemeClr val="tx1"/>
                </a:solidFill>
                <a:latin typeface="Tahoma"/>
              </a:defRPr>
            </a:lvl1pPr>
          </a:lstStyle>
          <a:p>
            <a:endParaRPr lang="en-US" dirty="0"/>
          </a:p>
        </p:txBody>
      </p:sp>
      <p:sp>
        <p:nvSpPr>
          <p:cNvPr id="17" name="Slide Number Placeholder 16"/>
          <p:cNvSpPr>
            <a:spLocks noGrp="1"/>
          </p:cNvSpPr>
          <p:nvPr>
            <p:ph type="sldNum" sz="quarter" idx="13"/>
          </p:nvPr>
        </p:nvSpPr>
        <p:spPr>
          <a:xfrm>
            <a:off x="9049539" y="6581966"/>
            <a:ext cx="2844800" cy="144434"/>
          </a:xfrm>
          <a:prstGeom prst="rect">
            <a:avLst/>
          </a:prstGeom>
        </p:spPr>
        <p:txBody>
          <a:bodyPr lIns="0" tIns="0" rIns="0" bIns="0" anchor="t" anchorCtr="0"/>
          <a:lstStyle>
            <a:lvl1pPr algn="r">
              <a:defRPr sz="898" baseline="0">
                <a:solidFill>
                  <a:schemeClr val="tx1"/>
                </a:solidFill>
                <a:latin typeface="Tahoma"/>
              </a:defRPr>
            </a:lvl1pPr>
          </a:lstStyle>
          <a:p>
            <a:fld id="{7F0186E4-615D-3F48-8B84-426D8D07918B}" type="slidenum">
              <a:rPr lang="en-US" smtClean="0"/>
              <a:pPr/>
              <a:t>‹#›</a:t>
            </a:fld>
            <a:endParaRPr lang="en-US" dirty="0"/>
          </a:p>
        </p:txBody>
      </p:sp>
    </p:spTree>
    <p:extLst>
      <p:ext uri="{BB962C8B-B14F-4D97-AF65-F5344CB8AC3E}">
        <p14:creationId xmlns:p14="http://schemas.microsoft.com/office/powerpoint/2010/main" val="3008433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46166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9/1/2023</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400" b="0" i="0">
                <a:solidFill>
                  <a:schemeClr val="tx1"/>
                </a:solidFill>
                <a:latin typeface="Times New Roman"/>
                <a:cs typeface="Times New Roman"/>
              </a:defRPr>
            </a:lvl1pPr>
          </a:lstStyle>
          <a:p>
            <a:pPr marL="1427480">
              <a:lnSpc>
                <a:spcPts val="1625"/>
              </a:lnSpc>
            </a:pPr>
            <a:fld id="{81D60167-4931-47E6-BA6A-407CBD079E47}" type="slidenum">
              <a:rPr lang="en-IN" spc="-5" smtClean="0">
                <a:solidFill>
                  <a:prstClr val="black"/>
                </a:solidFill>
              </a:rPr>
              <a:pPr marL="1427480">
                <a:lnSpc>
                  <a:spcPts val="1625"/>
                </a:lnSpc>
              </a:pPr>
              <a:t>‹#›</a:t>
            </a:fld>
            <a:endParaRPr lang="en-IN" spc="-5">
              <a:solidFill>
                <a:prstClr val="black"/>
              </a:solidFill>
            </a:endParaRPr>
          </a:p>
          <a:p>
            <a:pPr marL="12700">
              <a:spcBef>
                <a:spcPts val="290"/>
              </a:spcBef>
            </a:pPr>
            <a:r>
              <a:rPr lang="en-IN" sz="1800" spc="-15">
                <a:solidFill>
                  <a:prstClr val="black"/>
                </a:solidFill>
              </a:rPr>
              <a:t>www.actuariesindia.org</a:t>
            </a:r>
            <a:endParaRPr lang="en-IN" sz="1800">
              <a:solidFill>
                <a:prstClr val="black"/>
              </a:solidFill>
            </a:endParaRPr>
          </a:p>
        </p:txBody>
      </p:sp>
    </p:spTree>
    <p:extLst>
      <p:ext uri="{BB962C8B-B14F-4D97-AF65-F5344CB8AC3E}">
        <p14:creationId xmlns:p14="http://schemas.microsoft.com/office/powerpoint/2010/main" val="3244146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1pPr>
              <a:buClr>
                <a:schemeClr val="tx2"/>
              </a:buClr>
              <a:buFont typeface="Wingdings" pitchFamily="2" charset="2"/>
              <a:buChar char="§"/>
              <a:defRPr/>
            </a:lvl1pPr>
            <a:lvl2pPr>
              <a:buClr>
                <a:schemeClr val="tx2"/>
              </a:buClr>
              <a:buFont typeface="Wingdings" pitchFamily="2" charset="2"/>
              <a:buChar char="§"/>
              <a:defRPr/>
            </a:lvl2pPr>
            <a:lvl3pPr>
              <a:buClr>
                <a:schemeClr val="tx2"/>
              </a:buClr>
              <a:buFont typeface="Wingdings" pitchFamily="2" charset="2"/>
              <a:buChar char="§"/>
              <a:defRPr/>
            </a:lvl3pPr>
            <a:lvl4pPr>
              <a:buClr>
                <a:schemeClr val="tx2"/>
              </a:buClr>
              <a:buFont typeface="Wingdings" pitchFamily="2" charset="2"/>
              <a:buChar char="§"/>
              <a:defRPr/>
            </a:lvl4pPr>
            <a:lvl5pPr>
              <a:buClr>
                <a:schemeClr val="tx2"/>
              </a:buClr>
              <a:buFont typeface="Wingdings" pitchFamily="2" charset="2"/>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58244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chemeClr val="bg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1400" b="0" i="0">
                <a:solidFill>
                  <a:schemeClr val="tx1"/>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9/1/2023</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400" b="0" i="0">
                <a:solidFill>
                  <a:schemeClr val="tx1"/>
                </a:solidFill>
                <a:latin typeface="Times New Roman"/>
                <a:cs typeface="Times New Roman"/>
              </a:defRPr>
            </a:lvl1pPr>
          </a:lstStyle>
          <a:p>
            <a:pPr marL="1427480">
              <a:lnSpc>
                <a:spcPts val="1625"/>
              </a:lnSpc>
            </a:pPr>
            <a:fld id="{81D60167-4931-47E6-BA6A-407CBD079E47}" type="slidenum">
              <a:rPr lang="en-IN" spc="-5" smtClean="0">
                <a:solidFill>
                  <a:prstClr val="black"/>
                </a:solidFill>
              </a:rPr>
              <a:pPr marL="1427480">
                <a:lnSpc>
                  <a:spcPts val="1625"/>
                </a:lnSpc>
              </a:pPr>
              <a:t>‹#›</a:t>
            </a:fld>
            <a:endParaRPr lang="en-IN" spc="-5">
              <a:solidFill>
                <a:prstClr val="black"/>
              </a:solidFill>
            </a:endParaRPr>
          </a:p>
          <a:p>
            <a:pPr marL="12700">
              <a:spcBef>
                <a:spcPts val="290"/>
              </a:spcBef>
            </a:pPr>
            <a:r>
              <a:rPr lang="en-IN" sz="1800" spc="-15">
                <a:solidFill>
                  <a:prstClr val="black"/>
                </a:solidFill>
              </a:rPr>
              <a:t>www.actuariesindia.org</a:t>
            </a:r>
            <a:endParaRPr lang="en-IN" sz="1800">
              <a:solidFill>
                <a:prstClr val="black"/>
              </a:solidFill>
            </a:endParaRPr>
          </a:p>
        </p:txBody>
      </p:sp>
    </p:spTree>
    <p:extLst>
      <p:ext uri="{BB962C8B-B14F-4D97-AF65-F5344CB8AC3E}">
        <p14:creationId xmlns:p14="http://schemas.microsoft.com/office/powerpoint/2010/main" val="1919854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chemeClr val="bg1"/>
                </a:solidFill>
                <a:latin typeface="Times New Roman"/>
                <a:cs typeface="Times New Roman"/>
              </a:defRPr>
            </a:lvl1pPr>
          </a:lstStyle>
          <a:p>
            <a:endParaRPr/>
          </a:p>
        </p:txBody>
      </p:sp>
      <p:sp>
        <p:nvSpPr>
          <p:cNvPr id="3" name="Holder 3"/>
          <p:cNvSpPr>
            <a:spLocks noGrp="1"/>
          </p:cNvSpPr>
          <p:nvPr>
            <p:ph sz="half" idx="2"/>
          </p:nvPr>
        </p:nvSpPr>
        <p:spPr>
          <a:xfrm>
            <a:off x="609600" y="1577340"/>
            <a:ext cx="5303520"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154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9/1/2023</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defRPr sz="1400" b="0" i="0">
                <a:solidFill>
                  <a:schemeClr val="tx1"/>
                </a:solidFill>
                <a:latin typeface="Times New Roman"/>
                <a:cs typeface="Times New Roman"/>
              </a:defRPr>
            </a:lvl1pPr>
          </a:lstStyle>
          <a:p>
            <a:pPr marL="1427480">
              <a:lnSpc>
                <a:spcPts val="1625"/>
              </a:lnSpc>
            </a:pPr>
            <a:fld id="{81D60167-4931-47E6-BA6A-407CBD079E47}" type="slidenum">
              <a:rPr lang="en-IN" spc="-5" smtClean="0">
                <a:solidFill>
                  <a:prstClr val="black"/>
                </a:solidFill>
              </a:rPr>
              <a:pPr marL="1427480">
                <a:lnSpc>
                  <a:spcPts val="1625"/>
                </a:lnSpc>
              </a:pPr>
              <a:t>‹#›</a:t>
            </a:fld>
            <a:endParaRPr lang="en-IN" spc="-5">
              <a:solidFill>
                <a:prstClr val="black"/>
              </a:solidFill>
            </a:endParaRPr>
          </a:p>
          <a:p>
            <a:pPr marL="12700">
              <a:spcBef>
                <a:spcPts val="290"/>
              </a:spcBef>
            </a:pPr>
            <a:r>
              <a:rPr lang="en-IN" sz="1800" spc="-15">
                <a:solidFill>
                  <a:prstClr val="black"/>
                </a:solidFill>
              </a:rPr>
              <a:t>www.actuariesindia.org</a:t>
            </a:r>
            <a:endParaRPr lang="en-IN" sz="1800">
              <a:solidFill>
                <a:prstClr val="black"/>
              </a:solidFill>
            </a:endParaRPr>
          </a:p>
        </p:txBody>
      </p:sp>
    </p:spTree>
    <p:extLst>
      <p:ext uri="{BB962C8B-B14F-4D97-AF65-F5344CB8AC3E}">
        <p14:creationId xmlns:p14="http://schemas.microsoft.com/office/powerpoint/2010/main" val="11251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chemeClr val="bg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9/1/2023</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defRPr sz="1400" b="0" i="0">
                <a:solidFill>
                  <a:schemeClr val="tx1"/>
                </a:solidFill>
                <a:latin typeface="Times New Roman"/>
                <a:cs typeface="Times New Roman"/>
              </a:defRPr>
            </a:lvl1pPr>
          </a:lstStyle>
          <a:p>
            <a:pPr marL="1427480">
              <a:lnSpc>
                <a:spcPts val="1625"/>
              </a:lnSpc>
            </a:pPr>
            <a:fld id="{81D60167-4931-47E6-BA6A-407CBD079E47}" type="slidenum">
              <a:rPr lang="en-IN" spc="-5" smtClean="0">
                <a:solidFill>
                  <a:prstClr val="black"/>
                </a:solidFill>
              </a:rPr>
              <a:pPr marL="1427480">
                <a:lnSpc>
                  <a:spcPts val="1625"/>
                </a:lnSpc>
              </a:pPr>
              <a:t>‹#›</a:t>
            </a:fld>
            <a:endParaRPr lang="en-IN" spc="-5">
              <a:solidFill>
                <a:prstClr val="black"/>
              </a:solidFill>
            </a:endParaRPr>
          </a:p>
          <a:p>
            <a:pPr marL="12700">
              <a:spcBef>
                <a:spcPts val="290"/>
              </a:spcBef>
            </a:pPr>
            <a:r>
              <a:rPr lang="en-IN" sz="1800" spc="-15">
                <a:solidFill>
                  <a:prstClr val="black"/>
                </a:solidFill>
              </a:rPr>
              <a:t>www.actuariesindia.org</a:t>
            </a:r>
            <a:endParaRPr lang="en-IN" sz="1800">
              <a:solidFill>
                <a:prstClr val="black"/>
              </a:solidFill>
            </a:endParaRPr>
          </a:p>
        </p:txBody>
      </p:sp>
    </p:spTree>
    <p:extLst>
      <p:ext uri="{BB962C8B-B14F-4D97-AF65-F5344CB8AC3E}">
        <p14:creationId xmlns:p14="http://schemas.microsoft.com/office/powerpoint/2010/main" val="38719834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9/1/2023</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defRPr sz="1400" b="0" i="0">
                <a:solidFill>
                  <a:schemeClr val="tx1"/>
                </a:solidFill>
                <a:latin typeface="Times New Roman"/>
                <a:cs typeface="Times New Roman"/>
              </a:defRPr>
            </a:lvl1pPr>
          </a:lstStyle>
          <a:p>
            <a:pPr marL="1427480">
              <a:lnSpc>
                <a:spcPts val="1625"/>
              </a:lnSpc>
            </a:pPr>
            <a:fld id="{81D60167-4931-47E6-BA6A-407CBD079E47}" type="slidenum">
              <a:rPr lang="en-IN" spc="-5" smtClean="0">
                <a:solidFill>
                  <a:prstClr val="black"/>
                </a:solidFill>
              </a:rPr>
              <a:pPr marL="1427480">
                <a:lnSpc>
                  <a:spcPts val="1625"/>
                </a:lnSpc>
              </a:pPr>
              <a:t>‹#›</a:t>
            </a:fld>
            <a:endParaRPr lang="en-IN" spc="-5">
              <a:solidFill>
                <a:prstClr val="black"/>
              </a:solidFill>
            </a:endParaRPr>
          </a:p>
          <a:p>
            <a:pPr marL="12700">
              <a:spcBef>
                <a:spcPts val="290"/>
              </a:spcBef>
            </a:pPr>
            <a:r>
              <a:rPr lang="en-IN" sz="1800" spc="-15">
                <a:solidFill>
                  <a:prstClr val="black"/>
                </a:solidFill>
              </a:rPr>
              <a:t>www.actuariesindia.org</a:t>
            </a:r>
            <a:endParaRPr lang="en-IN" sz="1800">
              <a:solidFill>
                <a:prstClr val="black"/>
              </a:solidFill>
            </a:endParaRPr>
          </a:p>
        </p:txBody>
      </p:sp>
    </p:spTree>
    <p:extLst>
      <p:ext uri="{BB962C8B-B14F-4D97-AF65-F5344CB8AC3E}">
        <p14:creationId xmlns:p14="http://schemas.microsoft.com/office/powerpoint/2010/main" val="3989717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6D22F896-40B5-4ADD-8801-0D06FADFA095}" type="slidenum">
              <a:rPr lang="en-US" smtClean="0"/>
              <a:pPr/>
              <a:t>‹#›</a:t>
            </a:fld>
            <a:endParaRPr lang="en-US" dirty="0"/>
          </a:p>
        </p:txBody>
      </p:sp>
      <p:pic>
        <p:nvPicPr>
          <p:cNvPr id="7" name="Picture 6" descr="1-03.jpg"/>
          <p:cNvPicPr>
            <a:picLocks noChangeAspect="1"/>
          </p:cNvPicPr>
          <p:nvPr/>
        </p:nvPicPr>
        <p:blipFill>
          <a:blip r:embed="rId2" cstate="print"/>
          <a:stretch>
            <a:fillRect/>
          </a:stretch>
        </p:blipFill>
        <p:spPr>
          <a:xfrm>
            <a:off x="2013" y="0"/>
            <a:ext cx="12187972" cy="6858000"/>
          </a:xfrm>
          <a:prstGeom prst="rect">
            <a:avLst/>
          </a:prstGeom>
        </p:spPr>
      </p:pic>
    </p:spTree>
    <p:extLst>
      <p:ext uri="{BB962C8B-B14F-4D97-AF65-F5344CB8AC3E}">
        <p14:creationId xmlns:p14="http://schemas.microsoft.com/office/powerpoint/2010/main" val="2321515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4" name="Picture 3" descr="1-01.jpg"/>
          <p:cNvPicPr>
            <a:picLocks noChangeAspect="1"/>
          </p:cNvPicPr>
          <p:nvPr/>
        </p:nvPicPr>
        <p:blipFill>
          <a:blip r:embed="rId2" cstate="print"/>
          <a:stretch>
            <a:fillRect/>
          </a:stretch>
        </p:blipFill>
        <p:spPr>
          <a:xfrm>
            <a:off x="-8686" y="4662"/>
            <a:ext cx="12187972" cy="6858000"/>
          </a:xfrm>
          <a:prstGeom prst="rect">
            <a:avLst/>
          </a:prstGeom>
        </p:spPr>
      </p:pic>
      <p:sp>
        <p:nvSpPr>
          <p:cNvPr id="3" name="Slide Number Placeholder 2"/>
          <p:cNvSpPr>
            <a:spLocks noGrp="1"/>
          </p:cNvSpPr>
          <p:nvPr>
            <p:ph type="sldNum" sz="quarter" idx="10"/>
          </p:nvPr>
        </p:nvSpPr>
        <p:spPr/>
        <p:txBody>
          <a:bodyPr/>
          <a:lstStyle/>
          <a:p>
            <a:fld id="{6D22F896-40B5-4ADD-8801-0D06FADFA095}" type="slidenum">
              <a:rPr lang="en-US" smtClean="0"/>
              <a:pPr/>
              <a:t>‹#›</a:t>
            </a:fld>
            <a:endParaRPr lang="en-US" dirty="0"/>
          </a:p>
        </p:txBody>
      </p:sp>
      <p:pic>
        <p:nvPicPr>
          <p:cNvPr id="8" name="Picture 4" descr="C:\Users\rehany\Desktop\Continuum Logo\logos\HDFC-Life-Logo-(RGB).png"/>
          <p:cNvPicPr>
            <a:picLocks noChangeAspect="1" noChangeArrowheads="1"/>
          </p:cNvPicPr>
          <p:nvPr/>
        </p:nvPicPr>
        <p:blipFill>
          <a:blip r:embed="rId3" cstate="print"/>
          <a:srcRect l="5289" t="4201" r="6143" b="30701"/>
          <a:stretch>
            <a:fillRect/>
          </a:stretch>
        </p:blipFill>
        <p:spPr bwMode="auto">
          <a:xfrm>
            <a:off x="10705713" y="6198039"/>
            <a:ext cx="1365606" cy="619493"/>
          </a:xfrm>
          <a:prstGeom prst="rect">
            <a:avLst/>
          </a:prstGeom>
          <a:noFill/>
          <a:ln w="9525">
            <a:noFill/>
            <a:miter lim="800000"/>
            <a:headEnd/>
            <a:tailEnd/>
          </a:ln>
        </p:spPr>
      </p:pic>
      <p:cxnSp>
        <p:nvCxnSpPr>
          <p:cNvPr id="9" name="Straight Connector 8"/>
          <p:cNvCxnSpPr/>
          <p:nvPr/>
        </p:nvCxnSpPr>
        <p:spPr bwMode="auto">
          <a:xfrm rot="5400000">
            <a:off x="10257558" y="6454068"/>
            <a:ext cx="672414" cy="1588"/>
          </a:xfrm>
          <a:prstGeom prst="line">
            <a:avLst/>
          </a:prstGeom>
          <a:solidFill>
            <a:schemeClr val="accent1"/>
          </a:solidFill>
          <a:ln w="9525" cap="flat" cmpd="sng" algn="ctr">
            <a:solidFill>
              <a:schemeClr val="tx1"/>
            </a:solidFill>
            <a:prstDash val="dash"/>
            <a:round/>
            <a:headEnd type="none" w="med" len="med"/>
            <a:tailEnd type="none" w="med" len="med"/>
          </a:ln>
          <a:effectLst/>
        </p:spPr>
      </p:cxnSp>
      <p:pic>
        <p:nvPicPr>
          <p:cNvPr id="11" name="Picture 10" descr="C:\Users\laram\Desktop\22 years\095050022-22-Years-Logo.jpg"/>
          <p:cNvPicPr>
            <a:picLocks noChangeAspect="1" noChangeArrowheads="1"/>
          </p:cNvPicPr>
          <p:nvPr/>
        </p:nvPicPr>
        <p:blipFill>
          <a:blip r:embed="rId4" cstate="print"/>
          <a:srcRect/>
          <a:stretch>
            <a:fillRect/>
          </a:stretch>
        </p:blipFill>
        <p:spPr bwMode="auto">
          <a:xfrm>
            <a:off x="9557495" y="6111895"/>
            <a:ext cx="1004165" cy="746106"/>
          </a:xfrm>
          <a:prstGeom prst="rect">
            <a:avLst/>
          </a:prstGeom>
          <a:noFill/>
        </p:spPr>
      </p:pic>
      <p:pic>
        <p:nvPicPr>
          <p:cNvPr id="10" name="Picture 2" descr="C:\Users\rehany\Desktop\ASM'23\Beyond Boundaries_symbol unit.jpg"/>
          <p:cNvPicPr>
            <a:picLocks noChangeAspect="1" noChangeArrowheads="1"/>
          </p:cNvPicPr>
          <p:nvPr/>
        </p:nvPicPr>
        <p:blipFill>
          <a:blip r:embed="rId5" cstate="print"/>
          <a:srcRect/>
          <a:stretch>
            <a:fillRect/>
          </a:stretch>
        </p:blipFill>
        <p:spPr bwMode="auto">
          <a:xfrm>
            <a:off x="5807892" y="6253099"/>
            <a:ext cx="576214" cy="564820"/>
          </a:xfrm>
          <a:prstGeom prst="rect">
            <a:avLst/>
          </a:prstGeom>
          <a:noFill/>
        </p:spPr>
      </p:pic>
    </p:spTree>
    <p:extLst>
      <p:ext uri="{BB962C8B-B14F-4D97-AF65-F5344CB8AC3E}">
        <p14:creationId xmlns:p14="http://schemas.microsoft.com/office/powerpoint/2010/main" val="3091838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6" y="740800"/>
            <a:ext cx="3744000" cy="1007600"/>
          </a:xfrm>
          <a:prstGeom prst="rect">
            <a:avLst/>
          </a:prstGeom>
        </p:spPr>
        <p:txBody>
          <a:bodyPr spcFirstLastPara="1" wrap="square" lIns="91418" tIns="91418" rIns="91418" bIns="91418" anchor="b" anchorCtr="0">
            <a:normAutofit/>
          </a:bodyPr>
          <a:lstStyle>
            <a:lvl1pPr lvl="0">
              <a:spcBef>
                <a:spcPts val="0"/>
              </a:spcBef>
              <a:spcAft>
                <a:spcPts val="0"/>
              </a:spcAft>
              <a:buSzPts val="2400"/>
              <a:buNone/>
              <a:defRPr sz="3138"/>
            </a:lvl1pPr>
            <a:lvl2pPr lvl="1">
              <a:spcBef>
                <a:spcPts val="0"/>
              </a:spcBef>
              <a:spcAft>
                <a:spcPts val="0"/>
              </a:spcAft>
              <a:buSzPts val="2400"/>
              <a:buNone/>
              <a:defRPr sz="3138"/>
            </a:lvl2pPr>
            <a:lvl3pPr lvl="2">
              <a:spcBef>
                <a:spcPts val="0"/>
              </a:spcBef>
              <a:spcAft>
                <a:spcPts val="0"/>
              </a:spcAft>
              <a:buSzPts val="2400"/>
              <a:buNone/>
              <a:defRPr sz="3138"/>
            </a:lvl3pPr>
            <a:lvl4pPr lvl="3">
              <a:spcBef>
                <a:spcPts val="0"/>
              </a:spcBef>
              <a:spcAft>
                <a:spcPts val="0"/>
              </a:spcAft>
              <a:buSzPts val="2400"/>
              <a:buNone/>
              <a:defRPr sz="3138"/>
            </a:lvl4pPr>
            <a:lvl5pPr lvl="4">
              <a:spcBef>
                <a:spcPts val="0"/>
              </a:spcBef>
              <a:spcAft>
                <a:spcPts val="0"/>
              </a:spcAft>
              <a:buSzPts val="2400"/>
              <a:buNone/>
              <a:defRPr sz="3138"/>
            </a:lvl5pPr>
            <a:lvl6pPr lvl="5">
              <a:spcBef>
                <a:spcPts val="0"/>
              </a:spcBef>
              <a:spcAft>
                <a:spcPts val="0"/>
              </a:spcAft>
              <a:buSzPts val="2400"/>
              <a:buNone/>
              <a:defRPr sz="3138"/>
            </a:lvl6pPr>
            <a:lvl7pPr lvl="6">
              <a:spcBef>
                <a:spcPts val="0"/>
              </a:spcBef>
              <a:spcAft>
                <a:spcPts val="0"/>
              </a:spcAft>
              <a:buSzPts val="2400"/>
              <a:buNone/>
              <a:defRPr sz="3138"/>
            </a:lvl7pPr>
            <a:lvl8pPr lvl="7">
              <a:spcBef>
                <a:spcPts val="0"/>
              </a:spcBef>
              <a:spcAft>
                <a:spcPts val="0"/>
              </a:spcAft>
              <a:buSzPts val="2400"/>
              <a:buNone/>
              <a:defRPr sz="3138"/>
            </a:lvl8pPr>
            <a:lvl9pPr lvl="8">
              <a:spcBef>
                <a:spcPts val="0"/>
              </a:spcBef>
              <a:spcAft>
                <a:spcPts val="0"/>
              </a:spcAft>
              <a:buSzPts val="2400"/>
              <a:buNone/>
              <a:defRPr sz="3138"/>
            </a:lvl9pPr>
          </a:lstStyle>
          <a:p>
            <a:r>
              <a:rPr lang="en-GB"/>
              <a:t>Click to edit Master title style</a:t>
            </a:r>
            <a:endParaRPr/>
          </a:p>
        </p:txBody>
      </p:sp>
      <p:sp>
        <p:nvSpPr>
          <p:cNvPr id="30" name="Google Shape;30;p7"/>
          <p:cNvSpPr txBox="1">
            <a:spLocks noGrp="1"/>
          </p:cNvSpPr>
          <p:nvPr>
            <p:ph type="body" idx="1"/>
          </p:nvPr>
        </p:nvSpPr>
        <p:spPr>
          <a:xfrm>
            <a:off x="415606" y="1852806"/>
            <a:ext cx="3744000" cy="4239200"/>
          </a:xfrm>
          <a:prstGeom prst="rect">
            <a:avLst/>
          </a:prstGeom>
        </p:spPr>
        <p:txBody>
          <a:bodyPr spcFirstLastPara="1" wrap="square" lIns="91418" tIns="91418" rIns="91418" bIns="91418" anchor="t" anchorCtr="0">
            <a:normAutofit/>
          </a:bodyPr>
          <a:lstStyle>
            <a:lvl1pPr marL="597516" lvl="0" indent="-398343">
              <a:spcBef>
                <a:spcPts val="0"/>
              </a:spcBef>
              <a:spcAft>
                <a:spcPts val="0"/>
              </a:spcAft>
              <a:buSzPts val="1200"/>
              <a:buChar char="●"/>
              <a:defRPr sz="1569"/>
            </a:lvl1pPr>
            <a:lvl2pPr marL="1195029" lvl="1" indent="-398343">
              <a:spcBef>
                <a:spcPts val="0"/>
              </a:spcBef>
              <a:spcAft>
                <a:spcPts val="0"/>
              </a:spcAft>
              <a:buSzPts val="1200"/>
              <a:buChar char="○"/>
              <a:defRPr sz="1569"/>
            </a:lvl2pPr>
            <a:lvl3pPr marL="1792545" lvl="2" indent="-398343">
              <a:spcBef>
                <a:spcPts val="0"/>
              </a:spcBef>
              <a:spcAft>
                <a:spcPts val="0"/>
              </a:spcAft>
              <a:buSzPts val="1200"/>
              <a:buChar char="■"/>
              <a:defRPr sz="1569"/>
            </a:lvl3pPr>
            <a:lvl4pPr marL="2390060" lvl="3" indent="-398343">
              <a:spcBef>
                <a:spcPts val="0"/>
              </a:spcBef>
              <a:spcAft>
                <a:spcPts val="0"/>
              </a:spcAft>
              <a:buSzPts val="1200"/>
              <a:buChar char="●"/>
              <a:defRPr sz="1569"/>
            </a:lvl4pPr>
            <a:lvl5pPr marL="2987575" lvl="4" indent="-398343">
              <a:spcBef>
                <a:spcPts val="0"/>
              </a:spcBef>
              <a:spcAft>
                <a:spcPts val="0"/>
              </a:spcAft>
              <a:buSzPts val="1200"/>
              <a:buChar char="○"/>
              <a:defRPr sz="1569"/>
            </a:lvl5pPr>
            <a:lvl6pPr marL="3585090" lvl="5" indent="-398343">
              <a:spcBef>
                <a:spcPts val="0"/>
              </a:spcBef>
              <a:spcAft>
                <a:spcPts val="0"/>
              </a:spcAft>
              <a:buSzPts val="1200"/>
              <a:buChar char="■"/>
              <a:defRPr sz="1569"/>
            </a:lvl6pPr>
            <a:lvl7pPr marL="4182605" lvl="6" indent="-398343">
              <a:spcBef>
                <a:spcPts val="0"/>
              </a:spcBef>
              <a:spcAft>
                <a:spcPts val="0"/>
              </a:spcAft>
              <a:buSzPts val="1200"/>
              <a:buChar char="●"/>
              <a:defRPr sz="1569"/>
            </a:lvl7pPr>
            <a:lvl8pPr marL="4780120" lvl="7" indent="-398343">
              <a:spcBef>
                <a:spcPts val="0"/>
              </a:spcBef>
              <a:spcAft>
                <a:spcPts val="0"/>
              </a:spcAft>
              <a:buSzPts val="1200"/>
              <a:buChar char="○"/>
              <a:defRPr sz="1569"/>
            </a:lvl8pPr>
            <a:lvl9pPr marL="5377635" lvl="8" indent="-398343">
              <a:spcBef>
                <a:spcPts val="0"/>
              </a:spcBef>
              <a:spcAft>
                <a:spcPts val="0"/>
              </a:spcAft>
              <a:buSzPts val="1200"/>
              <a:buChar char="■"/>
              <a:defRPr sz="1569"/>
            </a:lvl9pPr>
          </a:lstStyle>
          <a:p>
            <a:pPr lvl="0"/>
            <a:r>
              <a:rPr lang="en-GB"/>
              <a:t>Click to edit Master text styles</a:t>
            </a:r>
          </a:p>
        </p:txBody>
      </p:sp>
      <p:sp>
        <p:nvSpPr>
          <p:cNvPr id="31" name="Google Shape;31;p7"/>
          <p:cNvSpPr txBox="1">
            <a:spLocks noGrp="1"/>
          </p:cNvSpPr>
          <p:nvPr>
            <p:ph type="sldNum" idx="12"/>
          </p:nvPr>
        </p:nvSpPr>
        <p:spPr>
          <a:xfrm>
            <a:off x="11296611" y="6217625"/>
            <a:ext cx="731600" cy="524800"/>
          </a:xfrm>
          <a:prstGeom prst="rect">
            <a:avLst/>
          </a:prstGeom>
        </p:spPr>
        <p:txBody>
          <a:bodyPr spcFirstLastPara="1" wrap="square" lIns="91418" tIns="91418" rIns="91418" bIns="91418"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05364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8881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Agenda/Content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42024"/>
            <a:ext cx="10352755" cy="577650"/>
          </a:xfrm>
          <a:prstGeom prst="rect">
            <a:avLst/>
          </a:prstGeom>
        </p:spPr>
        <p:txBody>
          <a:bodyPr lIns="0" tIns="0" rIns="0" bIns="0" anchor="t" anchorCtr="0">
            <a:normAutofit/>
          </a:bodyPr>
          <a:lstStyle>
            <a:lvl1pPr algn="l">
              <a:defRPr sz="4085" b="0" i="0">
                <a:solidFill>
                  <a:srgbClr val="F01E1E"/>
                </a:solidFill>
                <a:latin typeface="Tahoma"/>
              </a:defRPr>
            </a:lvl1pPr>
          </a:lstStyle>
          <a:p>
            <a:r>
              <a:rPr lang="en-US" dirty="0"/>
              <a:t>Agenda/Contents Header Tahoma 35pt</a:t>
            </a:r>
          </a:p>
        </p:txBody>
      </p:sp>
      <p:sp>
        <p:nvSpPr>
          <p:cNvPr id="11" name="Content Placeholder 2"/>
          <p:cNvSpPr>
            <a:spLocks noGrp="1"/>
          </p:cNvSpPr>
          <p:nvPr>
            <p:ph idx="1" hasCustomPrompt="1"/>
          </p:nvPr>
        </p:nvSpPr>
        <p:spPr>
          <a:xfrm>
            <a:off x="609610" y="1383218"/>
            <a:ext cx="10352756" cy="4367255"/>
          </a:xfrm>
          <a:prstGeom prst="rect">
            <a:avLst/>
          </a:prstGeom>
        </p:spPr>
        <p:txBody>
          <a:bodyPr lIns="0" tIns="0" rIns="0" bIns="0">
            <a:normAutofit/>
          </a:bodyPr>
          <a:lstStyle>
            <a:lvl1pPr marL="400003" marR="0" indent="-400003" algn="l" defTabSz="533335" rtl="0" eaLnBrk="1" fontAlgn="auto" latinLnBrk="0" hangingPunct="1">
              <a:lnSpc>
                <a:spcPct val="100000"/>
              </a:lnSpc>
              <a:spcBef>
                <a:spcPct val="20000"/>
              </a:spcBef>
              <a:spcAft>
                <a:spcPts val="0"/>
              </a:spcAft>
              <a:buClrTx/>
              <a:buSzTx/>
              <a:buFont typeface="+mj-lt"/>
              <a:buAutoNum type="arabicPeriod"/>
              <a:tabLst/>
              <a:defRPr sz="2369" b="0" i="0" baseline="0">
                <a:solidFill>
                  <a:srgbClr val="003264"/>
                </a:solidFill>
                <a:latin typeface="Tahoma"/>
              </a:defRPr>
            </a:lvl1pPr>
            <a:lvl2pPr marL="533335" indent="0">
              <a:buFontTx/>
              <a:buNone/>
              <a:defRPr sz="1634" b="0" i="0" baseline="0">
                <a:latin typeface=""/>
              </a:defRPr>
            </a:lvl2pPr>
            <a:lvl3pPr marL="1066673" indent="0">
              <a:buFontTx/>
              <a:buNone/>
              <a:defRPr sz="1634" b="0" i="0" baseline="0">
                <a:latin typeface=""/>
              </a:defRPr>
            </a:lvl3pPr>
            <a:lvl4pPr marL="1600009" indent="0">
              <a:buFontTx/>
              <a:buNone/>
              <a:defRPr sz="1634" b="0" i="0" baseline="0">
                <a:latin typeface=""/>
              </a:defRPr>
            </a:lvl4pPr>
            <a:lvl5pPr marL="2133347" indent="0">
              <a:buFontTx/>
              <a:buNone/>
              <a:defRPr sz="1634" b="0" i="0" baseline="0">
                <a:latin typeface=""/>
              </a:defRPr>
            </a:lvl5pPr>
          </a:lstStyle>
          <a:p>
            <a:pPr lvl="0"/>
            <a:r>
              <a:rPr lang="en-US" dirty="0"/>
              <a:t>Click to add body copy Tahoma 14-16pt</a:t>
            </a:r>
          </a:p>
          <a:p>
            <a:pPr lvl="0"/>
            <a:endParaRPr lang="en-US" dirty="0"/>
          </a:p>
        </p:txBody>
      </p:sp>
      <p:sp>
        <p:nvSpPr>
          <p:cNvPr id="16" name="Footer Placeholder 15"/>
          <p:cNvSpPr>
            <a:spLocks noGrp="1"/>
          </p:cNvSpPr>
          <p:nvPr>
            <p:ph type="ftr" sz="quarter" idx="12"/>
          </p:nvPr>
        </p:nvSpPr>
        <p:spPr>
          <a:xfrm>
            <a:off x="609600" y="6581963"/>
            <a:ext cx="3860800" cy="144435"/>
          </a:xfrm>
          <a:prstGeom prst="rect">
            <a:avLst/>
          </a:prstGeom>
        </p:spPr>
        <p:txBody>
          <a:bodyPr lIns="0" tIns="0" rIns="0" bIns="0" anchor="t" anchorCtr="0"/>
          <a:lstStyle>
            <a:lvl1pPr algn="l">
              <a:defRPr sz="898" baseline="0">
                <a:solidFill>
                  <a:schemeClr val="tx1"/>
                </a:solidFill>
                <a:latin typeface="Tahoma"/>
              </a:defRPr>
            </a:lvl1pPr>
          </a:lstStyle>
          <a:p>
            <a:endParaRPr lang="en-US" dirty="0"/>
          </a:p>
        </p:txBody>
      </p:sp>
      <p:sp>
        <p:nvSpPr>
          <p:cNvPr id="17" name="Slide Number Placeholder 16"/>
          <p:cNvSpPr>
            <a:spLocks noGrp="1"/>
          </p:cNvSpPr>
          <p:nvPr>
            <p:ph type="sldNum" sz="quarter" idx="13"/>
          </p:nvPr>
        </p:nvSpPr>
        <p:spPr>
          <a:xfrm>
            <a:off x="9049539" y="6581966"/>
            <a:ext cx="2844800" cy="144434"/>
          </a:xfrm>
          <a:prstGeom prst="rect">
            <a:avLst/>
          </a:prstGeom>
        </p:spPr>
        <p:txBody>
          <a:bodyPr lIns="0" tIns="0" rIns="0" bIns="0" anchor="t" anchorCtr="0"/>
          <a:lstStyle>
            <a:lvl1pPr algn="r">
              <a:defRPr sz="898" baseline="0">
                <a:solidFill>
                  <a:schemeClr val="tx1"/>
                </a:solidFill>
                <a:latin typeface="Tahoma"/>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1018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96659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800" b="0" i="0">
                <a:solidFill>
                  <a:srgbClr val="404040"/>
                </a:solidFill>
                <a:latin typeface="Trebuchet MS"/>
                <a:cs typeface="Trebuchet MS"/>
              </a:defRPr>
            </a:lvl1pPr>
          </a:lstStyle>
          <a:p>
            <a:endParaRPr/>
          </a:p>
        </p:txBody>
      </p:sp>
      <p:sp>
        <p:nvSpPr>
          <p:cNvPr id="3" name="Holder 4">
            <a:extLst>
              <a:ext uri="{FF2B5EF4-FFF2-40B4-BE49-F238E27FC236}">
                <a16:creationId xmlns:a16="http://schemas.microsoft.com/office/drawing/2014/main" id="{791D8250-116E-3A2A-682D-D257B14D8FE9}"/>
              </a:ext>
            </a:extLst>
          </p:cNvPr>
          <p:cNvSpPr>
            <a:spLocks noGrp="1"/>
          </p:cNvSpPr>
          <p:nvPr>
            <p:ph type="ftr" sz="quarter" idx="10"/>
          </p:nvPr>
        </p:nvSpPr>
        <p:spPr/>
        <p:txBody>
          <a:bodyPr/>
          <a:lstStyle>
            <a:lvl1pPr>
              <a:defRPr/>
            </a:lvl1pPr>
          </a:lstStyle>
          <a:p>
            <a:pPr>
              <a:defRPr/>
            </a:pPr>
            <a:endParaRPr/>
          </a:p>
        </p:txBody>
      </p:sp>
      <p:sp>
        <p:nvSpPr>
          <p:cNvPr id="4" name="Holder 5">
            <a:extLst>
              <a:ext uri="{FF2B5EF4-FFF2-40B4-BE49-F238E27FC236}">
                <a16:creationId xmlns:a16="http://schemas.microsoft.com/office/drawing/2014/main" id="{0F601F8C-3542-BE79-9790-8E8F6201B066}"/>
              </a:ext>
            </a:extLst>
          </p:cNvPr>
          <p:cNvSpPr>
            <a:spLocks noGrp="1"/>
          </p:cNvSpPr>
          <p:nvPr>
            <p:ph type="dt" sz="half" idx="11"/>
          </p:nvPr>
        </p:nvSpPr>
        <p:spPr/>
        <p:txBody>
          <a:bodyPr/>
          <a:lstStyle>
            <a:lvl1pPr>
              <a:defRPr/>
            </a:lvl1pPr>
          </a:lstStyle>
          <a:p>
            <a:pPr>
              <a:defRPr/>
            </a:pPr>
            <a:fld id="{26914491-1F99-9B4F-A421-6323FF016A2C}" type="datetimeFigureOut">
              <a:rPr lang="en-US"/>
              <a:pPr>
                <a:defRPr/>
              </a:pPr>
              <a:t>9/1/2023</a:t>
            </a:fld>
            <a:endParaRPr lang="en-US"/>
          </a:p>
        </p:txBody>
      </p:sp>
      <p:sp>
        <p:nvSpPr>
          <p:cNvPr id="5" name="Holder 6">
            <a:extLst>
              <a:ext uri="{FF2B5EF4-FFF2-40B4-BE49-F238E27FC236}">
                <a16:creationId xmlns:a16="http://schemas.microsoft.com/office/drawing/2014/main" id="{03F54D8F-5E7F-0FC0-ABF6-7A6EAB449E91}"/>
              </a:ext>
            </a:extLst>
          </p:cNvPr>
          <p:cNvSpPr>
            <a:spLocks noGrp="1"/>
          </p:cNvSpPr>
          <p:nvPr>
            <p:ph type="sldNum" sz="quarter" idx="12"/>
          </p:nvPr>
        </p:nvSpPr>
        <p:spPr/>
        <p:txBody>
          <a:bodyPr/>
          <a:lstStyle>
            <a:lvl1pPr>
              <a:lnSpc>
                <a:spcPct val="100000"/>
              </a:lnSpc>
              <a:spcBef>
                <a:spcPct val="0"/>
              </a:spcBef>
              <a:defRPr b="0"/>
            </a:lvl1pPr>
          </a:lstStyle>
          <a:p>
            <a:pPr>
              <a:lnSpc>
                <a:spcPts val="1925"/>
              </a:lnSpc>
            </a:pPr>
            <a:fld id="{501B073B-5D55-CE47-A7EB-DAC8B495067B}" type="slidenum">
              <a:rPr lang="en-US" altLang="en-US"/>
              <a:pPr>
                <a:lnSpc>
                  <a:spcPts val="1925"/>
                </a:lnSpc>
              </a:pPr>
              <a:t>‹#›</a:t>
            </a:fld>
            <a:endParaRPr lang="en-US" altLang="en-US"/>
          </a:p>
          <a:p>
            <a:pPr>
              <a:spcBef>
                <a:spcPts val="1288"/>
              </a:spcBef>
            </a:pPr>
            <a:r>
              <a:rPr lang="en-US" altLang="en-US" b="1"/>
              <a:t>@ Dr Rizwan Ahmed</a:t>
            </a:r>
          </a:p>
        </p:txBody>
      </p:sp>
    </p:spTree>
    <p:extLst>
      <p:ext uri="{BB962C8B-B14F-4D97-AF65-F5344CB8AC3E}">
        <p14:creationId xmlns:p14="http://schemas.microsoft.com/office/powerpoint/2010/main" val="3347899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4.jpeg"/><Relationship Id="rId5" Type="http://schemas.openxmlformats.org/officeDocument/2006/relationships/slideLayout" Target="../slideLayouts/slideLayout17.xml"/><Relationship Id="rId10" Type="http://schemas.openxmlformats.org/officeDocument/2006/relationships/image" Target="../media/image3.jpeg"/><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1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1-02.jpg"/>
          <p:cNvPicPr>
            <a:picLocks noChangeAspect="1"/>
          </p:cNvPicPr>
          <p:nvPr/>
        </p:nvPicPr>
        <p:blipFill>
          <a:blip r:embed="rId14" cstate="print"/>
          <a:stretch>
            <a:fillRect/>
          </a:stretch>
        </p:blipFill>
        <p:spPr>
          <a:xfrm>
            <a:off x="1" y="0"/>
            <a:ext cx="12191999" cy="6858000"/>
          </a:xfrm>
          <a:prstGeom prst="rect">
            <a:avLst/>
          </a:prstGeom>
        </p:spPr>
      </p:pic>
      <p:sp>
        <p:nvSpPr>
          <p:cNvPr id="10243" name="Rectangle 3"/>
          <p:cNvSpPr>
            <a:spLocks noGrp="1" noChangeArrowheads="1"/>
          </p:cNvSpPr>
          <p:nvPr>
            <p:ph type="body" idx="1"/>
          </p:nvPr>
        </p:nvSpPr>
        <p:spPr bwMode="auto">
          <a:xfrm>
            <a:off x="711387" y="1310586"/>
            <a:ext cx="10362724" cy="4247727"/>
          </a:xfrm>
          <a:prstGeom prst="rect">
            <a:avLst/>
          </a:prstGeom>
          <a:noFill/>
          <a:ln w="9525">
            <a:noFill/>
            <a:miter lim="800000"/>
            <a:headEnd/>
            <a:tailEnd/>
          </a:ln>
        </p:spPr>
        <p:txBody>
          <a:bodyPr vert="horz" wrap="square" lIns="122767" tIns="61384" rIns="122767" bIns="61384"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244" name="Rectangle 11"/>
          <p:cNvSpPr>
            <a:spLocks noGrp="1" noChangeArrowheads="1"/>
          </p:cNvSpPr>
          <p:nvPr>
            <p:ph type="title"/>
          </p:nvPr>
        </p:nvSpPr>
        <p:spPr bwMode="auto">
          <a:xfrm>
            <a:off x="597056" y="164991"/>
            <a:ext cx="10972482" cy="722222"/>
          </a:xfrm>
          <a:prstGeom prst="rect">
            <a:avLst/>
          </a:prstGeom>
          <a:noFill/>
          <a:ln w="9525">
            <a:noFill/>
            <a:miter lim="800000"/>
            <a:headEnd/>
            <a:tailEnd/>
          </a:ln>
        </p:spPr>
        <p:txBody>
          <a:bodyPr vert="horz" wrap="square" lIns="122767" tIns="61384" rIns="122767" bIns="61384" numCol="1" anchor="b" anchorCtr="0" compatLnSpc="1">
            <a:prstTxWarp prst="textNoShape">
              <a:avLst/>
            </a:prstTxWarp>
          </a:bodyPr>
          <a:lstStyle/>
          <a:p>
            <a:pPr lvl="0"/>
            <a:r>
              <a:rPr lang="en-GB"/>
              <a:t>Click to edit Master title style</a:t>
            </a:r>
            <a:endParaRPr lang="en-US"/>
          </a:p>
        </p:txBody>
      </p:sp>
      <p:sp>
        <p:nvSpPr>
          <p:cNvPr id="1042" name="Rectangle 18"/>
          <p:cNvSpPr>
            <a:spLocks noGrp="1" noChangeArrowheads="1"/>
          </p:cNvSpPr>
          <p:nvPr>
            <p:ph type="sldNum" sz="quarter" idx="4"/>
          </p:nvPr>
        </p:nvSpPr>
        <p:spPr bwMode="auto">
          <a:xfrm>
            <a:off x="813012" y="6574714"/>
            <a:ext cx="2843954" cy="207017"/>
          </a:xfrm>
          <a:prstGeom prst="rect">
            <a:avLst/>
          </a:prstGeom>
          <a:noFill/>
          <a:ln w="9525">
            <a:noFill/>
            <a:miter lim="800000"/>
            <a:headEnd/>
            <a:tailEnd/>
          </a:ln>
          <a:effectLst/>
        </p:spPr>
        <p:txBody>
          <a:bodyPr vert="horz" wrap="square" lIns="122767" tIns="61384" rIns="122767" bIns="61384" numCol="1" anchor="ctr" anchorCtr="0" compatLnSpc="1">
            <a:prstTxWarp prst="textNoShape">
              <a:avLst/>
            </a:prstTxWarp>
          </a:bodyPr>
          <a:lstStyle>
            <a:lvl1pPr eaLnBrk="0" fontAlgn="auto" hangingPunct="0">
              <a:spcBef>
                <a:spcPts val="0"/>
              </a:spcBef>
              <a:spcAft>
                <a:spcPts val="0"/>
              </a:spcAft>
              <a:defRPr sz="882">
                <a:solidFill>
                  <a:srgbClr val="0067AC"/>
                </a:solidFill>
                <a:latin typeface="Verdana" pitchFamily="-65" charset="0"/>
                <a:ea typeface="ＭＳ Ｐゴシック" pitchFamily="-65" charset="-128"/>
                <a:cs typeface="+mn-cs"/>
              </a:defRPr>
            </a:lvl1pPr>
          </a:lstStyle>
          <a:p>
            <a:fld id="{6D22F896-40B5-4ADD-8801-0D06FADFA095}" type="slidenum">
              <a:rPr lang="en-US" smtClean="0"/>
              <a:pPr/>
              <a:t>‹#›</a:t>
            </a:fld>
            <a:endParaRPr lang="en-US" dirty="0"/>
          </a:p>
        </p:txBody>
      </p:sp>
      <p:pic>
        <p:nvPicPr>
          <p:cNvPr id="9" name="Picture 4" descr="C:\Users\rehany\Desktop\Continuum Logo\logos\HDFC-Life-Logo-(RGB).png"/>
          <p:cNvPicPr>
            <a:picLocks noChangeAspect="1" noChangeArrowheads="1"/>
          </p:cNvPicPr>
          <p:nvPr/>
        </p:nvPicPr>
        <p:blipFill>
          <a:blip r:embed="rId15" cstate="print"/>
          <a:srcRect l="5289" t="4201" r="6143" b="30701"/>
          <a:stretch>
            <a:fillRect/>
          </a:stretch>
        </p:blipFill>
        <p:spPr bwMode="auto">
          <a:xfrm>
            <a:off x="10705713" y="6181281"/>
            <a:ext cx="1365606" cy="619493"/>
          </a:xfrm>
          <a:prstGeom prst="rect">
            <a:avLst/>
          </a:prstGeom>
          <a:noFill/>
          <a:ln w="9525">
            <a:noFill/>
            <a:miter lim="800000"/>
            <a:headEnd/>
            <a:tailEnd/>
          </a:ln>
        </p:spPr>
      </p:pic>
      <p:cxnSp>
        <p:nvCxnSpPr>
          <p:cNvPr id="11" name="Straight Connector 10"/>
          <p:cNvCxnSpPr/>
          <p:nvPr/>
        </p:nvCxnSpPr>
        <p:spPr bwMode="auto">
          <a:xfrm rot="5400000">
            <a:off x="10257558" y="6454068"/>
            <a:ext cx="672414" cy="1588"/>
          </a:xfrm>
          <a:prstGeom prst="line">
            <a:avLst/>
          </a:prstGeom>
          <a:solidFill>
            <a:schemeClr val="accent1"/>
          </a:solidFill>
          <a:ln w="9525" cap="flat" cmpd="sng" algn="ctr">
            <a:solidFill>
              <a:schemeClr val="tx1"/>
            </a:solidFill>
            <a:prstDash val="dash"/>
            <a:round/>
            <a:headEnd type="none" w="med" len="med"/>
            <a:tailEnd type="none" w="med" len="med"/>
          </a:ln>
          <a:effectLst/>
        </p:spPr>
      </p:cxnSp>
      <p:pic>
        <p:nvPicPr>
          <p:cNvPr id="13" name="Picture 12" descr="C:\Users\laram\Desktop\22 years\095050022-22-Years-Logo.jpg"/>
          <p:cNvPicPr>
            <a:picLocks noChangeAspect="1" noChangeArrowheads="1"/>
          </p:cNvPicPr>
          <p:nvPr/>
        </p:nvPicPr>
        <p:blipFill>
          <a:blip r:embed="rId16" cstate="print"/>
          <a:srcRect/>
          <a:stretch>
            <a:fillRect/>
          </a:stretch>
        </p:blipFill>
        <p:spPr bwMode="auto">
          <a:xfrm>
            <a:off x="9557495" y="6111895"/>
            <a:ext cx="1004165" cy="746106"/>
          </a:xfrm>
          <a:prstGeom prst="rect">
            <a:avLst/>
          </a:prstGeom>
          <a:noFill/>
        </p:spPr>
      </p:pic>
      <p:pic>
        <p:nvPicPr>
          <p:cNvPr id="12" name="Picture 2" descr="C:\Users\rehany\Desktop\ASM'23\Beyond Boundaries_symbol unit.jpg"/>
          <p:cNvPicPr>
            <a:picLocks noChangeAspect="1" noChangeArrowheads="1"/>
          </p:cNvPicPr>
          <p:nvPr/>
        </p:nvPicPr>
        <p:blipFill>
          <a:blip r:embed="rId17" cstate="print"/>
          <a:srcRect/>
          <a:stretch>
            <a:fillRect/>
          </a:stretch>
        </p:blipFill>
        <p:spPr bwMode="auto">
          <a:xfrm>
            <a:off x="5807892" y="6253099"/>
            <a:ext cx="576214" cy="564820"/>
          </a:xfrm>
          <a:prstGeom prst="rect">
            <a:avLst/>
          </a:prstGeom>
          <a:noFill/>
        </p:spPr>
      </p:pic>
    </p:spTree>
    <p:extLst>
      <p:ext uri="{BB962C8B-B14F-4D97-AF65-F5344CB8AC3E}">
        <p14:creationId xmlns:p14="http://schemas.microsoft.com/office/powerpoint/2010/main" val="41662165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85" r:id="rId9"/>
    <p:sldLayoutId id="2147483686" r:id="rId10"/>
    <p:sldLayoutId id="2147483687" r:id="rId11"/>
    <p:sldLayoutId id="2147483688" r:id="rId12"/>
  </p:sldLayoutIdLst>
  <p:txStyles>
    <p:titleStyle>
      <a:lvl1pPr algn="l" rtl="0" eaLnBrk="1" fontAlgn="base" hangingPunct="1">
        <a:spcBef>
          <a:spcPct val="0"/>
        </a:spcBef>
        <a:spcAft>
          <a:spcPct val="0"/>
        </a:spcAft>
        <a:defRPr sz="3138">
          <a:solidFill>
            <a:schemeClr val="bg1"/>
          </a:solidFill>
          <a:latin typeface="+mj-lt"/>
          <a:ea typeface="+mj-ea"/>
          <a:cs typeface="+mj-cs"/>
        </a:defRPr>
      </a:lvl1pPr>
      <a:lvl2pPr algn="l" rtl="0" eaLnBrk="1" fontAlgn="base" hangingPunct="1">
        <a:spcBef>
          <a:spcPct val="0"/>
        </a:spcBef>
        <a:spcAft>
          <a:spcPct val="0"/>
        </a:spcAft>
        <a:defRPr sz="3138">
          <a:solidFill>
            <a:schemeClr val="bg1"/>
          </a:solidFill>
          <a:latin typeface="Verdan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3138">
          <a:solidFill>
            <a:schemeClr val="bg1"/>
          </a:solidFill>
          <a:latin typeface="Verdan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3138">
          <a:solidFill>
            <a:schemeClr val="bg1"/>
          </a:solidFill>
          <a:latin typeface="Verdan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3138">
          <a:solidFill>
            <a:schemeClr val="bg1"/>
          </a:solidFill>
          <a:latin typeface="Verdana" pitchFamily="-112" charset="0"/>
          <a:ea typeface="ＭＳ Ｐゴシック" pitchFamily="-112" charset="-128"/>
          <a:cs typeface="ＭＳ Ｐゴシック" pitchFamily="-112" charset="-128"/>
        </a:defRPr>
      </a:lvl5pPr>
      <a:lvl6pPr marL="601867" algn="l" rtl="0" eaLnBrk="1" fontAlgn="base" hangingPunct="1">
        <a:spcBef>
          <a:spcPct val="0"/>
        </a:spcBef>
        <a:spcAft>
          <a:spcPct val="0"/>
        </a:spcAft>
        <a:defRPr sz="4216">
          <a:solidFill>
            <a:srgbClr val="ED1C24"/>
          </a:solidFill>
          <a:latin typeface="Verdana" pitchFamily="-112" charset="0"/>
          <a:ea typeface="ＭＳ Ｐゴシック" pitchFamily="-112" charset="-128"/>
          <a:cs typeface="ＭＳ Ｐゴシック" pitchFamily="-112" charset="-128"/>
        </a:defRPr>
      </a:lvl6pPr>
      <a:lvl7pPr marL="1203733" algn="l" rtl="0" eaLnBrk="1" fontAlgn="base" hangingPunct="1">
        <a:spcBef>
          <a:spcPct val="0"/>
        </a:spcBef>
        <a:spcAft>
          <a:spcPct val="0"/>
        </a:spcAft>
        <a:defRPr sz="4216">
          <a:solidFill>
            <a:srgbClr val="ED1C24"/>
          </a:solidFill>
          <a:latin typeface="Verdana" pitchFamily="-112" charset="0"/>
          <a:ea typeface="ＭＳ Ｐゴシック" pitchFamily="-112" charset="-128"/>
          <a:cs typeface="ＭＳ Ｐゴシック" pitchFamily="-112" charset="-128"/>
        </a:defRPr>
      </a:lvl7pPr>
      <a:lvl8pPr marL="1805601" algn="l" rtl="0" eaLnBrk="1" fontAlgn="base" hangingPunct="1">
        <a:spcBef>
          <a:spcPct val="0"/>
        </a:spcBef>
        <a:spcAft>
          <a:spcPct val="0"/>
        </a:spcAft>
        <a:defRPr sz="4216">
          <a:solidFill>
            <a:srgbClr val="ED1C24"/>
          </a:solidFill>
          <a:latin typeface="Verdana" pitchFamily="-112" charset="0"/>
          <a:ea typeface="ＭＳ Ｐゴシック" pitchFamily="-112" charset="-128"/>
          <a:cs typeface="ＭＳ Ｐゴシック" pitchFamily="-112" charset="-128"/>
        </a:defRPr>
      </a:lvl8pPr>
      <a:lvl9pPr marL="2407468" algn="l" rtl="0" eaLnBrk="1" fontAlgn="base" hangingPunct="1">
        <a:spcBef>
          <a:spcPct val="0"/>
        </a:spcBef>
        <a:spcAft>
          <a:spcPct val="0"/>
        </a:spcAft>
        <a:defRPr sz="4216">
          <a:solidFill>
            <a:srgbClr val="ED1C24"/>
          </a:solidFill>
          <a:latin typeface="Verdana" pitchFamily="-112" charset="0"/>
          <a:ea typeface="ＭＳ Ｐゴシック" pitchFamily="-112" charset="-128"/>
          <a:cs typeface="ＭＳ Ｐゴシック" pitchFamily="-112" charset="-128"/>
        </a:defRPr>
      </a:lvl9pPr>
    </p:titleStyle>
    <p:bodyStyle>
      <a:lvl1pPr marL="451398" indent="-451398" algn="l" rtl="0" eaLnBrk="1" fontAlgn="base" hangingPunct="1">
        <a:spcBef>
          <a:spcPct val="20000"/>
        </a:spcBef>
        <a:spcAft>
          <a:spcPct val="0"/>
        </a:spcAft>
        <a:buClr>
          <a:schemeClr val="tx2"/>
        </a:buClr>
        <a:buFont typeface="Wingdings" pitchFamily="2" charset="2"/>
        <a:buChar char="§"/>
        <a:defRPr sz="2942">
          <a:solidFill>
            <a:schemeClr val="tx1"/>
          </a:solidFill>
          <a:latin typeface="+mn-lt"/>
          <a:ea typeface="+mn-ea"/>
          <a:cs typeface="+mn-cs"/>
        </a:defRPr>
      </a:lvl1pPr>
      <a:lvl2pPr marL="977509" indent="-375128" algn="l" rtl="0" eaLnBrk="1" fontAlgn="base" hangingPunct="1">
        <a:spcBef>
          <a:spcPct val="20000"/>
        </a:spcBef>
        <a:spcAft>
          <a:spcPct val="0"/>
        </a:spcAft>
        <a:buClr>
          <a:schemeClr val="tx2"/>
        </a:buClr>
        <a:buFont typeface="Wingdings" pitchFamily="2" charset="2"/>
        <a:buChar char="§"/>
        <a:defRPr sz="2942">
          <a:solidFill>
            <a:schemeClr val="tx1"/>
          </a:solidFill>
          <a:latin typeface="+mn-lt"/>
          <a:ea typeface="+mn-ea"/>
          <a:cs typeface="ＭＳ Ｐゴシック"/>
        </a:defRPr>
      </a:lvl2pPr>
      <a:lvl3pPr marL="1503621" indent="-300413" algn="l" rtl="0" eaLnBrk="1" fontAlgn="base" hangingPunct="1">
        <a:spcBef>
          <a:spcPct val="20000"/>
        </a:spcBef>
        <a:spcAft>
          <a:spcPct val="0"/>
        </a:spcAft>
        <a:buClr>
          <a:schemeClr val="tx2"/>
        </a:buClr>
        <a:buFont typeface="Wingdings" pitchFamily="2" charset="2"/>
        <a:buChar char="§"/>
        <a:defRPr sz="3138">
          <a:solidFill>
            <a:schemeClr val="tx1"/>
          </a:solidFill>
          <a:latin typeface="+mn-lt"/>
          <a:ea typeface="+mn-ea"/>
          <a:cs typeface="ＭＳ Ｐゴシック"/>
        </a:defRPr>
      </a:lvl3pPr>
      <a:lvl4pPr marL="2106004" indent="-300413" algn="l" rtl="0" eaLnBrk="1" fontAlgn="base" hangingPunct="1">
        <a:spcBef>
          <a:spcPct val="20000"/>
        </a:spcBef>
        <a:spcAft>
          <a:spcPct val="0"/>
        </a:spcAft>
        <a:buClr>
          <a:schemeClr val="tx2"/>
        </a:buClr>
        <a:buFont typeface="Wingdings" pitchFamily="2" charset="2"/>
        <a:buChar char="§"/>
        <a:defRPr sz="2059">
          <a:solidFill>
            <a:schemeClr val="tx1"/>
          </a:solidFill>
          <a:latin typeface="+mn-lt"/>
          <a:ea typeface="+mn-ea"/>
          <a:cs typeface="ＭＳ Ｐゴシック"/>
        </a:defRPr>
      </a:lvl4pPr>
      <a:lvl5pPr marL="2708386" indent="-300413" algn="l" rtl="0" eaLnBrk="1" fontAlgn="base" hangingPunct="1">
        <a:spcBef>
          <a:spcPct val="20000"/>
        </a:spcBef>
        <a:spcAft>
          <a:spcPct val="0"/>
        </a:spcAft>
        <a:buClr>
          <a:schemeClr val="tx2"/>
        </a:buClr>
        <a:buFont typeface="Wingdings" pitchFamily="2" charset="2"/>
        <a:buChar char="§"/>
        <a:defRPr sz="1863">
          <a:solidFill>
            <a:schemeClr val="tx1"/>
          </a:solidFill>
          <a:latin typeface="+mn-lt"/>
          <a:ea typeface="+mn-ea"/>
          <a:cs typeface="ＭＳ Ｐゴシック"/>
        </a:defRPr>
      </a:lvl5pPr>
      <a:lvl6pPr marL="3310268" indent="-300933" algn="l" rtl="0" eaLnBrk="1" fontAlgn="base" hangingPunct="1">
        <a:spcBef>
          <a:spcPct val="20000"/>
        </a:spcBef>
        <a:spcAft>
          <a:spcPct val="0"/>
        </a:spcAft>
        <a:buChar char="»"/>
        <a:defRPr sz="1863">
          <a:solidFill>
            <a:schemeClr val="tx1"/>
          </a:solidFill>
          <a:latin typeface="+mn-lt"/>
          <a:ea typeface="+mn-ea"/>
        </a:defRPr>
      </a:lvl6pPr>
      <a:lvl7pPr marL="3912135" indent="-300933" algn="l" rtl="0" eaLnBrk="1" fontAlgn="base" hangingPunct="1">
        <a:spcBef>
          <a:spcPct val="20000"/>
        </a:spcBef>
        <a:spcAft>
          <a:spcPct val="0"/>
        </a:spcAft>
        <a:buChar char="»"/>
        <a:defRPr sz="1863">
          <a:solidFill>
            <a:schemeClr val="tx1"/>
          </a:solidFill>
          <a:latin typeface="+mn-lt"/>
          <a:ea typeface="+mn-ea"/>
        </a:defRPr>
      </a:lvl7pPr>
      <a:lvl8pPr marL="4514001" indent="-300933" algn="l" rtl="0" eaLnBrk="1" fontAlgn="base" hangingPunct="1">
        <a:spcBef>
          <a:spcPct val="20000"/>
        </a:spcBef>
        <a:spcAft>
          <a:spcPct val="0"/>
        </a:spcAft>
        <a:buChar char="»"/>
        <a:defRPr sz="1863">
          <a:solidFill>
            <a:schemeClr val="tx1"/>
          </a:solidFill>
          <a:latin typeface="+mn-lt"/>
          <a:ea typeface="+mn-ea"/>
        </a:defRPr>
      </a:lvl8pPr>
      <a:lvl9pPr marL="5115869" indent="-300933" algn="l" rtl="0" eaLnBrk="1" fontAlgn="base" hangingPunct="1">
        <a:spcBef>
          <a:spcPct val="20000"/>
        </a:spcBef>
        <a:spcAft>
          <a:spcPct val="0"/>
        </a:spcAft>
        <a:buChar char="»"/>
        <a:defRPr sz="1863">
          <a:solidFill>
            <a:schemeClr val="tx1"/>
          </a:solidFill>
          <a:latin typeface="+mn-lt"/>
          <a:ea typeface="+mn-ea"/>
        </a:defRPr>
      </a:lvl9pPr>
    </p:bodyStyle>
    <p:otherStyle>
      <a:defPPr>
        <a:defRPr lang="en-US"/>
      </a:defPPr>
      <a:lvl1pPr marL="0" algn="l" defTabSz="601867" rtl="0" eaLnBrk="1" latinLnBrk="0" hangingPunct="1">
        <a:defRPr sz="2353" kern="1200">
          <a:solidFill>
            <a:schemeClr val="tx1"/>
          </a:solidFill>
          <a:latin typeface="+mn-lt"/>
          <a:ea typeface="+mn-ea"/>
          <a:cs typeface="+mn-cs"/>
        </a:defRPr>
      </a:lvl1pPr>
      <a:lvl2pPr marL="601867" algn="l" defTabSz="601867" rtl="0" eaLnBrk="1" latinLnBrk="0" hangingPunct="1">
        <a:defRPr sz="2353" kern="1200">
          <a:solidFill>
            <a:schemeClr val="tx1"/>
          </a:solidFill>
          <a:latin typeface="+mn-lt"/>
          <a:ea typeface="+mn-ea"/>
          <a:cs typeface="+mn-cs"/>
        </a:defRPr>
      </a:lvl2pPr>
      <a:lvl3pPr marL="1203733" algn="l" defTabSz="601867" rtl="0" eaLnBrk="1" latinLnBrk="0" hangingPunct="1">
        <a:defRPr sz="2353" kern="1200">
          <a:solidFill>
            <a:schemeClr val="tx1"/>
          </a:solidFill>
          <a:latin typeface="+mn-lt"/>
          <a:ea typeface="+mn-ea"/>
          <a:cs typeface="+mn-cs"/>
        </a:defRPr>
      </a:lvl3pPr>
      <a:lvl4pPr marL="1805601" algn="l" defTabSz="601867" rtl="0" eaLnBrk="1" latinLnBrk="0" hangingPunct="1">
        <a:defRPr sz="2353" kern="1200">
          <a:solidFill>
            <a:schemeClr val="tx1"/>
          </a:solidFill>
          <a:latin typeface="+mn-lt"/>
          <a:ea typeface="+mn-ea"/>
          <a:cs typeface="+mn-cs"/>
        </a:defRPr>
      </a:lvl4pPr>
      <a:lvl5pPr marL="2407468" algn="l" defTabSz="601867" rtl="0" eaLnBrk="1" latinLnBrk="0" hangingPunct="1">
        <a:defRPr sz="2353" kern="1200">
          <a:solidFill>
            <a:schemeClr val="tx1"/>
          </a:solidFill>
          <a:latin typeface="+mn-lt"/>
          <a:ea typeface="+mn-ea"/>
          <a:cs typeface="+mn-cs"/>
        </a:defRPr>
      </a:lvl5pPr>
      <a:lvl6pPr marL="3009335" algn="l" defTabSz="601867" rtl="0" eaLnBrk="1" latinLnBrk="0" hangingPunct="1">
        <a:defRPr sz="2353" kern="1200">
          <a:solidFill>
            <a:schemeClr val="tx1"/>
          </a:solidFill>
          <a:latin typeface="+mn-lt"/>
          <a:ea typeface="+mn-ea"/>
          <a:cs typeface="+mn-cs"/>
        </a:defRPr>
      </a:lvl6pPr>
      <a:lvl7pPr marL="3611201" algn="l" defTabSz="601867" rtl="0" eaLnBrk="1" latinLnBrk="0" hangingPunct="1">
        <a:defRPr sz="2353" kern="1200">
          <a:solidFill>
            <a:schemeClr val="tx1"/>
          </a:solidFill>
          <a:latin typeface="+mn-lt"/>
          <a:ea typeface="+mn-ea"/>
          <a:cs typeface="+mn-cs"/>
        </a:defRPr>
      </a:lvl7pPr>
      <a:lvl8pPr marL="4213068" algn="l" defTabSz="601867" rtl="0" eaLnBrk="1" latinLnBrk="0" hangingPunct="1">
        <a:defRPr sz="2353" kern="1200">
          <a:solidFill>
            <a:schemeClr val="tx1"/>
          </a:solidFill>
          <a:latin typeface="+mn-lt"/>
          <a:ea typeface="+mn-ea"/>
          <a:cs typeface="+mn-cs"/>
        </a:defRPr>
      </a:lvl8pPr>
      <a:lvl9pPr marL="4814935" algn="l" defTabSz="601867" rtl="0" eaLnBrk="1" latinLnBrk="0" hangingPunct="1">
        <a:defRPr sz="235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1-02.jpg"/>
          <p:cNvPicPr>
            <a:picLocks noChangeAspect="1"/>
          </p:cNvPicPr>
          <p:nvPr/>
        </p:nvPicPr>
        <p:blipFill>
          <a:blip r:embed="rId8" cstate="print"/>
          <a:stretch>
            <a:fillRect/>
          </a:stretch>
        </p:blipFill>
        <p:spPr>
          <a:xfrm>
            <a:off x="1" y="0"/>
            <a:ext cx="12191999" cy="6858000"/>
          </a:xfrm>
          <a:prstGeom prst="rect">
            <a:avLst/>
          </a:prstGeom>
        </p:spPr>
      </p:pic>
      <p:sp>
        <p:nvSpPr>
          <p:cNvPr id="10243" name="Rectangle 3"/>
          <p:cNvSpPr>
            <a:spLocks noGrp="1" noChangeArrowheads="1"/>
          </p:cNvSpPr>
          <p:nvPr>
            <p:ph type="body" idx="1"/>
          </p:nvPr>
        </p:nvSpPr>
        <p:spPr bwMode="auto">
          <a:xfrm>
            <a:off x="711387" y="1310586"/>
            <a:ext cx="10362724" cy="4247727"/>
          </a:xfrm>
          <a:prstGeom prst="rect">
            <a:avLst/>
          </a:prstGeom>
          <a:noFill/>
          <a:ln w="9525">
            <a:noFill/>
            <a:miter lim="800000"/>
            <a:headEnd/>
            <a:tailEnd/>
          </a:ln>
        </p:spPr>
        <p:txBody>
          <a:bodyPr vert="horz" wrap="square" lIns="122767" tIns="61384" rIns="122767" bIns="61384"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244" name="Rectangle 11"/>
          <p:cNvSpPr>
            <a:spLocks noGrp="1" noChangeArrowheads="1"/>
          </p:cNvSpPr>
          <p:nvPr>
            <p:ph type="title"/>
          </p:nvPr>
        </p:nvSpPr>
        <p:spPr bwMode="auto">
          <a:xfrm>
            <a:off x="597056" y="164991"/>
            <a:ext cx="10972482" cy="722222"/>
          </a:xfrm>
          <a:prstGeom prst="rect">
            <a:avLst/>
          </a:prstGeom>
          <a:noFill/>
          <a:ln w="9525">
            <a:noFill/>
            <a:miter lim="800000"/>
            <a:headEnd/>
            <a:tailEnd/>
          </a:ln>
        </p:spPr>
        <p:txBody>
          <a:bodyPr vert="horz" wrap="square" lIns="122767" tIns="61384" rIns="122767" bIns="61384" numCol="1" anchor="b" anchorCtr="0" compatLnSpc="1">
            <a:prstTxWarp prst="textNoShape">
              <a:avLst/>
            </a:prstTxWarp>
          </a:bodyPr>
          <a:lstStyle/>
          <a:p>
            <a:pPr lvl="0"/>
            <a:r>
              <a:rPr lang="en-GB"/>
              <a:t>Click to edit Master title style</a:t>
            </a:r>
            <a:endParaRPr lang="en-US"/>
          </a:p>
        </p:txBody>
      </p:sp>
      <p:sp>
        <p:nvSpPr>
          <p:cNvPr id="1042" name="Rectangle 18"/>
          <p:cNvSpPr>
            <a:spLocks noGrp="1" noChangeArrowheads="1"/>
          </p:cNvSpPr>
          <p:nvPr>
            <p:ph type="sldNum" sz="quarter" idx="4"/>
          </p:nvPr>
        </p:nvSpPr>
        <p:spPr bwMode="auto">
          <a:xfrm>
            <a:off x="813012" y="6574714"/>
            <a:ext cx="2843954" cy="207017"/>
          </a:xfrm>
          <a:prstGeom prst="rect">
            <a:avLst/>
          </a:prstGeom>
          <a:noFill/>
          <a:ln w="9525">
            <a:noFill/>
            <a:miter lim="800000"/>
            <a:headEnd/>
            <a:tailEnd/>
          </a:ln>
          <a:effectLst/>
        </p:spPr>
        <p:txBody>
          <a:bodyPr vert="horz" wrap="square" lIns="122767" tIns="61384" rIns="122767" bIns="61384" numCol="1" anchor="ctr" anchorCtr="0" compatLnSpc="1">
            <a:prstTxWarp prst="textNoShape">
              <a:avLst/>
            </a:prstTxWarp>
          </a:bodyPr>
          <a:lstStyle>
            <a:lvl1pPr eaLnBrk="0" fontAlgn="auto" hangingPunct="0">
              <a:spcBef>
                <a:spcPts val="0"/>
              </a:spcBef>
              <a:spcAft>
                <a:spcPts val="0"/>
              </a:spcAft>
              <a:defRPr sz="882">
                <a:solidFill>
                  <a:srgbClr val="0067AC"/>
                </a:solidFill>
                <a:latin typeface="Verdana" pitchFamily="-65" charset="0"/>
                <a:ea typeface="ＭＳ Ｐゴシック" pitchFamily="-65" charset="-128"/>
                <a:cs typeface="+mn-cs"/>
              </a:defRPr>
            </a:lvl1pPr>
          </a:lstStyle>
          <a:p>
            <a:pPr>
              <a:defRPr/>
            </a:pPr>
            <a:fld id="{67ADE1DE-6567-460A-ACCD-1BB604D5B05F}" type="slidenum">
              <a:rPr lang="en-US"/>
              <a:pPr>
                <a:defRPr/>
              </a:pPr>
              <a:t>‹#›</a:t>
            </a:fld>
            <a:endParaRPr lang="en-US" sz="1079" dirty="0"/>
          </a:p>
        </p:txBody>
      </p:sp>
      <p:pic>
        <p:nvPicPr>
          <p:cNvPr id="9" name="Picture 4" descr="C:\Users\rehany\Desktop\Continuum Logo\logos\HDFC-Life-Logo-(RGB).png"/>
          <p:cNvPicPr>
            <a:picLocks noChangeAspect="1" noChangeArrowheads="1"/>
          </p:cNvPicPr>
          <p:nvPr/>
        </p:nvPicPr>
        <p:blipFill>
          <a:blip r:embed="rId9" cstate="print"/>
          <a:srcRect l="5289" t="4201" r="6143" b="30701"/>
          <a:stretch>
            <a:fillRect/>
          </a:stretch>
        </p:blipFill>
        <p:spPr bwMode="auto">
          <a:xfrm>
            <a:off x="10705713" y="6181281"/>
            <a:ext cx="1365606" cy="619493"/>
          </a:xfrm>
          <a:prstGeom prst="rect">
            <a:avLst/>
          </a:prstGeom>
          <a:noFill/>
          <a:ln w="9525">
            <a:noFill/>
            <a:miter lim="800000"/>
            <a:headEnd/>
            <a:tailEnd/>
          </a:ln>
        </p:spPr>
      </p:pic>
      <p:cxnSp>
        <p:nvCxnSpPr>
          <p:cNvPr id="11" name="Straight Connector 10"/>
          <p:cNvCxnSpPr/>
          <p:nvPr/>
        </p:nvCxnSpPr>
        <p:spPr bwMode="auto">
          <a:xfrm rot="5400000">
            <a:off x="10257558" y="6454068"/>
            <a:ext cx="672414" cy="1588"/>
          </a:xfrm>
          <a:prstGeom prst="line">
            <a:avLst/>
          </a:prstGeom>
          <a:solidFill>
            <a:schemeClr val="accent1"/>
          </a:solidFill>
          <a:ln w="9525" cap="flat" cmpd="sng" algn="ctr">
            <a:solidFill>
              <a:schemeClr val="tx1"/>
            </a:solidFill>
            <a:prstDash val="dash"/>
            <a:round/>
            <a:headEnd type="none" w="med" len="med"/>
            <a:tailEnd type="none" w="med" len="med"/>
          </a:ln>
          <a:effectLst/>
        </p:spPr>
      </p:cxnSp>
      <p:pic>
        <p:nvPicPr>
          <p:cNvPr id="13" name="Picture 12" descr="C:\Users\laram\Desktop\22 years\095050022-22-Years-Logo.jpg"/>
          <p:cNvPicPr>
            <a:picLocks noChangeAspect="1" noChangeArrowheads="1"/>
          </p:cNvPicPr>
          <p:nvPr/>
        </p:nvPicPr>
        <p:blipFill>
          <a:blip r:embed="rId10" cstate="print"/>
          <a:srcRect/>
          <a:stretch>
            <a:fillRect/>
          </a:stretch>
        </p:blipFill>
        <p:spPr bwMode="auto">
          <a:xfrm>
            <a:off x="9557495" y="6111895"/>
            <a:ext cx="1004165" cy="746106"/>
          </a:xfrm>
          <a:prstGeom prst="rect">
            <a:avLst/>
          </a:prstGeom>
          <a:noFill/>
        </p:spPr>
      </p:pic>
      <p:pic>
        <p:nvPicPr>
          <p:cNvPr id="12" name="Picture 2" descr="C:\Users\rehany\Desktop\ASM'23\Beyond Boundaries_symbol unit.jpg"/>
          <p:cNvPicPr>
            <a:picLocks noChangeAspect="1" noChangeArrowheads="1"/>
          </p:cNvPicPr>
          <p:nvPr/>
        </p:nvPicPr>
        <p:blipFill>
          <a:blip r:embed="rId11" cstate="print"/>
          <a:srcRect/>
          <a:stretch>
            <a:fillRect/>
          </a:stretch>
        </p:blipFill>
        <p:spPr bwMode="auto">
          <a:xfrm>
            <a:off x="5807892" y="6253099"/>
            <a:ext cx="576214" cy="564820"/>
          </a:xfrm>
          <a:prstGeom prst="rect">
            <a:avLst/>
          </a:prstGeom>
          <a:noFill/>
        </p:spPr>
      </p:pic>
    </p:spTree>
    <p:extLst>
      <p:ext uri="{BB962C8B-B14F-4D97-AF65-F5344CB8AC3E}">
        <p14:creationId xmlns:p14="http://schemas.microsoft.com/office/powerpoint/2010/main" val="304918418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Lst>
  <p:hf hdr="0" ftr="0" dt="0"/>
  <p:txStyles>
    <p:titleStyle>
      <a:lvl1pPr algn="l" rtl="0" eaLnBrk="1" fontAlgn="base" hangingPunct="1">
        <a:spcBef>
          <a:spcPct val="0"/>
        </a:spcBef>
        <a:spcAft>
          <a:spcPct val="0"/>
        </a:spcAft>
        <a:defRPr sz="3138">
          <a:solidFill>
            <a:schemeClr val="bg1"/>
          </a:solidFill>
          <a:latin typeface="+mj-lt"/>
          <a:ea typeface="+mj-ea"/>
          <a:cs typeface="+mj-cs"/>
        </a:defRPr>
      </a:lvl1pPr>
      <a:lvl2pPr algn="l" rtl="0" eaLnBrk="1" fontAlgn="base" hangingPunct="1">
        <a:spcBef>
          <a:spcPct val="0"/>
        </a:spcBef>
        <a:spcAft>
          <a:spcPct val="0"/>
        </a:spcAft>
        <a:defRPr sz="3138">
          <a:solidFill>
            <a:schemeClr val="bg1"/>
          </a:solidFill>
          <a:latin typeface="Verdan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3138">
          <a:solidFill>
            <a:schemeClr val="bg1"/>
          </a:solidFill>
          <a:latin typeface="Verdan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3138">
          <a:solidFill>
            <a:schemeClr val="bg1"/>
          </a:solidFill>
          <a:latin typeface="Verdan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3138">
          <a:solidFill>
            <a:schemeClr val="bg1"/>
          </a:solidFill>
          <a:latin typeface="Verdana" pitchFamily="-112" charset="0"/>
          <a:ea typeface="ＭＳ Ｐゴシック" pitchFamily="-112" charset="-128"/>
          <a:cs typeface="ＭＳ Ｐゴシック" pitchFamily="-112" charset="-128"/>
        </a:defRPr>
      </a:lvl5pPr>
      <a:lvl6pPr marL="601867" algn="l" rtl="0" eaLnBrk="1" fontAlgn="base" hangingPunct="1">
        <a:spcBef>
          <a:spcPct val="0"/>
        </a:spcBef>
        <a:spcAft>
          <a:spcPct val="0"/>
        </a:spcAft>
        <a:defRPr sz="4216">
          <a:solidFill>
            <a:srgbClr val="ED1C24"/>
          </a:solidFill>
          <a:latin typeface="Verdana" pitchFamily="-112" charset="0"/>
          <a:ea typeface="ＭＳ Ｐゴシック" pitchFamily="-112" charset="-128"/>
          <a:cs typeface="ＭＳ Ｐゴシック" pitchFamily="-112" charset="-128"/>
        </a:defRPr>
      </a:lvl6pPr>
      <a:lvl7pPr marL="1203733" algn="l" rtl="0" eaLnBrk="1" fontAlgn="base" hangingPunct="1">
        <a:spcBef>
          <a:spcPct val="0"/>
        </a:spcBef>
        <a:spcAft>
          <a:spcPct val="0"/>
        </a:spcAft>
        <a:defRPr sz="4216">
          <a:solidFill>
            <a:srgbClr val="ED1C24"/>
          </a:solidFill>
          <a:latin typeface="Verdana" pitchFamily="-112" charset="0"/>
          <a:ea typeface="ＭＳ Ｐゴシック" pitchFamily="-112" charset="-128"/>
          <a:cs typeface="ＭＳ Ｐゴシック" pitchFamily="-112" charset="-128"/>
        </a:defRPr>
      </a:lvl7pPr>
      <a:lvl8pPr marL="1805601" algn="l" rtl="0" eaLnBrk="1" fontAlgn="base" hangingPunct="1">
        <a:spcBef>
          <a:spcPct val="0"/>
        </a:spcBef>
        <a:spcAft>
          <a:spcPct val="0"/>
        </a:spcAft>
        <a:defRPr sz="4216">
          <a:solidFill>
            <a:srgbClr val="ED1C24"/>
          </a:solidFill>
          <a:latin typeface="Verdana" pitchFamily="-112" charset="0"/>
          <a:ea typeface="ＭＳ Ｐゴシック" pitchFamily="-112" charset="-128"/>
          <a:cs typeface="ＭＳ Ｐゴシック" pitchFamily="-112" charset="-128"/>
        </a:defRPr>
      </a:lvl8pPr>
      <a:lvl9pPr marL="2407468" algn="l" rtl="0" eaLnBrk="1" fontAlgn="base" hangingPunct="1">
        <a:spcBef>
          <a:spcPct val="0"/>
        </a:spcBef>
        <a:spcAft>
          <a:spcPct val="0"/>
        </a:spcAft>
        <a:defRPr sz="4216">
          <a:solidFill>
            <a:srgbClr val="ED1C24"/>
          </a:solidFill>
          <a:latin typeface="Verdana" pitchFamily="-112" charset="0"/>
          <a:ea typeface="ＭＳ Ｐゴシック" pitchFamily="-112" charset="-128"/>
          <a:cs typeface="ＭＳ Ｐゴシック" pitchFamily="-112" charset="-128"/>
        </a:defRPr>
      </a:lvl9pPr>
    </p:titleStyle>
    <p:bodyStyle>
      <a:lvl1pPr marL="451398" indent="-451398" algn="l" rtl="0" eaLnBrk="1" fontAlgn="base" hangingPunct="1">
        <a:spcBef>
          <a:spcPct val="20000"/>
        </a:spcBef>
        <a:spcAft>
          <a:spcPct val="0"/>
        </a:spcAft>
        <a:buClr>
          <a:schemeClr val="tx2"/>
        </a:buClr>
        <a:buFont typeface="Wingdings" pitchFamily="2" charset="2"/>
        <a:buChar char="§"/>
        <a:defRPr sz="2942">
          <a:solidFill>
            <a:schemeClr val="tx1"/>
          </a:solidFill>
          <a:latin typeface="+mn-lt"/>
          <a:ea typeface="+mn-ea"/>
          <a:cs typeface="+mn-cs"/>
        </a:defRPr>
      </a:lvl1pPr>
      <a:lvl2pPr marL="977509" indent="-375128" algn="l" rtl="0" eaLnBrk="1" fontAlgn="base" hangingPunct="1">
        <a:spcBef>
          <a:spcPct val="20000"/>
        </a:spcBef>
        <a:spcAft>
          <a:spcPct val="0"/>
        </a:spcAft>
        <a:buClr>
          <a:schemeClr val="tx2"/>
        </a:buClr>
        <a:buFont typeface="Wingdings" pitchFamily="2" charset="2"/>
        <a:buChar char="§"/>
        <a:defRPr sz="2942">
          <a:solidFill>
            <a:schemeClr val="tx1"/>
          </a:solidFill>
          <a:latin typeface="+mn-lt"/>
          <a:ea typeface="+mn-ea"/>
          <a:cs typeface="ＭＳ Ｐゴシック"/>
        </a:defRPr>
      </a:lvl2pPr>
      <a:lvl3pPr marL="1503621" indent="-300413" algn="l" rtl="0" eaLnBrk="1" fontAlgn="base" hangingPunct="1">
        <a:spcBef>
          <a:spcPct val="20000"/>
        </a:spcBef>
        <a:spcAft>
          <a:spcPct val="0"/>
        </a:spcAft>
        <a:buClr>
          <a:schemeClr val="tx2"/>
        </a:buClr>
        <a:buFont typeface="Wingdings" pitchFamily="2" charset="2"/>
        <a:buChar char="§"/>
        <a:defRPr sz="3138">
          <a:solidFill>
            <a:schemeClr val="tx1"/>
          </a:solidFill>
          <a:latin typeface="+mn-lt"/>
          <a:ea typeface="+mn-ea"/>
          <a:cs typeface="ＭＳ Ｐゴシック"/>
        </a:defRPr>
      </a:lvl3pPr>
      <a:lvl4pPr marL="2106004" indent="-300413" algn="l" rtl="0" eaLnBrk="1" fontAlgn="base" hangingPunct="1">
        <a:spcBef>
          <a:spcPct val="20000"/>
        </a:spcBef>
        <a:spcAft>
          <a:spcPct val="0"/>
        </a:spcAft>
        <a:buClr>
          <a:schemeClr val="tx2"/>
        </a:buClr>
        <a:buFont typeface="Wingdings" pitchFamily="2" charset="2"/>
        <a:buChar char="§"/>
        <a:defRPr sz="2059">
          <a:solidFill>
            <a:schemeClr val="tx1"/>
          </a:solidFill>
          <a:latin typeface="+mn-lt"/>
          <a:ea typeface="+mn-ea"/>
          <a:cs typeface="ＭＳ Ｐゴシック"/>
        </a:defRPr>
      </a:lvl4pPr>
      <a:lvl5pPr marL="2708386" indent="-300413" algn="l" rtl="0" eaLnBrk="1" fontAlgn="base" hangingPunct="1">
        <a:spcBef>
          <a:spcPct val="20000"/>
        </a:spcBef>
        <a:spcAft>
          <a:spcPct val="0"/>
        </a:spcAft>
        <a:buClr>
          <a:schemeClr val="tx2"/>
        </a:buClr>
        <a:buFont typeface="Wingdings" pitchFamily="2" charset="2"/>
        <a:buChar char="§"/>
        <a:defRPr sz="1863">
          <a:solidFill>
            <a:schemeClr val="tx1"/>
          </a:solidFill>
          <a:latin typeface="+mn-lt"/>
          <a:ea typeface="+mn-ea"/>
          <a:cs typeface="ＭＳ Ｐゴシック"/>
        </a:defRPr>
      </a:lvl5pPr>
      <a:lvl6pPr marL="3310268" indent="-300933" algn="l" rtl="0" eaLnBrk="1" fontAlgn="base" hangingPunct="1">
        <a:spcBef>
          <a:spcPct val="20000"/>
        </a:spcBef>
        <a:spcAft>
          <a:spcPct val="0"/>
        </a:spcAft>
        <a:buChar char="»"/>
        <a:defRPr sz="1863">
          <a:solidFill>
            <a:schemeClr val="tx1"/>
          </a:solidFill>
          <a:latin typeface="+mn-lt"/>
          <a:ea typeface="+mn-ea"/>
        </a:defRPr>
      </a:lvl6pPr>
      <a:lvl7pPr marL="3912135" indent="-300933" algn="l" rtl="0" eaLnBrk="1" fontAlgn="base" hangingPunct="1">
        <a:spcBef>
          <a:spcPct val="20000"/>
        </a:spcBef>
        <a:spcAft>
          <a:spcPct val="0"/>
        </a:spcAft>
        <a:buChar char="»"/>
        <a:defRPr sz="1863">
          <a:solidFill>
            <a:schemeClr val="tx1"/>
          </a:solidFill>
          <a:latin typeface="+mn-lt"/>
          <a:ea typeface="+mn-ea"/>
        </a:defRPr>
      </a:lvl7pPr>
      <a:lvl8pPr marL="4514001" indent="-300933" algn="l" rtl="0" eaLnBrk="1" fontAlgn="base" hangingPunct="1">
        <a:spcBef>
          <a:spcPct val="20000"/>
        </a:spcBef>
        <a:spcAft>
          <a:spcPct val="0"/>
        </a:spcAft>
        <a:buChar char="»"/>
        <a:defRPr sz="1863">
          <a:solidFill>
            <a:schemeClr val="tx1"/>
          </a:solidFill>
          <a:latin typeface="+mn-lt"/>
          <a:ea typeface="+mn-ea"/>
        </a:defRPr>
      </a:lvl8pPr>
      <a:lvl9pPr marL="5115869" indent="-300933" algn="l" rtl="0" eaLnBrk="1" fontAlgn="base" hangingPunct="1">
        <a:spcBef>
          <a:spcPct val="20000"/>
        </a:spcBef>
        <a:spcAft>
          <a:spcPct val="0"/>
        </a:spcAft>
        <a:buChar char="»"/>
        <a:defRPr sz="1863">
          <a:solidFill>
            <a:schemeClr val="tx1"/>
          </a:solidFill>
          <a:latin typeface="+mn-lt"/>
          <a:ea typeface="+mn-ea"/>
        </a:defRPr>
      </a:lvl9pPr>
    </p:bodyStyle>
    <p:otherStyle>
      <a:defPPr>
        <a:defRPr lang="en-US"/>
      </a:defPPr>
      <a:lvl1pPr marL="0" algn="l" defTabSz="601867" rtl="0" eaLnBrk="1" latinLnBrk="0" hangingPunct="1">
        <a:defRPr sz="2353" kern="1200">
          <a:solidFill>
            <a:schemeClr val="tx1"/>
          </a:solidFill>
          <a:latin typeface="+mn-lt"/>
          <a:ea typeface="+mn-ea"/>
          <a:cs typeface="+mn-cs"/>
        </a:defRPr>
      </a:lvl1pPr>
      <a:lvl2pPr marL="601867" algn="l" defTabSz="601867" rtl="0" eaLnBrk="1" latinLnBrk="0" hangingPunct="1">
        <a:defRPr sz="2353" kern="1200">
          <a:solidFill>
            <a:schemeClr val="tx1"/>
          </a:solidFill>
          <a:latin typeface="+mn-lt"/>
          <a:ea typeface="+mn-ea"/>
          <a:cs typeface="+mn-cs"/>
        </a:defRPr>
      </a:lvl2pPr>
      <a:lvl3pPr marL="1203733" algn="l" defTabSz="601867" rtl="0" eaLnBrk="1" latinLnBrk="0" hangingPunct="1">
        <a:defRPr sz="2353" kern="1200">
          <a:solidFill>
            <a:schemeClr val="tx1"/>
          </a:solidFill>
          <a:latin typeface="+mn-lt"/>
          <a:ea typeface="+mn-ea"/>
          <a:cs typeface="+mn-cs"/>
        </a:defRPr>
      </a:lvl3pPr>
      <a:lvl4pPr marL="1805601" algn="l" defTabSz="601867" rtl="0" eaLnBrk="1" latinLnBrk="0" hangingPunct="1">
        <a:defRPr sz="2353" kern="1200">
          <a:solidFill>
            <a:schemeClr val="tx1"/>
          </a:solidFill>
          <a:latin typeface="+mn-lt"/>
          <a:ea typeface="+mn-ea"/>
          <a:cs typeface="+mn-cs"/>
        </a:defRPr>
      </a:lvl4pPr>
      <a:lvl5pPr marL="2407468" algn="l" defTabSz="601867" rtl="0" eaLnBrk="1" latinLnBrk="0" hangingPunct="1">
        <a:defRPr sz="2353" kern="1200">
          <a:solidFill>
            <a:schemeClr val="tx1"/>
          </a:solidFill>
          <a:latin typeface="+mn-lt"/>
          <a:ea typeface="+mn-ea"/>
          <a:cs typeface="+mn-cs"/>
        </a:defRPr>
      </a:lvl5pPr>
      <a:lvl6pPr marL="3009335" algn="l" defTabSz="601867" rtl="0" eaLnBrk="1" latinLnBrk="0" hangingPunct="1">
        <a:defRPr sz="2353" kern="1200">
          <a:solidFill>
            <a:schemeClr val="tx1"/>
          </a:solidFill>
          <a:latin typeface="+mn-lt"/>
          <a:ea typeface="+mn-ea"/>
          <a:cs typeface="+mn-cs"/>
        </a:defRPr>
      </a:lvl6pPr>
      <a:lvl7pPr marL="3611201" algn="l" defTabSz="601867" rtl="0" eaLnBrk="1" latinLnBrk="0" hangingPunct="1">
        <a:defRPr sz="2353" kern="1200">
          <a:solidFill>
            <a:schemeClr val="tx1"/>
          </a:solidFill>
          <a:latin typeface="+mn-lt"/>
          <a:ea typeface="+mn-ea"/>
          <a:cs typeface="+mn-cs"/>
        </a:defRPr>
      </a:lvl7pPr>
      <a:lvl8pPr marL="4213068" algn="l" defTabSz="601867" rtl="0" eaLnBrk="1" latinLnBrk="0" hangingPunct="1">
        <a:defRPr sz="2353" kern="1200">
          <a:solidFill>
            <a:schemeClr val="tx1"/>
          </a:solidFill>
          <a:latin typeface="+mn-lt"/>
          <a:ea typeface="+mn-ea"/>
          <a:cs typeface="+mn-cs"/>
        </a:defRPr>
      </a:lvl8pPr>
      <a:lvl9pPr marL="4814935" algn="l" defTabSz="601867" rtl="0" eaLnBrk="1" latinLnBrk="0" hangingPunct="1">
        <a:defRPr sz="235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prstGeom prst="rect">
            <a:avLst/>
          </a:prstGeom>
          <a:blipFill>
            <a:blip r:embed="rId7" cstate="print"/>
            <a:stretch>
              <a:fillRect/>
            </a:stretch>
          </a:blipFill>
        </p:spPr>
        <p:txBody>
          <a:bodyPr wrap="square" lIns="0" tIns="0" rIns="0" bIns="0" rtlCol="0"/>
          <a:lstStyle/>
          <a:p>
            <a:endParaRPr sz="1800">
              <a:solidFill>
                <a:prstClr val="black"/>
              </a:solidFill>
            </a:endParaRPr>
          </a:p>
        </p:txBody>
      </p:sp>
      <p:sp>
        <p:nvSpPr>
          <p:cNvPr id="2" name="Holder 2"/>
          <p:cNvSpPr>
            <a:spLocks noGrp="1"/>
          </p:cNvSpPr>
          <p:nvPr>
            <p:ph type="title"/>
          </p:nvPr>
        </p:nvSpPr>
        <p:spPr>
          <a:xfrm>
            <a:off x="1333534" y="596773"/>
            <a:ext cx="9524932" cy="461665"/>
          </a:xfrm>
          <a:prstGeom prst="rect">
            <a:avLst/>
          </a:prstGeom>
        </p:spPr>
        <p:txBody>
          <a:bodyPr wrap="square" lIns="0" tIns="0" rIns="0" bIns="0">
            <a:spAutoFit/>
          </a:bodyPr>
          <a:lstStyle>
            <a:lvl1pPr>
              <a:defRPr sz="3000" b="1" i="0">
                <a:solidFill>
                  <a:schemeClr val="bg1"/>
                </a:solidFill>
                <a:latin typeface="Times New Roman"/>
                <a:cs typeface="Times New Roman"/>
              </a:defRPr>
            </a:lvl1pPr>
          </a:lstStyle>
          <a:p>
            <a:endParaRPr/>
          </a:p>
        </p:txBody>
      </p:sp>
      <p:sp>
        <p:nvSpPr>
          <p:cNvPr id="3" name="Holder 3"/>
          <p:cNvSpPr>
            <a:spLocks noGrp="1"/>
          </p:cNvSpPr>
          <p:nvPr>
            <p:ph type="body" idx="1"/>
          </p:nvPr>
        </p:nvSpPr>
        <p:spPr>
          <a:xfrm>
            <a:off x="265005" y="2213102"/>
            <a:ext cx="11661987" cy="215444"/>
          </a:xfrm>
          <a:prstGeom prst="rect">
            <a:avLst/>
          </a:prstGeom>
        </p:spPr>
        <p:txBody>
          <a:bodyPr wrap="square" lIns="0" tIns="0" rIns="0" bIns="0">
            <a:spAutoFit/>
          </a:bodyPr>
          <a:lstStyle>
            <a:lvl1pPr>
              <a:defRPr sz="1400" b="0" i="0">
                <a:solidFill>
                  <a:schemeClr val="tx1"/>
                </a:solidFill>
                <a:latin typeface="Trebuchet MS"/>
                <a:cs typeface="Trebuchet MS"/>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9/1/2023</a:t>
            </a:fld>
            <a:endParaRPr lang="en-US">
              <a:solidFill>
                <a:prstClr val="black">
                  <a:tint val="75000"/>
                </a:prstClr>
              </a:solidFill>
            </a:endParaRPr>
          </a:p>
        </p:txBody>
      </p:sp>
      <p:sp>
        <p:nvSpPr>
          <p:cNvPr id="6" name="Holder 6"/>
          <p:cNvSpPr>
            <a:spLocks noGrp="1"/>
          </p:cNvSpPr>
          <p:nvPr>
            <p:ph type="sldNum" sz="quarter" idx="7"/>
          </p:nvPr>
        </p:nvSpPr>
        <p:spPr>
          <a:xfrm>
            <a:off x="9138074" y="6297045"/>
            <a:ext cx="2912533" cy="534670"/>
          </a:xfrm>
          <a:prstGeom prst="rect">
            <a:avLst/>
          </a:prstGeom>
        </p:spPr>
        <p:txBody>
          <a:bodyPr wrap="square" lIns="0" tIns="0" rIns="0" bIns="0">
            <a:spAutoFit/>
          </a:bodyPr>
          <a:lstStyle>
            <a:lvl1pPr>
              <a:defRPr sz="1400" b="0" i="0">
                <a:solidFill>
                  <a:schemeClr val="tx1"/>
                </a:solidFill>
                <a:latin typeface="Times New Roman"/>
                <a:cs typeface="Times New Roman"/>
              </a:defRPr>
            </a:lvl1pPr>
          </a:lstStyle>
          <a:p>
            <a:pPr marL="1427480">
              <a:lnSpc>
                <a:spcPts val="1625"/>
              </a:lnSpc>
            </a:pPr>
            <a:fld id="{81D60167-4931-47E6-BA6A-407CBD079E47}" type="slidenum">
              <a:rPr lang="en-IN" spc="-5" smtClean="0">
                <a:solidFill>
                  <a:prstClr val="black"/>
                </a:solidFill>
              </a:rPr>
              <a:pPr marL="1427480">
                <a:lnSpc>
                  <a:spcPts val="1625"/>
                </a:lnSpc>
              </a:pPr>
              <a:t>‹#›</a:t>
            </a:fld>
            <a:endParaRPr lang="en-IN" spc="-5">
              <a:solidFill>
                <a:prstClr val="black"/>
              </a:solidFill>
            </a:endParaRPr>
          </a:p>
          <a:p>
            <a:pPr marL="12700">
              <a:spcBef>
                <a:spcPts val="290"/>
              </a:spcBef>
            </a:pPr>
            <a:r>
              <a:rPr lang="en-IN" sz="1800" spc="-15">
                <a:solidFill>
                  <a:prstClr val="black"/>
                </a:solidFill>
              </a:rPr>
              <a:t>www.actuariesindia.org</a:t>
            </a:r>
            <a:endParaRPr lang="en-IN" sz="1800">
              <a:solidFill>
                <a:prstClr val="black"/>
              </a:solidFill>
            </a:endParaRPr>
          </a:p>
        </p:txBody>
      </p:sp>
    </p:spTree>
    <p:extLst>
      <p:ext uri="{BB962C8B-B14F-4D97-AF65-F5344CB8AC3E}">
        <p14:creationId xmlns:p14="http://schemas.microsoft.com/office/powerpoint/2010/main" val="83799599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hyperlink" Target="https://docs.aws.amazon.com/whitepapers/latest/overview-aws-cloud-adoption-framework/security-perspective.html"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enterprise.verizon.com/resources/reports/2020-data-breach-investigations-report.pdf" TargetMode="External"/><Relationship Id="rId3" Type="http://schemas.openxmlformats.org/officeDocument/2006/relationships/hyperlink" Target="https://www.scmagazine.com/" TargetMode="External"/><Relationship Id="rId7" Type="http://schemas.openxmlformats.org/officeDocument/2006/relationships/hyperlink" Target="https://www.accenture.com/_acnmedia/PDF-96/Accenture-2019-Cost-of-Cybercrime-Study-Final.pdf#zoom=50" TargetMode="External"/><Relationship Id="rId12" Type="http://schemas.openxmlformats.org/officeDocument/2006/relationships/image" Target="../media/image14.png"/><Relationship Id="rId2" Type="http://schemas.openxmlformats.org/officeDocument/2006/relationships/hyperlink" Target="https://www.moneycontrol.com/news/business/banks/indian-banks-reported-248-data-breaches-in-last-four-years-says-government-8940891.html" TargetMode="External"/><Relationship Id="rId1" Type="http://schemas.openxmlformats.org/officeDocument/2006/relationships/slideLayout" Target="../slideLayouts/slideLayout8.xml"/><Relationship Id="rId6" Type="http://schemas.openxmlformats.org/officeDocument/2006/relationships/hyperlink" Target="https://enterprise.verizon.com/resources/executivebriefs/2020-dbir-executive-brief.pdf" TargetMode="External"/><Relationship Id="rId11" Type="http://schemas.openxmlformats.org/officeDocument/2006/relationships/hyperlink" Target="https://www.cybintsolutions.com/cyber-security-facts-stats/" TargetMode="External"/><Relationship Id="rId5" Type="http://schemas.openxmlformats.org/officeDocument/2006/relationships/hyperlink" Target="https://www.gartner.com/en/documents/3889055" TargetMode="External"/><Relationship Id="rId10" Type="http://schemas.openxmlformats.org/officeDocument/2006/relationships/hyperlink" Target="https://cybersecurityforme.com/" TargetMode="External"/><Relationship Id="rId4" Type="http://schemas.openxmlformats.org/officeDocument/2006/relationships/hyperlink" Target="https://www.idtheftcenter.org/Data-Breaches/" TargetMode="External"/><Relationship Id="rId9" Type="http://schemas.openxmlformats.org/officeDocument/2006/relationships/hyperlink" Target="https://www.proofpoint.com/sites/default/files/gtd-pfpt-uk-tr-state-of-the-phish-2020-a4_final.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a:spLocks noGrp="1" noRot="1" noMove="1" noResize="1" noEditPoints="1" noAdjustHandles="1" noChangeArrowheads="1" noChangeShapeType="1"/>
          </p:cNvSpPr>
          <p:nvPr/>
        </p:nvSpPr>
        <p:spPr>
          <a:xfrm>
            <a:off x="-15025" y="0"/>
            <a:ext cx="12192000" cy="6858000"/>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8915401" y="3581400"/>
            <a:ext cx="1435607" cy="1447800"/>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txBox="1"/>
          <p:nvPr/>
        </p:nvSpPr>
        <p:spPr>
          <a:xfrm>
            <a:off x="39076" y="3819720"/>
            <a:ext cx="8755357" cy="738664"/>
          </a:xfrm>
          <a:prstGeom prst="rect">
            <a:avLst/>
          </a:prstGeom>
        </p:spPr>
        <p:txBody>
          <a:bodyPr vert="horz" wrap="square" lIns="0" tIns="0" rIns="0" bIns="0" rtlCol="0">
            <a:spAutoFit/>
          </a:bodyPr>
          <a:lstStyle/>
          <a:p>
            <a:pPr marL="45085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Arial"/>
              </a:rPr>
              <a:t>Cyber security, cyber risk and Data Privacy – Changing Landscape and what it means for companies</a:t>
            </a:r>
          </a:p>
        </p:txBody>
      </p:sp>
      <p:sp>
        <p:nvSpPr>
          <p:cNvPr id="6" name="object 6"/>
          <p:cNvSpPr txBox="1"/>
          <p:nvPr/>
        </p:nvSpPr>
        <p:spPr>
          <a:xfrm>
            <a:off x="9792461" y="6289751"/>
            <a:ext cx="114300" cy="215444"/>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endParaRPr kumimoji="0" sz="1400"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8" name="object 5"/>
          <p:cNvSpPr txBox="1">
            <a:spLocks noGrp="1"/>
          </p:cNvSpPr>
          <p:nvPr/>
        </p:nvSpPr>
        <p:spPr>
          <a:xfrm>
            <a:off x="473201" y="-18779"/>
            <a:ext cx="8915400" cy="2277547"/>
          </a:xfrm>
          <a:prstGeom prst="rect">
            <a:avLst/>
          </a:prstGeom>
        </p:spPr>
        <p:txBody>
          <a:bodyPr vert="horz" wrap="square" lIns="0" tIns="0" rIns="0" bIns="0" rtlCol="0">
            <a:spAutoFit/>
          </a:bodyPr>
          <a:lstStyle>
            <a:lvl1pPr>
              <a:defRPr sz="4000" b="0" i="0">
                <a:solidFill>
                  <a:schemeClr val="bg1"/>
                </a:solidFill>
                <a:latin typeface="Calibri"/>
                <a:ea typeface="+mj-ea"/>
                <a:cs typeface="Calibri"/>
              </a:defRPr>
            </a:lvl1pPr>
          </a:lstStyle>
          <a:p>
            <a:pPr marL="450850" marR="0" lvl="0" indent="0" algn="l" defTabSz="914400" rtl="0" eaLnBrk="1" fontAlgn="auto"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dirty="0">
              <a:ln>
                <a:noFill/>
              </a:ln>
              <a:solidFill>
                <a:prstClr val="black"/>
              </a:solidFill>
              <a:effectLst/>
              <a:uLnTx/>
              <a:uFillTx/>
              <a:latin typeface="Gadugi" panose="020B0502040204020203" pitchFamily="34" charset="0"/>
              <a:ea typeface="Gadugi" panose="020B0502040204020203" pitchFamily="34" charset="0"/>
              <a:cs typeface="Times New Roman"/>
            </a:endParaRPr>
          </a:p>
          <a:p>
            <a:pPr marL="0" marR="0" lvl="0" indent="0" algn="l" defTabSz="914400" rtl="0" eaLnBrk="1" fontAlgn="auto" latinLnBrk="0" hangingPunct="1">
              <a:lnSpc>
                <a:spcPct val="100000"/>
              </a:lnSpc>
              <a:spcBef>
                <a:spcPts val="15"/>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Gadugi" panose="020B0502040204020203" pitchFamily="34" charset="0"/>
                <a:ea typeface="Gadugi" panose="020B0502040204020203" pitchFamily="34" charset="0"/>
                <a:cs typeface="Times New Roman"/>
              </a:rPr>
              <a:t>7th Seminar on Enterprise Risk Management</a:t>
            </a:r>
          </a:p>
          <a:p>
            <a:pPr marL="12700" marR="508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30" normalizeH="0" baseline="0" noProof="0" dirty="0">
                <a:ln>
                  <a:noFill/>
                </a:ln>
                <a:solidFill>
                  <a:prstClr val="white"/>
                </a:solidFill>
                <a:effectLst/>
                <a:uLnTx/>
                <a:uFillTx/>
                <a:latin typeface="Gadugi" panose="020B0502040204020203" pitchFamily="34" charset="0"/>
                <a:ea typeface="Gadugi" panose="020B0502040204020203" pitchFamily="34" charset="0"/>
                <a:cs typeface="Calibri"/>
              </a:rPr>
              <a:t>1</a:t>
            </a:r>
            <a:r>
              <a:rPr kumimoji="0" lang="en-US" sz="3200" b="1" i="0" u="none" strike="noStrike" kern="1200" cap="none" spc="-30" normalizeH="0" baseline="30000" noProof="0" dirty="0">
                <a:ln>
                  <a:noFill/>
                </a:ln>
                <a:solidFill>
                  <a:prstClr val="white"/>
                </a:solidFill>
                <a:effectLst/>
                <a:uLnTx/>
                <a:uFillTx/>
                <a:latin typeface="Gadugi" panose="020B0502040204020203" pitchFamily="34" charset="0"/>
                <a:ea typeface="Gadugi" panose="020B0502040204020203" pitchFamily="34" charset="0"/>
                <a:cs typeface="Calibri"/>
              </a:rPr>
              <a:t>st</a:t>
            </a:r>
            <a:r>
              <a:rPr kumimoji="0" lang="en-US" sz="3200" b="1" i="0" u="none" strike="noStrike" kern="1200" cap="none" spc="-30" normalizeH="0" baseline="0" noProof="0" dirty="0">
                <a:ln>
                  <a:noFill/>
                </a:ln>
                <a:solidFill>
                  <a:prstClr val="white"/>
                </a:solidFill>
                <a:effectLst/>
                <a:uLnTx/>
                <a:uFillTx/>
                <a:latin typeface="Gadugi" panose="020B0502040204020203" pitchFamily="34" charset="0"/>
                <a:ea typeface="Gadugi" panose="020B0502040204020203" pitchFamily="34" charset="0"/>
                <a:cs typeface="Calibri"/>
              </a:rPr>
              <a:t> September 2023</a:t>
            </a:r>
          </a:p>
          <a:p>
            <a:pPr marL="12700" marR="508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30" normalizeH="0" baseline="0" noProof="0" dirty="0">
                <a:ln>
                  <a:noFill/>
                </a:ln>
                <a:solidFill>
                  <a:prstClr val="white"/>
                </a:solidFill>
                <a:effectLst/>
                <a:uLnTx/>
                <a:uFillTx/>
                <a:latin typeface="Gadugi" panose="020B0502040204020203" pitchFamily="34" charset="0"/>
                <a:ea typeface="Gadugi" panose="020B0502040204020203" pitchFamily="34" charset="0"/>
                <a:cs typeface="Calibri"/>
              </a:rPr>
              <a:t>Hotel Sea Princess, Mumbai</a:t>
            </a:r>
            <a:endParaRPr kumimoji="0" lang="en-US" sz="3200" b="1" i="0" u="none" strike="noStrike" kern="1200" cap="none" spc="0" normalizeH="0" baseline="0" noProof="0" dirty="0">
              <a:ln>
                <a:noFill/>
              </a:ln>
              <a:solidFill>
                <a:prstClr val="white"/>
              </a:solidFill>
              <a:effectLst/>
              <a:uLnTx/>
              <a:uFillTx/>
              <a:latin typeface="Gadugi" panose="020B0502040204020203" pitchFamily="34" charset="0"/>
              <a:ea typeface="Gadugi" panose="020B0502040204020203" pitchFamily="34" charset="0"/>
              <a:cs typeface="Calibri"/>
            </a:endParaRPr>
          </a:p>
          <a:p>
            <a:pPr marL="0" marR="0" lvl="0" indent="0" algn="l" defTabSz="914400" rtl="0" eaLnBrk="1" fontAlgn="auto" latinLnBrk="0" hangingPunct="1">
              <a:lnSpc>
                <a:spcPct val="100000"/>
              </a:lnSpc>
              <a:spcBef>
                <a:spcPts val="15"/>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Times New Roman"/>
              <a:ea typeface="+mj-ea"/>
              <a:cs typeface="Times New Roman"/>
            </a:endParaRPr>
          </a:p>
        </p:txBody>
      </p:sp>
    </p:spTree>
    <p:extLst>
      <p:ext uri="{BB962C8B-B14F-4D97-AF65-F5344CB8AC3E}">
        <p14:creationId xmlns:p14="http://schemas.microsoft.com/office/powerpoint/2010/main" val="278665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1864E-EBFC-97B9-83A6-6559B2B67802}"/>
              </a:ext>
            </a:extLst>
          </p:cNvPr>
          <p:cNvSpPr>
            <a:spLocks noGrp="1"/>
          </p:cNvSpPr>
          <p:nvPr>
            <p:ph type="title"/>
          </p:nvPr>
        </p:nvSpPr>
        <p:spPr>
          <a:xfrm>
            <a:off x="125108" y="15196"/>
            <a:ext cx="10972482" cy="722222"/>
          </a:xfrm>
        </p:spPr>
        <p:txBody>
          <a:bodyPr/>
          <a:lstStyle/>
          <a:p>
            <a:r>
              <a:rPr lang="en-US" sz="2800" b="1" dirty="0"/>
              <a:t>You are responsible for Cybersecurity Decisions</a:t>
            </a:r>
          </a:p>
        </p:txBody>
      </p:sp>
      <p:pic>
        <p:nvPicPr>
          <p:cNvPr id="6" name="Content Placeholder 5">
            <a:extLst>
              <a:ext uri="{FF2B5EF4-FFF2-40B4-BE49-F238E27FC236}">
                <a16:creationId xmlns:a16="http://schemas.microsoft.com/office/drawing/2014/main" id="{F3BF7E30-3D3F-3776-258C-27B1ECD2853F}"/>
              </a:ext>
            </a:extLst>
          </p:cNvPr>
          <p:cNvPicPr>
            <a:picLocks noGrp="1" noChangeAspect="1"/>
          </p:cNvPicPr>
          <p:nvPr>
            <p:ph sz="half" idx="2"/>
          </p:nvPr>
        </p:nvPicPr>
        <p:blipFill>
          <a:blip r:embed="rId2"/>
          <a:stretch>
            <a:fillRect/>
          </a:stretch>
        </p:blipFill>
        <p:spPr>
          <a:xfrm>
            <a:off x="748037" y="1015476"/>
            <a:ext cx="6050969" cy="4827047"/>
          </a:xfrm>
        </p:spPr>
      </p:pic>
      <p:sp>
        <p:nvSpPr>
          <p:cNvPr id="3" name="object 2">
            <a:extLst>
              <a:ext uri="{FF2B5EF4-FFF2-40B4-BE49-F238E27FC236}">
                <a16:creationId xmlns:a16="http://schemas.microsoft.com/office/drawing/2014/main" id="{9525815A-756B-89DA-E25C-D25A103CB319}"/>
              </a:ext>
            </a:extLst>
          </p:cNvPr>
          <p:cNvSpPr>
            <a:spLocks noChangeArrowheads="1"/>
          </p:cNvSpPr>
          <p:nvPr/>
        </p:nvSpPr>
        <p:spPr bwMode="auto">
          <a:xfrm>
            <a:off x="6592529" y="1015475"/>
            <a:ext cx="5277294" cy="510510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Tree>
    <p:extLst>
      <p:ext uri="{BB962C8B-B14F-4D97-AF65-F5344CB8AC3E}">
        <p14:creationId xmlns:p14="http://schemas.microsoft.com/office/powerpoint/2010/main" val="1636487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A230059-A347-FF46-9C50-B1C12629149B}"/>
              </a:ext>
            </a:extLst>
          </p:cNvPr>
          <p:cNvGrpSpPr/>
          <p:nvPr/>
        </p:nvGrpSpPr>
        <p:grpSpPr>
          <a:xfrm>
            <a:off x="850904" y="1036154"/>
            <a:ext cx="10197234" cy="600074"/>
            <a:chOff x="3459760" y="3429000"/>
            <a:chExt cx="2294988" cy="600074"/>
          </a:xfrm>
          <a:solidFill>
            <a:schemeClr val="accent2"/>
          </a:solidFill>
        </p:grpSpPr>
        <p:sp>
          <p:nvSpPr>
            <p:cNvPr id="3" name="Rectangle 2">
              <a:extLst>
                <a:ext uri="{FF2B5EF4-FFF2-40B4-BE49-F238E27FC236}">
                  <a16:creationId xmlns:a16="http://schemas.microsoft.com/office/drawing/2014/main" id="{68C98F1E-39F8-3B49-8FF8-E71778082684}"/>
                </a:ext>
              </a:extLst>
            </p:cNvPr>
            <p:cNvSpPr/>
            <p:nvPr/>
          </p:nvSpPr>
          <p:spPr>
            <a:xfrm>
              <a:off x="3459760" y="3429000"/>
              <a:ext cx="2294988" cy="60007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8EBC6E7E-A71D-C646-BA2A-FAABCDDE4101}"/>
                </a:ext>
              </a:extLst>
            </p:cNvPr>
            <p:cNvSpPr/>
            <p:nvPr/>
          </p:nvSpPr>
          <p:spPr>
            <a:xfrm>
              <a:off x="3485896" y="3571271"/>
              <a:ext cx="2236742" cy="307777"/>
            </a:xfrm>
            <a:prstGeom prst="rect">
              <a:avLst/>
            </a:prstGeom>
            <a:solidFill>
              <a:srgbClr val="7030A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mn-lt"/>
                  <a:ea typeface="+mn-ea"/>
                  <a:cs typeface="+mn-cs"/>
                </a:rPr>
                <a:t>5 Principles of Effective Cyber Risk Oversight: Guidance by National Assoc. of Corporate Directors</a:t>
              </a:r>
            </a:p>
          </p:txBody>
        </p:sp>
      </p:grpSp>
      <p:grpSp>
        <p:nvGrpSpPr>
          <p:cNvPr id="5" name="Group 4">
            <a:extLst>
              <a:ext uri="{FF2B5EF4-FFF2-40B4-BE49-F238E27FC236}">
                <a16:creationId xmlns:a16="http://schemas.microsoft.com/office/drawing/2014/main" id="{902A9929-6510-0F4C-B34B-39F03123DE27}"/>
              </a:ext>
            </a:extLst>
          </p:cNvPr>
          <p:cNvGrpSpPr/>
          <p:nvPr/>
        </p:nvGrpSpPr>
        <p:grpSpPr>
          <a:xfrm>
            <a:off x="850901" y="1699701"/>
            <a:ext cx="10197237" cy="782830"/>
            <a:chOff x="431801" y="3187407"/>
            <a:chExt cx="10197237" cy="927394"/>
          </a:xfrm>
        </p:grpSpPr>
        <p:sp>
          <p:nvSpPr>
            <p:cNvPr id="6" name="Rectangle 5">
              <a:extLst>
                <a:ext uri="{FF2B5EF4-FFF2-40B4-BE49-F238E27FC236}">
                  <a16:creationId xmlns:a16="http://schemas.microsoft.com/office/drawing/2014/main" id="{6ECF970B-3A3A-5C43-8F9B-1EE684E237A4}"/>
                </a:ext>
              </a:extLst>
            </p:cNvPr>
            <p:cNvSpPr/>
            <p:nvPr/>
          </p:nvSpPr>
          <p:spPr>
            <a:xfrm>
              <a:off x="431801" y="3187407"/>
              <a:ext cx="10197237" cy="927394"/>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ea typeface="+mn-ea"/>
                <a:cs typeface="+mn-cs"/>
              </a:endParaRPr>
            </a:p>
          </p:txBody>
        </p:sp>
        <p:grpSp>
          <p:nvGrpSpPr>
            <p:cNvPr id="7" name="Group 6">
              <a:extLst>
                <a:ext uri="{FF2B5EF4-FFF2-40B4-BE49-F238E27FC236}">
                  <a16:creationId xmlns:a16="http://schemas.microsoft.com/office/drawing/2014/main" id="{677C0A19-F136-7B46-BF3B-1D020F6E2E38}"/>
                </a:ext>
              </a:extLst>
            </p:cNvPr>
            <p:cNvGrpSpPr/>
            <p:nvPr/>
          </p:nvGrpSpPr>
          <p:grpSpPr>
            <a:xfrm>
              <a:off x="431801" y="3202116"/>
              <a:ext cx="754062" cy="912683"/>
              <a:chOff x="3459760" y="3429000"/>
              <a:chExt cx="754062" cy="912683"/>
            </a:xfrm>
          </p:grpSpPr>
          <p:sp>
            <p:nvSpPr>
              <p:cNvPr id="8" name="Rectangle 7">
                <a:extLst>
                  <a:ext uri="{FF2B5EF4-FFF2-40B4-BE49-F238E27FC236}">
                    <a16:creationId xmlns:a16="http://schemas.microsoft.com/office/drawing/2014/main" id="{21813F33-8FF7-0745-AA8A-D98A4B2745DE}"/>
                  </a:ext>
                </a:extLst>
              </p:cNvPr>
              <p:cNvSpPr/>
              <p:nvPr/>
            </p:nvSpPr>
            <p:spPr>
              <a:xfrm>
                <a:off x="3459760" y="3429000"/>
                <a:ext cx="754062" cy="91268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ea typeface="+mn-ea"/>
                  <a:cs typeface="+mn-cs"/>
                </a:endParaRPr>
              </a:p>
            </p:txBody>
          </p:sp>
          <p:sp>
            <p:nvSpPr>
              <p:cNvPr id="9" name="Rectangle 8">
                <a:extLst>
                  <a:ext uri="{FF2B5EF4-FFF2-40B4-BE49-F238E27FC236}">
                    <a16:creationId xmlns:a16="http://schemas.microsoft.com/office/drawing/2014/main" id="{A87FF570-6939-7840-B0DC-A1F20DB5F113}"/>
                  </a:ext>
                </a:extLst>
              </p:cNvPr>
              <p:cNvSpPr/>
              <p:nvPr/>
            </p:nvSpPr>
            <p:spPr>
              <a:xfrm>
                <a:off x="3613812" y="3553149"/>
                <a:ext cx="445956" cy="6927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effectLst/>
                    <a:uLnTx/>
                    <a:uFillTx/>
                    <a:latin typeface="+mn-lt"/>
                    <a:ea typeface="+mn-ea"/>
                    <a:cs typeface="+mn-cs"/>
                  </a:rPr>
                  <a:t>1</a:t>
                </a:r>
                <a:endParaRPr kumimoji="0" lang="en-US" sz="1800" b="0" i="0" u="none" strike="noStrike" kern="1200" cap="none" spc="0" normalizeH="0" baseline="0" noProof="0" dirty="0">
                  <a:ln>
                    <a:noFill/>
                  </a:ln>
                  <a:effectLst/>
                  <a:uLnTx/>
                  <a:uFillTx/>
                  <a:latin typeface="+mn-lt"/>
                  <a:ea typeface="+mn-ea"/>
                  <a:cs typeface="+mn-cs"/>
                </a:endParaRPr>
              </a:p>
            </p:txBody>
          </p:sp>
        </p:grpSp>
      </p:grpSp>
      <p:grpSp>
        <p:nvGrpSpPr>
          <p:cNvPr id="10" name="Group 9">
            <a:extLst>
              <a:ext uri="{FF2B5EF4-FFF2-40B4-BE49-F238E27FC236}">
                <a16:creationId xmlns:a16="http://schemas.microsoft.com/office/drawing/2014/main" id="{C34AF831-C26B-2640-A5E3-D59AAD539907}"/>
              </a:ext>
            </a:extLst>
          </p:cNvPr>
          <p:cNvGrpSpPr/>
          <p:nvPr/>
        </p:nvGrpSpPr>
        <p:grpSpPr>
          <a:xfrm>
            <a:off x="850901" y="2503554"/>
            <a:ext cx="10197237" cy="912685"/>
            <a:chOff x="431801" y="3202115"/>
            <a:chExt cx="10197237" cy="912685"/>
          </a:xfrm>
        </p:grpSpPr>
        <p:grpSp>
          <p:nvGrpSpPr>
            <p:cNvPr id="11" name="Group 10">
              <a:extLst>
                <a:ext uri="{FF2B5EF4-FFF2-40B4-BE49-F238E27FC236}">
                  <a16:creationId xmlns:a16="http://schemas.microsoft.com/office/drawing/2014/main" id="{2966AE91-7CE7-4B4E-AAF0-14B00B7BFE62}"/>
                </a:ext>
              </a:extLst>
            </p:cNvPr>
            <p:cNvGrpSpPr/>
            <p:nvPr/>
          </p:nvGrpSpPr>
          <p:grpSpPr>
            <a:xfrm>
              <a:off x="431801" y="3202115"/>
              <a:ext cx="754062" cy="912683"/>
              <a:chOff x="3459760" y="3428999"/>
              <a:chExt cx="754062" cy="912683"/>
            </a:xfrm>
          </p:grpSpPr>
          <p:sp>
            <p:nvSpPr>
              <p:cNvPr id="13" name="Rectangle 12">
                <a:extLst>
                  <a:ext uri="{FF2B5EF4-FFF2-40B4-BE49-F238E27FC236}">
                    <a16:creationId xmlns:a16="http://schemas.microsoft.com/office/drawing/2014/main" id="{3474606C-CC9C-7442-8246-1BB3C7F4B317}"/>
                  </a:ext>
                </a:extLst>
              </p:cNvPr>
              <p:cNvSpPr/>
              <p:nvPr/>
            </p:nvSpPr>
            <p:spPr>
              <a:xfrm>
                <a:off x="3459760" y="3428999"/>
                <a:ext cx="754062" cy="9126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ea typeface="+mn-ea"/>
                  <a:cs typeface="+mn-cs"/>
                </a:endParaRPr>
              </a:p>
            </p:txBody>
          </p:sp>
          <p:sp>
            <p:nvSpPr>
              <p:cNvPr id="14" name="Rectangle 13">
                <a:extLst>
                  <a:ext uri="{FF2B5EF4-FFF2-40B4-BE49-F238E27FC236}">
                    <a16:creationId xmlns:a16="http://schemas.microsoft.com/office/drawing/2014/main" id="{F7A352DB-2EB2-6143-BD4F-40D3AC9FB3EB}"/>
                  </a:ext>
                </a:extLst>
              </p:cNvPr>
              <p:cNvSpPr/>
              <p:nvPr/>
            </p:nvSpPr>
            <p:spPr>
              <a:xfrm>
                <a:off x="3597296" y="3576407"/>
                <a:ext cx="445956"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effectLst/>
                    <a:uLnTx/>
                    <a:uFillTx/>
                    <a:latin typeface="+mn-lt"/>
                    <a:ea typeface="+mn-ea"/>
                    <a:cs typeface="+mn-cs"/>
                  </a:rPr>
                  <a:t>2</a:t>
                </a:r>
                <a:endParaRPr kumimoji="0" lang="en-US" sz="1800" b="0" i="0" u="none" strike="noStrike" kern="1200" cap="none" spc="0" normalizeH="0" baseline="0" noProof="0" dirty="0">
                  <a:ln>
                    <a:noFill/>
                  </a:ln>
                  <a:effectLst/>
                  <a:uLnTx/>
                  <a:uFillTx/>
                  <a:latin typeface="+mn-lt"/>
                  <a:ea typeface="+mn-ea"/>
                  <a:cs typeface="+mn-cs"/>
                </a:endParaRPr>
              </a:p>
            </p:txBody>
          </p:sp>
        </p:grpSp>
        <p:sp>
          <p:nvSpPr>
            <p:cNvPr id="12" name="Rectangle 11">
              <a:extLst>
                <a:ext uri="{FF2B5EF4-FFF2-40B4-BE49-F238E27FC236}">
                  <a16:creationId xmlns:a16="http://schemas.microsoft.com/office/drawing/2014/main" id="{4A7F7021-41CD-3942-90D9-C1676FB5F18C}"/>
                </a:ext>
              </a:extLst>
            </p:cNvPr>
            <p:cNvSpPr/>
            <p:nvPr/>
          </p:nvSpPr>
          <p:spPr>
            <a:xfrm>
              <a:off x="431801" y="3202116"/>
              <a:ext cx="10197237" cy="912684"/>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ea typeface="+mn-ea"/>
                <a:cs typeface="+mn-cs"/>
              </a:endParaRPr>
            </a:p>
          </p:txBody>
        </p:sp>
      </p:grpSp>
      <p:grpSp>
        <p:nvGrpSpPr>
          <p:cNvPr id="15" name="Group 14">
            <a:extLst>
              <a:ext uri="{FF2B5EF4-FFF2-40B4-BE49-F238E27FC236}">
                <a16:creationId xmlns:a16="http://schemas.microsoft.com/office/drawing/2014/main" id="{094B2B24-6310-FF4F-87C1-7104907F12B2}"/>
              </a:ext>
            </a:extLst>
          </p:cNvPr>
          <p:cNvGrpSpPr/>
          <p:nvPr/>
        </p:nvGrpSpPr>
        <p:grpSpPr>
          <a:xfrm>
            <a:off x="850901" y="3437263"/>
            <a:ext cx="10197237" cy="912685"/>
            <a:chOff x="431801" y="3202115"/>
            <a:chExt cx="10197237" cy="912685"/>
          </a:xfrm>
        </p:grpSpPr>
        <p:grpSp>
          <p:nvGrpSpPr>
            <p:cNvPr id="16" name="Group 15">
              <a:extLst>
                <a:ext uri="{FF2B5EF4-FFF2-40B4-BE49-F238E27FC236}">
                  <a16:creationId xmlns:a16="http://schemas.microsoft.com/office/drawing/2014/main" id="{585EEA1F-EB7D-7C47-88BE-2B8747282C31}"/>
                </a:ext>
              </a:extLst>
            </p:cNvPr>
            <p:cNvGrpSpPr/>
            <p:nvPr/>
          </p:nvGrpSpPr>
          <p:grpSpPr>
            <a:xfrm>
              <a:off x="431801" y="3202115"/>
              <a:ext cx="754062" cy="912683"/>
              <a:chOff x="3459760" y="3428999"/>
              <a:chExt cx="754062" cy="912683"/>
            </a:xfrm>
          </p:grpSpPr>
          <p:sp>
            <p:nvSpPr>
              <p:cNvPr id="18" name="Rectangle 17">
                <a:extLst>
                  <a:ext uri="{FF2B5EF4-FFF2-40B4-BE49-F238E27FC236}">
                    <a16:creationId xmlns:a16="http://schemas.microsoft.com/office/drawing/2014/main" id="{2FF888DD-C44D-D941-BE92-76478DFA173D}"/>
                  </a:ext>
                </a:extLst>
              </p:cNvPr>
              <p:cNvSpPr/>
              <p:nvPr/>
            </p:nvSpPr>
            <p:spPr>
              <a:xfrm>
                <a:off x="3459760" y="3428999"/>
                <a:ext cx="754062" cy="91268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ea typeface="+mn-ea"/>
                  <a:cs typeface="+mn-cs"/>
                </a:endParaRPr>
              </a:p>
            </p:txBody>
          </p:sp>
          <p:sp>
            <p:nvSpPr>
              <p:cNvPr id="19" name="Rectangle 18">
                <a:extLst>
                  <a:ext uri="{FF2B5EF4-FFF2-40B4-BE49-F238E27FC236}">
                    <a16:creationId xmlns:a16="http://schemas.microsoft.com/office/drawing/2014/main" id="{02B249E2-31DE-6446-A918-8A928EB84DEE}"/>
                  </a:ext>
                </a:extLst>
              </p:cNvPr>
              <p:cNvSpPr/>
              <p:nvPr/>
            </p:nvSpPr>
            <p:spPr>
              <a:xfrm>
                <a:off x="3613812" y="3592952"/>
                <a:ext cx="445956"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effectLst/>
                    <a:uLnTx/>
                    <a:uFillTx/>
                    <a:latin typeface="+mn-lt"/>
                    <a:ea typeface="+mn-ea"/>
                    <a:cs typeface="+mn-cs"/>
                  </a:rPr>
                  <a:t>3</a:t>
                </a:r>
                <a:endParaRPr kumimoji="0" lang="en-US" sz="1800" b="0" i="0" u="none" strike="noStrike" kern="1200" cap="none" spc="0" normalizeH="0" baseline="0" noProof="0" dirty="0">
                  <a:ln>
                    <a:noFill/>
                  </a:ln>
                  <a:effectLst/>
                  <a:uLnTx/>
                  <a:uFillTx/>
                  <a:latin typeface="+mn-lt"/>
                  <a:ea typeface="+mn-ea"/>
                  <a:cs typeface="+mn-cs"/>
                </a:endParaRPr>
              </a:p>
            </p:txBody>
          </p:sp>
        </p:grpSp>
        <p:sp>
          <p:nvSpPr>
            <p:cNvPr id="17" name="Rectangle 16">
              <a:extLst>
                <a:ext uri="{FF2B5EF4-FFF2-40B4-BE49-F238E27FC236}">
                  <a16:creationId xmlns:a16="http://schemas.microsoft.com/office/drawing/2014/main" id="{D63C69E3-9532-6644-87C0-0697B3344FDF}"/>
                </a:ext>
              </a:extLst>
            </p:cNvPr>
            <p:cNvSpPr/>
            <p:nvPr/>
          </p:nvSpPr>
          <p:spPr>
            <a:xfrm>
              <a:off x="431801" y="3202116"/>
              <a:ext cx="10197237" cy="912684"/>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ea typeface="+mn-ea"/>
                <a:cs typeface="+mn-cs"/>
              </a:endParaRPr>
            </a:p>
          </p:txBody>
        </p:sp>
      </p:grpSp>
      <p:grpSp>
        <p:nvGrpSpPr>
          <p:cNvPr id="20" name="Group 19">
            <a:extLst>
              <a:ext uri="{FF2B5EF4-FFF2-40B4-BE49-F238E27FC236}">
                <a16:creationId xmlns:a16="http://schemas.microsoft.com/office/drawing/2014/main" id="{5301ECF7-36DC-6F40-B3F7-B86702FFBC29}"/>
              </a:ext>
            </a:extLst>
          </p:cNvPr>
          <p:cNvGrpSpPr/>
          <p:nvPr/>
        </p:nvGrpSpPr>
        <p:grpSpPr>
          <a:xfrm>
            <a:off x="850901" y="4370972"/>
            <a:ext cx="10197237" cy="912684"/>
            <a:chOff x="431801" y="3202116"/>
            <a:chExt cx="10197237" cy="912684"/>
          </a:xfrm>
        </p:grpSpPr>
        <p:grpSp>
          <p:nvGrpSpPr>
            <p:cNvPr id="21" name="Group 20">
              <a:extLst>
                <a:ext uri="{FF2B5EF4-FFF2-40B4-BE49-F238E27FC236}">
                  <a16:creationId xmlns:a16="http://schemas.microsoft.com/office/drawing/2014/main" id="{EB7042A9-C067-1F44-B65C-83C661292A2B}"/>
                </a:ext>
              </a:extLst>
            </p:cNvPr>
            <p:cNvGrpSpPr/>
            <p:nvPr/>
          </p:nvGrpSpPr>
          <p:grpSpPr>
            <a:xfrm>
              <a:off x="431801" y="3202116"/>
              <a:ext cx="754062" cy="912684"/>
              <a:chOff x="3459760" y="3429000"/>
              <a:chExt cx="754062" cy="912684"/>
            </a:xfrm>
          </p:grpSpPr>
          <p:sp>
            <p:nvSpPr>
              <p:cNvPr id="23" name="Rectangle 22">
                <a:extLst>
                  <a:ext uri="{FF2B5EF4-FFF2-40B4-BE49-F238E27FC236}">
                    <a16:creationId xmlns:a16="http://schemas.microsoft.com/office/drawing/2014/main" id="{516C3970-A513-2A43-9E12-62BF50261D5A}"/>
                  </a:ext>
                </a:extLst>
              </p:cNvPr>
              <p:cNvSpPr/>
              <p:nvPr/>
            </p:nvSpPr>
            <p:spPr>
              <a:xfrm>
                <a:off x="3459760" y="3429000"/>
                <a:ext cx="754062" cy="91268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ea typeface="+mn-ea"/>
                  <a:cs typeface="+mn-cs"/>
                </a:endParaRPr>
              </a:p>
            </p:txBody>
          </p:sp>
          <p:sp>
            <p:nvSpPr>
              <p:cNvPr id="24" name="Rectangle 23">
                <a:extLst>
                  <a:ext uri="{FF2B5EF4-FFF2-40B4-BE49-F238E27FC236}">
                    <a16:creationId xmlns:a16="http://schemas.microsoft.com/office/drawing/2014/main" id="{63ACA7EA-4E07-3249-9E6A-DA5FE196E849}"/>
                  </a:ext>
                </a:extLst>
              </p:cNvPr>
              <p:cNvSpPr/>
              <p:nvPr/>
            </p:nvSpPr>
            <p:spPr>
              <a:xfrm>
                <a:off x="3603709" y="3592954"/>
                <a:ext cx="445956" cy="584775"/>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effectLst/>
                    <a:uLnTx/>
                    <a:uFillTx/>
                    <a:latin typeface="+mn-lt"/>
                    <a:ea typeface="+mn-ea"/>
                    <a:cs typeface="+mn-cs"/>
                  </a:rPr>
                  <a:t>4</a:t>
                </a:r>
                <a:endParaRPr kumimoji="0" lang="en-US" sz="1800" b="0" i="0" u="none" strike="noStrike" kern="1200" cap="none" spc="0" normalizeH="0" baseline="0" noProof="0" dirty="0">
                  <a:ln>
                    <a:noFill/>
                  </a:ln>
                  <a:effectLst/>
                  <a:uLnTx/>
                  <a:uFillTx/>
                  <a:latin typeface="+mn-lt"/>
                  <a:ea typeface="+mn-ea"/>
                  <a:cs typeface="+mn-cs"/>
                </a:endParaRPr>
              </a:p>
            </p:txBody>
          </p:sp>
        </p:grpSp>
        <p:sp>
          <p:nvSpPr>
            <p:cNvPr id="22" name="Rectangle 21">
              <a:extLst>
                <a:ext uri="{FF2B5EF4-FFF2-40B4-BE49-F238E27FC236}">
                  <a16:creationId xmlns:a16="http://schemas.microsoft.com/office/drawing/2014/main" id="{2A383C3A-598F-1C47-A859-129329B5AFC1}"/>
                </a:ext>
              </a:extLst>
            </p:cNvPr>
            <p:cNvSpPr/>
            <p:nvPr/>
          </p:nvSpPr>
          <p:spPr>
            <a:xfrm>
              <a:off x="431801" y="3202116"/>
              <a:ext cx="10197237" cy="912684"/>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ea typeface="+mn-ea"/>
                <a:cs typeface="+mn-cs"/>
              </a:endParaRPr>
            </a:p>
          </p:txBody>
        </p:sp>
      </p:grpSp>
      <p:grpSp>
        <p:nvGrpSpPr>
          <p:cNvPr id="25" name="Group 24">
            <a:extLst>
              <a:ext uri="{FF2B5EF4-FFF2-40B4-BE49-F238E27FC236}">
                <a16:creationId xmlns:a16="http://schemas.microsoft.com/office/drawing/2014/main" id="{73CE16A6-0429-0545-A44F-3EEA612121ED}"/>
              </a:ext>
            </a:extLst>
          </p:cNvPr>
          <p:cNvGrpSpPr/>
          <p:nvPr/>
        </p:nvGrpSpPr>
        <p:grpSpPr>
          <a:xfrm>
            <a:off x="850901" y="5304679"/>
            <a:ext cx="10197237" cy="912685"/>
            <a:chOff x="431801" y="3202115"/>
            <a:chExt cx="10197237" cy="912685"/>
          </a:xfrm>
        </p:grpSpPr>
        <p:grpSp>
          <p:nvGrpSpPr>
            <p:cNvPr id="26" name="Group 25">
              <a:extLst>
                <a:ext uri="{FF2B5EF4-FFF2-40B4-BE49-F238E27FC236}">
                  <a16:creationId xmlns:a16="http://schemas.microsoft.com/office/drawing/2014/main" id="{EE90669B-6CAF-C942-BCA9-B54A55647435}"/>
                </a:ext>
              </a:extLst>
            </p:cNvPr>
            <p:cNvGrpSpPr/>
            <p:nvPr/>
          </p:nvGrpSpPr>
          <p:grpSpPr>
            <a:xfrm>
              <a:off x="431801" y="3202115"/>
              <a:ext cx="754062" cy="912683"/>
              <a:chOff x="3459760" y="3428999"/>
              <a:chExt cx="754062" cy="912683"/>
            </a:xfrm>
          </p:grpSpPr>
          <p:sp>
            <p:nvSpPr>
              <p:cNvPr id="28" name="Rectangle 27">
                <a:extLst>
                  <a:ext uri="{FF2B5EF4-FFF2-40B4-BE49-F238E27FC236}">
                    <a16:creationId xmlns:a16="http://schemas.microsoft.com/office/drawing/2014/main" id="{0C1D4263-F8F1-D24A-852A-6267A42E738D}"/>
                  </a:ext>
                </a:extLst>
              </p:cNvPr>
              <p:cNvSpPr/>
              <p:nvPr/>
            </p:nvSpPr>
            <p:spPr>
              <a:xfrm>
                <a:off x="3459760" y="3428999"/>
                <a:ext cx="754062" cy="91268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ea typeface="+mn-ea"/>
                  <a:cs typeface="+mn-cs"/>
                </a:endParaRPr>
              </a:p>
            </p:txBody>
          </p:sp>
          <p:sp>
            <p:nvSpPr>
              <p:cNvPr id="29" name="Rectangle 28">
                <a:extLst>
                  <a:ext uri="{FF2B5EF4-FFF2-40B4-BE49-F238E27FC236}">
                    <a16:creationId xmlns:a16="http://schemas.microsoft.com/office/drawing/2014/main" id="{FBABD649-7209-AD48-B291-F9689009098C}"/>
                  </a:ext>
                </a:extLst>
              </p:cNvPr>
              <p:cNvSpPr/>
              <p:nvPr/>
            </p:nvSpPr>
            <p:spPr>
              <a:xfrm>
                <a:off x="3613812" y="3592952"/>
                <a:ext cx="445956"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effectLst/>
                    <a:uLnTx/>
                    <a:uFillTx/>
                    <a:latin typeface="+mn-lt"/>
                    <a:ea typeface="+mn-ea"/>
                    <a:cs typeface="+mn-cs"/>
                  </a:rPr>
                  <a:t>5</a:t>
                </a:r>
                <a:endParaRPr kumimoji="0" lang="en-US" sz="1800" b="0" i="0" u="none" strike="noStrike" kern="1200" cap="none" spc="0" normalizeH="0" baseline="0" noProof="0" dirty="0">
                  <a:ln>
                    <a:noFill/>
                  </a:ln>
                  <a:effectLst/>
                  <a:uLnTx/>
                  <a:uFillTx/>
                  <a:latin typeface="+mn-lt"/>
                  <a:ea typeface="+mn-ea"/>
                  <a:cs typeface="+mn-cs"/>
                </a:endParaRPr>
              </a:p>
            </p:txBody>
          </p:sp>
        </p:grpSp>
        <p:sp>
          <p:nvSpPr>
            <p:cNvPr id="27" name="Rectangle 26">
              <a:extLst>
                <a:ext uri="{FF2B5EF4-FFF2-40B4-BE49-F238E27FC236}">
                  <a16:creationId xmlns:a16="http://schemas.microsoft.com/office/drawing/2014/main" id="{619E571E-910F-5E43-963E-8AF4C54AAFC1}"/>
                </a:ext>
              </a:extLst>
            </p:cNvPr>
            <p:cNvSpPr/>
            <p:nvPr/>
          </p:nvSpPr>
          <p:spPr>
            <a:xfrm>
              <a:off x="431801" y="3202116"/>
              <a:ext cx="10197237" cy="912684"/>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ea typeface="+mn-ea"/>
                <a:cs typeface="+mn-cs"/>
              </a:endParaRPr>
            </a:p>
          </p:txBody>
        </p:sp>
      </p:grpSp>
      <p:sp>
        <p:nvSpPr>
          <p:cNvPr id="30" name="Rectangle 29">
            <a:extLst>
              <a:ext uri="{FF2B5EF4-FFF2-40B4-BE49-F238E27FC236}">
                <a16:creationId xmlns:a16="http://schemas.microsoft.com/office/drawing/2014/main" id="{91D808E7-9AF1-6249-9F11-A62DE1DFCD3B}"/>
              </a:ext>
            </a:extLst>
          </p:cNvPr>
          <p:cNvSpPr/>
          <p:nvPr/>
        </p:nvSpPr>
        <p:spPr>
          <a:xfrm>
            <a:off x="1712197" y="1811354"/>
            <a:ext cx="9158999"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Calibri" panose="020F0502020204030204"/>
                <a:ea typeface="+mn-ea"/>
                <a:cs typeface="+mn-cs"/>
              </a:rPr>
              <a:t>Boards should approach cybersecurity as an enterprise-wide risk management issue, not just an IT issue</a:t>
            </a:r>
          </a:p>
        </p:txBody>
      </p:sp>
      <p:sp>
        <p:nvSpPr>
          <p:cNvPr id="31" name="Rectangle 30">
            <a:extLst>
              <a:ext uri="{FF2B5EF4-FFF2-40B4-BE49-F238E27FC236}">
                <a16:creationId xmlns:a16="http://schemas.microsoft.com/office/drawing/2014/main" id="{42C9389E-FDB1-FF47-8020-D3371532ACE2}"/>
              </a:ext>
            </a:extLst>
          </p:cNvPr>
          <p:cNvSpPr/>
          <p:nvPr/>
        </p:nvSpPr>
        <p:spPr>
          <a:xfrm>
            <a:off x="1712197" y="2653741"/>
            <a:ext cx="8993901"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Calibri" panose="020F0502020204030204"/>
                <a:ea typeface="+mn-ea"/>
                <a:cs typeface="+mn-cs"/>
              </a:rPr>
              <a:t>Boards should understand the legal implications of cyber risk as they apply to the company’s specific circumstances</a:t>
            </a:r>
          </a:p>
        </p:txBody>
      </p:sp>
      <p:sp>
        <p:nvSpPr>
          <p:cNvPr id="32" name="Rectangle 31">
            <a:extLst>
              <a:ext uri="{FF2B5EF4-FFF2-40B4-BE49-F238E27FC236}">
                <a16:creationId xmlns:a16="http://schemas.microsoft.com/office/drawing/2014/main" id="{2C7B7044-0D9D-DC46-B36D-06AF47261C77}"/>
              </a:ext>
            </a:extLst>
          </p:cNvPr>
          <p:cNvSpPr/>
          <p:nvPr/>
        </p:nvSpPr>
        <p:spPr>
          <a:xfrm>
            <a:off x="1712197" y="3574825"/>
            <a:ext cx="8993901"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Calibri" panose="020F0502020204030204"/>
                <a:ea typeface="+mn-ea"/>
                <a:cs typeface="+mn-cs"/>
              </a:rPr>
              <a:t>Boards should have adequate access to cybersecurity expertise, and discussions about cyber-risk management should be given regular and adequate time on the board meeting agenda</a:t>
            </a:r>
          </a:p>
        </p:txBody>
      </p:sp>
      <p:sp>
        <p:nvSpPr>
          <p:cNvPr id="33" name="Rectangle 32">
            <a:extLst>
              <a:ext uri="{FF2B5EF4-FFF2-40B4-BE49-F238E27FC236}">
                <a16:creationId xmlns:a16="http://schemas.microsoft.com/office/drawing/2014/main" id="{D1A65EAA-FBF2-9049-9499-267339716215}"/>
              </a:ext>
            </a:extLst>
          </p:cNvPr>
          <p:cNvSpPr/>
          <p:nvPr/>
        </p:nvSpPr>
        <p:spPr>
          <a:xfrm>
            <a:off x="1712197" y="4465001"/>
            <a:ext cx="9193266"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Calibri" panose="020F0502020204030204"/>
                <a:ea typeface="+mn-ea"/>
                <a:cs typeface="+mn-cs"/>
              </a:rPr>
              <a:t>Boards should set the expectation that management will establish an enterprise-wide cyber-risk management framework</a:t>
            </a:r>
          </a:p>
        </p:txBody>
      </p:sp>
      <p:sp>
        <p:nvSpPr>
          <p:cNvPr id="34" name="Rectangle 33">
            <a:extLst>
              <a:ext uri="{FF2B5EF4-FFF2-40B4-BE49-F238E27FC236}">
                <a16:creationId xmlns:a16="http://schemas.microsoft.com/office/drawing/2014/main" id="{33C752C5-3D56-8A4A-A9E4-83E48C28C87A}"/>
              </a:ext>
            </a:extLst>
          </p:cNvPr>
          <p:cNvSpPr/>
          <p:nvPr/>
        </p:nvSpPr>
        <p:spPr>
          <a:xfrm>
            <a:off x="1712197" y="5406888"/>
            <a:ext cx="8942603"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Calibri" panose="020F0502020204030204"/>
                <a:ea typeface="+mn-ea"/>
                <a:cs typeface="+mn-cs"/>
              </a:rPr>
              <a:t>Board-management discussion about cyber risk should include identification of which risks to avoid, accept, and mitigate or transfer through insurance, as well as specific plans</a:t>
            </a:r>
          </a:p>
        </p:txBody>
      </p:sp>
      <p:sp>
        <p:nvSpPr>
          <p:cNvPr id="35" name="Rectangle 34">
            <a:extLst>
              <a:ext uri="{FF2B5EF4-FFF2-40B4-BE49-F238E27FC236}">
                <a16:creationId xmlns:a16="http://schemas.microsoft.com/office/drawing/2014/main" id="{CB7E4493-7ED0-7849-94A4-631C838CA928}"/>
              </a:ext>
            </a:extLst>
          </p:cNvPr>
          <p:cNvSpPr/>
          <p:nvPr/>
        </p:nvSpPr>
        <p:spPr>
          <a:xfrm>
            <a:off x="4452937" y="6591414"/>
            <a:ext cx="7739063" cy="230832"/>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effectLst/>
                <a:uLnTx/>
                <a:uFillTx/>
                <a:latin typeface="Calibri" panose="020F0502020204030204"/>
                <a:ea typeface="+mn-ea"/>
                <a:cs typeface="+mn-cs"/>
              </a:rPr>
              <a:t>Source: National Association of Corporate Directors, </a:t>
            </a:r>
            <a:r>
              <a:rPr kumimoji="0" lang="en-US" sz="900" b="0" i="1" u="none" strike="noStrike" kern="1200" cap="none" spc="0" normalizeH="0" baseline="0" noProof="0" dirty="0">
                <a:ln>
                  <a:noFill/>
                </a:ln>
                <a:effectLst/>
                <a:uLnTx/>
                <a:uFillTx/>
                <a:latin typeface="Calibri" panose="020F0502020204030204"/>
                <a:ea typeface="+mn-ea"/>
                <a:cs typeface="+mn-cs"/>
              </a:rPr>
              <a:t>Cyber-Risk Oversight Handbook</a:t>
            </a:r>
            <a:r>
              <a:rPr kumimoji="0" lang="en-US" sz="900" b="0" i="0" u="none" strike="noStrike" kern="1200" cap="none" spc="0" normalizeH="0" baseline="0" noProof="0" dirty="0">
                <a:ln>
                  <a:noFill/>
                </a:ln>
                <a:effectLst/>
                <a:uLnTx/>
                <a:uFillTx/>
                <a:latin typeface="Calibri" panose="020F0502020204030204"/>
                <a:ea typeface="+mn-ea"/>
                <a:cs typeface="+mn-cs"/>
              </a:rPr>
              <a:t>, 2020</a:t>
            </a:r>
          </a:p>
        </p:txBody>
      </p:sp>
      <p:sp>
        <p:nvSpPr>
          <p:cNvPr id="36" name="Title 1">
            <a:extLst>
              <a:ext uri="{FF2B5EF4-FFF2-40B4-BE49-F238E27FC236}">
                <a16:creationId xmlns:a16="http://schemas.microsoft.com/office/drawing/2014/main" id="{8E447236-3CF3-874F-9040-92089004205B}"/>
              </a:ext>
            </a:extLst>
          </p:cNvPr>
          <p:cNvSpPr txBox="1">
            <a:spLocks/>
          </p:cNvSpPr>
          <p:nvPr/>
        </p:nvSpPr>
        <p:spPr>
          <a:xfrm>
            <a:off x="519834" y="294538"/>
            <a:ext cx="10515600" cy="49413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bg1"/>
                </a:solidFill>
              </a:rPr>
              <a:t>THE BOARD’S ROLE IN CYBER RISK OVERSIGHT</a:t>
            </a:r>
          </a:p>
        </p:txBody>
      </p:sp>
    </p:spTree>
    <p:extLst>
      <p:ext uri="{BB962C8B-B14F-4D97-AF65-F5344CB8AC3E}">
        <p14:creationId xmlns:p14="http://schemas.microsoft.com/office/powerpoint/2010/main" val="1472484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33E48-823E-AC4B-2E19-044616D76E32}"/>
              </a:ext>
            </a:extLst>
          </p:cNvPr>
          <p:cNvSpPr>
            <a:spLocks noGrp="1"/>
          </p:cNvSpPr>
          <p:nvPr>
            <p:ph type="title"/>
          </p:nvPr>
        </p:nvSpPr>
        <p:spPr/>
        <p:txBody>
          <a:bodyPr/>
          <a:lstStyle/>
          <a:p>
            <a:r>
              <a:rPr lang="en-US" sz="2800" b="1" dirty="0"/>
              <a:t>Evolution of CISO role</a:t>
            </a:r>
          </a:p>
        </p:txBody>
      </p:sp>
      <p:graphicFrame>
        <p:nvGraphicFramePr>
          <p:cNvPr id="5" name="Content Placeholder 4">
            <a:extLst>
              <a:ext uri="{FF2B5EF4-FFF2-40B4-BE49-F238E27FC236}">
                <a16:creationId xmlns:a16="http://schemas.microsoft.com/office/drawing/2014/main" id="{6C0FB73D-05DB-2ADE-03B2-A14FE65771CA}"/>
              </a:ext>
            </a:extLst>
          </p:cNvPr>
          <p:cNvGraphicFramePr>
            <a:graphicFrameLocks noGrp="1"/>
          </p:cNvGraphicFramePr>
          <p:nvPr>
            <p:ph sz="half" idx="1"/>
          </p:nvPr>
        </p:nvGraphicFramePr>
        <p:xfrm>
          <a:off x="987552" y="-112712"/>
          <a:ext cx="10567197" cy="3541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26A06A86-A199-07C1-9A46-735D4018D0B8}"/>
              </a:ext>
            </a:extLst>
          </p:cNvPr>
          <p:cNvSpPr txBox="1"/>
          <p:nvPr/>
        </p:nvSpPr>
        <p:spPr>
          <a:xfrm>
            <a:off x="637251" y="2445692"/>
            <a:ext cx="11366063" cy="3816429"/>
          </a:xfrm>
          <a:prstGeom prst="rect">
            <a:avLst/>
          </a:prstGeom>
          <a:noFill/>
        </p:spPr>
        <p:txBody>
          <a:bodyPr wrap="square" rtlCol="0">
            <a:spAutoFit/>
          </a:bodyPr>
          <a:lstStyle/>
          <a:p>
            <a:pPr marL="285750" indent="-285750" algn="just">
              <a:buFont typeface="Wingdings" pitchFamily="2" charset="2"/>
              <a:buChar char="ü"/>
            </a:pPr>
            <a:r>
              <a:rPr lang="en-IN" sz="1600" b="1" dirty="0">
                <a:effectLst/>
                <a:latin typeface="+mn-lt"/>
                <a:cs typeface="Arial" panose="020B0604020202020204" pitchFamily="34" charset="0"/>
              </a:rPr>
              <a:t>Go beyond technical controls to build a holistic program that protects the enterprise</a:t>
            </a:r>
          </a:p>
          <a:p>
            <a:pPr marL="898525" lvl="1" indent="-285750" algn="just">
              <a:buFont typeface="Wingdings" pitchFamily="2" charset="2"/>
              <a:buChar char="ü"/>
            </a:pPr>
            <a:r>
              <a:rPr lang="en-IN" sz="1600" dirty="0">
                <a:latin typeface="+mn-lt"/>
              </a:rPr>
              <a:t>A successful CISO must be able to build a security culture throughout the organization.</a:t>
            </a:r>
          </a:p>
          <a:p>
            <a:pPr marL="898525" lvl="1" indent="-285750" algn="just">
              <a:buFont typeface="Wingdings" pitchFamily="2" charset="2"/>
              <a:buChar char="ü"/>
            </a:pPr>
            <a:r>
              <a:rPr lang="en-IN" sz="1600" dirty="0">
                <a:effectLst/>
                <a:latin typeface="+mn-lt"/>
              </a:rPr>
              <a:t>A new posture for cybersecurity in a networked world </a:t>
            </a:r>
          </a:p>
          <a:p>
            <a:pPr marL="898525" lvl="1" indent="-285750" algn="just">
              <a:buFont typeface="Wingdings" pitchFamily="2" charset="2"/>
              <a:buChar char="ü"/>
            </a:pPr>
            <a:r>
              <a:rPr lang="en-IN" sz="1600" dirty="0">
                <a:effectLst/>
                <a:latin typeface="+mn-lt"/>
              </a:rPr>
              <a:t>Protecting your critical digital assets: not all systems are created equal </a:t>
            </a:r>
          </a:p>
          <a:p>
            <a:pPr lvl="1" indent="0" algn="just"/>
            <a:endParaRPr lang="en-IN" sz="1600" dirty="0">
              <a:effectLst/>
              <a:latin typeface="+mn-lt"/>
              <a:cs typeface="Arial" panose="020B0604020202020204" pitchFamily="34" charset="0"/>
            </a:endParaRPr>
          </a:p>
          <a:p>
            <a:pPr marL="285750" indent="-285750" algn="just">
              <a:buFont typeface="Wingdings" pitchFamily="2" charset="2"/>
              <a:buChar char="ü"/>
            </a:pPr>
            <a:r>
              <a:rPr lang="en-IN" sz="1600" b="1" dirty="0">
                <a:latin typeface="+mn-lt"/>
                <a:cs typeface="Arial" panose="020B0604020202020204" pitchFamily="34" charset="0"/>
              </a:rPr>
              <a:t>Engage the full set of stakeholders to ensure appropriate support and decision-making </a:t>
            </a:r>
          </a:p>
          <a:p>
            <a:pPr marL="898525" lvl="1" indent="-285750" algn="just">
              <a:buFont typeface="Wingdings" pitchFamily="2" charset="2"/>
              <a:buChar char="ü"/>
            </a:pPr>
            <a:r>
              <a:rPr lang="en-IN" sz="1600" dirty="0">
                <a:effectLst/>
                <a:latin typeface="+mn-lt"/>
              </a:rPr>
              <a:t>The board’s role in managing cybersecurity risks </a:t>
            </a:r>
          </a:p>
          <a:p>
            <a:pPr marL="898525" lvl="1" indent="-285750" algn="just">
              <a:buFont typeface="Wingdings" pitchFamily="2" charset="2"/>
              <a:buChar char="ü"/>
            </a:pPr>
            <a:r>
              <a:rPr lang="en-IN" sz="1600" dirty="0">
                <a:latin typeface="+mn-lt"/>
              </a:rPr>
              <a:t>Ability to translate technical security issues into business risks that are easily understood by board executives.</a:t>
            </a:r>
          </a:p>
          <a:p>
            <a:pPr marL="898525" lvl="1" indent="-285750" algn="just">
              <a:buFont typeface="Wingdings" pitchFamily="2" charset="2"/>
              <a:buChar char="ü"/>
            </a:pPr>
            <a:r>
              <a:rPr lang="en-IN" sz="1600" dirty="0">
                <a:effectLst/>
                <a:latin typeface="+mn-lt"/>
              </a:rPr>
              <a:t>A framework for improving cybersecurity discussions within organizations </a:t>
            </a:r>
          </a:p>
          <a:p>
            <a:pPr lvl="1" indent="0" algn="just"/>
            <a:endParaRPr lang="en-IN" sz="1600" dirty="0">
              <a:latin typeface="+mn-lt"/>
              <a:cs typeface="Arial" panose="020B0604020202020204" pitchFamily="34" charset="0"/>
            </a:endParaRPr>
          </a:p>
          <a:p>
            <a:pPr marL="285750" indent="-285750" algn="just">
              <a:buFont typeface="Wingdings" pitchFamily="2" charset="2"/>
              <a:buChar char="ü"/>
            </a:pPr>
            <a:r>
              <a:rPr lang="en-IN" sz="1600" b="1" dirty="0">
                <a:latin typeface="+mn-lt"/>
                <a:cs typeface="Arial" panose="020B0604020202020204" pitchFamily="34" charset="0"/>
              </a:rPr>
              <a:t> Integrate cybersecurity with business strategy to build trust and create value </a:t>
            </a:r>
          </a:p>
          <a:p>
            <a:pPr marL="898525" lvl="1" indent="-285750" algn="just">
              <a:buFont typeface="Wingdings" pitchFamily="2" charset="2"/>
              <a:buChar char="ü"/>
            </a:pPr>
            <a:r>
              <a:rPr lang="en-IN" sz="1600" dirty="0">
                <a:effectLst/>
                <a:latin typeface="+mn-lt"/>
              </a:rPr>
              <a:t>How CEOs can tackle the challenge of cybersecurity </a:t>
            </a:r>
          </a:p>
          <a:p>
            <a:pPr marL="898525" lvl="1" indent="-285750" algn="just">
              <a:buFont typeface="Wingdings" pitchFamily="2" charset="2"/>
              <a:buChar char="ü"/>
            </a:pPr>
            <a:r>
              <a:rPr lang="en-IN" sz="1600" dirty="0">
                <a:effectLst/>
                <a:latin typeface="+mn-lt"/>
              </a:rPr>
              <a:t>Critical resilience: Adapting infrastructure to repel cyberthreats </a:t>
            </a:r>
            <a:endParaRPr lang="en-IN" sz="1600" dirty="0">
              <a:latin typeface="+mn-lt"/>
              <a:cs typeface="Arial" panose="020B0604020202020204" pitchFamily="34" charset="0"/>
            </a:endParaRPr>
          </a:p>
          <a:p>
            <a:endParaRPr lang="en-US" dirty="0"/>
          </a:p>
        </p:txBody>
      </p:sp>
    </p:spTree>
    <p:extLst>
      <p:ext uri="{BB962C8B-B14F-4D97-AF65-F5344CB8AC3E}">
        <p14:creationId xmlns:p14="http://schemas.microsoft.com/office/powerpoint/2010/main" val="1578559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2B8B73-5B6E-2663-A728-F14C32F79A5F}"/>
              </a:ext>
            </a:extLst>
          </p:cNvPr>
          <p:cNvPicPr>
            <a:picLocks noChangeAspect="1"/>
          </p:cNvPicPr>
          <p:nvPr/>
        </p:nvPicPr>
        <p:blipFill>
          <a:blip r:embed="rId2"/>
          <a:stretch>
            <a:fillRect/>
          </a:stretch>
        </p:blipFill>
        <p:spPr>
          <a:xfrm>
            <a:off x="6743986" y="4091105"/>
            <a:ext cx="3839497" cy="2705538"/>
          </a:xfrm>
          <a:prstGeom prst="rect">
            <a:avLst/>
          </a:prstGeom>
        </p:spPr>
      </p:pic>
      <p:pic>
        <p:nvPicPr>
          <p:cNvPr id="8" name="Picture 7">
            <a:extLst>
              <a:ext uri="{FF2B5EF4-FFF2-40B4-BE49-F238E27FC236}">
                <a16:creationId xmlns:a16="http://schemas.microsoft.com/office/drawing/2014/main" id="{3F9873AC-9DCE-3561-C91B-F374B7DBEE33}"/>
              </a:ext>
            </a:extLst>
          </p:cNvPr>
          <p:cNvPicPr>
            <a:picLocks noChangeAspect="1"/>
          </p:cNvPicPr>
          <p:nvPr/>
        </p:nvPicPr>
        <p:blipFill>
          <a:blip r:embed="rId3"/>
          <a:stretch>
            <a:fillRect/>
          </a:stretch>
        </p:blipFill>
        <p:spPr>
          <a:xfrm>
            <a:off x="1078783" y="1786346"/>
            <a:ext cx="2645722" cy="4078144"/>
          </a:xfrm>
          <a:prstGeom prst="rect">
            <a:avLst/>
          </a:prstGeom>
        </p:spPr>
      </p:pic>
      <p:sp>
        <p:nvSpPr>
          <p:cNvPr id="2" name="object 2">
            <a:extLst>
              <a:ext uri="{FF2B5EF4-FFF2-40B4-BE49-F238E27FC236}">
                <a16:creationId xmlns:a16="http://schemas.microsoft.com/office/drawing/2014/main" id="{851F8DA3-50D2-C31D-FF6A-4B142A1FA529}"/>
              </a:ext>
            </a:extLst>
          </p:cNvPr>
          <p:cNvSpPr txBox="1">
            <a:spLocks noGrp="1"/>
          </p:cNvSpPr>
          <p:nvPr>
            <p:ph type="title"/>
          </p:nvPr>
        </p:nvSpPr>
        <p:spPr>
          <a:xfrm>
            <a:off x="547688" y="295275"/>
            <a:ext cx="6000750" cy="574675"/>
          </a:xfrm>
        </p:spPr>
        <p:txBody>
          <a:bodyPr tIns="12700" rtlCol="0"/>
          <a:lstStyle/>
          <a:p>
            <a:pPr marL="12700">
              <a:defRPr/>
            </a:pPr>
            <a:r>
              <a:rPr lang="en-US" sz="2800" b="1" dirty="0"/>
              <a:t>PPT Model</a:t>
            </a:r>
            <a:endParaRPr sz="2800" b="1" dirty="0"/>
          </a:p>
        </p:txBody>
      </p:sp>
      <p:sp>
        <p:nvSpPr>
          <p:cNvPr id="63493" name="object 5">
            <a:extLst>
              <a:ext uri="{FF2B5EF4-FFF2-40B4-BE49-F238E27FC236}">
                <a16:creationId xmlns:a16="http://schemas.microsoft.com/office/drawing/2014/main" id="{4A343166-9CE1-50D9-7FA8-AC56C3BF56A7}"/>
              </a:ext>
            </a:extLst>
          </p:cNvPr>
          <p:cNvSpPr>
            <a:spLocks noChangeArrowheads="1"/>
          </p:cNvSpPr>
          <p:nvPr/>
        </p:nvSpPr>
        <p:spPr bwMode="auto">
          <a:xfrm>
            <a:off x="3724505" y="2206962"/>
            <a:ext cx="3236913" cy="3236912"/>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pic>
        <p:nvPicPr>
          <p:cNvPr id="10" name="Picture 9">
            <a:extLst>
              <a:ext uri="{FF2B5EF4-FFF2-40B4-BE49-F238E27FC236}">
                <a16:creationId xmlns:a16="http://schemas.microsoft.com/office/drawing/2014/main" id="{2EB893D4-4B14-C383-D91B-4C241105A623}"/>
              </a:ext>
            </a:extLst>
          </p:cNvPr>
          <p:cNvPicPr>
            <a:picLocks noChangeAspect="1"/>
          </p:cNvPicPr>
          <p:nvPr/>
        </p:nvPicPr>
        <p:blipFill>
          <a:blip r:embed="rId5"/>
          <a:stretch>
            <a:fillRect/>
          </a:stretch>
        </p:blipFill>
        <p:spPr>
          <a:xfrm>
            <a:off x="6869274" y="982902"/>
            <a:ext cx="3714209" cy="244812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DB108003-44A5-BB8D-FF85-7E4173A20ED4}"/>
              </a:ext>
            </a:extLst>
          </p:cNvPr>
          <p:cNvSpPr txBox="1">
            <a:spLocks noGrp="1"/>
          </p:cNvSpPr>
          <p:nvPr>
            <p:ph type="title"/>
          </p:nvPr>
        </p:nvSpPr>
        <p:spPr>
          <a:xfrm>
            <a:off x="285750" y="276225"/>
            <a:ext cx="10638282" cy="574675"/>
          </a:xfrm>
        </p:spPr>
        <p:txBody>
          <a:bodyPr tIns="12700" rtlCol="0"/>
          <a:lstStyle/>
          <a:p>
            <a:pPr marL="12700">
              <a:defRPr/>
            </a:pPr>
            <a:r>
              <a:rPr b="1" dirty="0">
                <a:solidFill>
                  <a:schemeClr val="bg1"/>
                </a:solidFill>
                <a:latin typeface="+mj-lt"/>
                <a:cs typeface="+mj-cs"/>
              </a:rPr>
              <a:t>False Sense of Security?</a:t>
            </a:r>
          </a:p>
        </p:txBody>
      </p:sp>
      <p:sp>
        <p:nvSpPr>
          <p:cNvPr id="10243" name="object 3">
            <a:extLst>
              <a:ext uri="{FF2B5EF4-FFF2-40B4-BE49-F238E27FC236}">
                <a16:creationId xmlns:a16="http://schemas.microsoft.com/office/drawing/2014/main" id="{41B94FCF-2666-90B7-0858-92AE3B641F62}"/>
              </a:ext>
            </a:extLst>
          </p:cNvPr>
          <p:cNvSpPr>
            <a:spLocks noChangeArrowheads="1"/>
          </p:cNvSpPr>
          <p:nvPr/>
        </p:nvSpPr>
        <p:spPr bwMode="auto">
          <a:xfrm>
            <a:off x="2278882" y="1070948"/>
            <a:ext cx="7145337" cy="5787052"/>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Tree>
    <p:extLst>
      <p:ext uri="{BB962C8B-B14F-4D97-AF65-F5344CB8AC3E}">
        <p14:creationId xmlns:p14="http://schemas.microsoft.com/office/powerpoint/2010/main" val="1291647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85628-4EA2-C9BC-2BCC-44B6D694EEE6}"/>
              </a:ext>
            </a:extLst>
          </p:cNvPr>
          <p:cNvSpPr>
            <a:spLocks noGrp="1"/>
          </p:cNvSpPr>
          <p:nvPr>
            <p:ph type="title"/>
          </p:nvPr>
        </p:nvSpPr>
        <p:spPr>
          <a:xfrm>
            <a:off x="406559" y="150243"/>
            <a:ext cx="10972482" cy="722222"/>
          </a:xfrm>
        </p:spPr>
        <p:txBody>
          <a:bodyPr/>
          <a:lstStyle/>
          <a:p>
            <a:r>
              <a:rPr lang="en-US" sz="2800" b="1" dirty="0"/>
              <a:t>Foundation for Cyber Security</a:t>
            </a:r>
          </a:p>
        </p:txBody>
      </p:sp>
      <p:graphicFrame>
        <p:nvGraphicFramePr>
          <p:cNvPr id="4" name="Content Placeholder 3">
            <a:extLst>
              <a:ext uri="{FF2B5EF4-FFF2-40B4-BE49-F238E27FC236}">
                <a16:creationId xmlns:a16="http://schemas.microsoft.com/office/drawing/2014/main" id="{9F5D4A3C-3C1E-F8C3-5431-90B7FC50EC4C}"/>
              </a:ext>
            </a:extLst>
          </p:cNvPr>
          <p:cNvGraphicFramePr>
            <a:graphicFrameLocks noGrp="1"/>
          </p:cNvGraphicFramePr>
          <p:nvPr>
            <p:ph idx="1"/>
            <p:extLst>
              <p:ext uri="{D42A27DB-BD31-4B8C-83A1-F6EECF244321}">
                <p14:modId xmlns:p14="http://schemas.microsoft.com/office/powerpoint/2010/main" val="1604877059"/>
              </p:ext>
            </p:extLst>
          </p:nvPr>
        </p:nvGraphicFramePr>
        <p:xfrm>
          <a:off x="711200" y="1311275"/>
          <a:ext cx="10363200" cy="4246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7762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g2237d50977b_0_954"/>
          <p:cNvSpPr txBox="1">
            <a:spLocks noGrp="1"/>
          </p:cNvSpPr>
          <p:nvPr>
            <p:ph type="title"/>
          </p:nvPr>
        </p:nvSpPr>
        <p:spPr>
          <a:xfrm>
            <a:off x="415600" y="355844"/>
            <a:ext cx="11360800" cy="405950"/>
          </a:xfrm>
          <a:prstGeom prst="rect">
            <a:avLst/>
          </a:prstGeom>
          <a:noFill/>
          <a:ln>
            <a:noFill/>
          </a:ln>
        </p:spPr>
        <p:txBody>
          <a:bodyPr spcFirstLastPara="1" vert="horz" wrap="square" lIns="60950" tIns="60950" rIns="60950" bIns="60950" numCol="1" anchor="t" anchorCtr="0" compatLnSpc="1">
            <a:prstTxWarp prst="textNoShape">
              <a:avLst/>
            </a:prstTxWarp>
            <a:normAutofit fontScale="90000"/>
          </a:bodyPr>
          <a:lstStyle/>
          <a:p>
            <a:pPr>
              <a:spcBef>
                <a:spcPct val="0"/>
              </a:spcBef>
              <a:spcAft>
                <a:spcPct val="0"/>
              </a:spcAft>
            </a:pPr>
            <a:r>
              <a:rPr lang="en-US" sz="2800" b="1" dirty="0"/>
              <a:t>Recommended Steps For Securing Your Cloud</a:t>
            </a:r>
            <a:endParaRPr sz="2800" b="1" dirty="0"/>
          </a:p>
        </p:txBody>
      </p:sp>
      <p:sp>
        <p:nvSpPr>
          <p:cNvPr id="388" name="Google Shape;388;g2237d50977b_0_954"/>
          <p:cNvSpPr txBox="1">
            <a:spLocks noGrp="1"/>
          </p:cNvSpPr>
          <p:nvPr>
            <p:ph type="sldNum" idx="12"/>
          </p:nvPr>
        </p:nvSpPr>
        <p:spPr>
          <a:xfrm>
            <a:off x="11296611" y="6217623"/>
            <a:ext cx="731600" cy="524800"/>
          </a:xfrm>
          <a:prstGeom prst="rect">
            <a:avLst/>
          </a:prstGeom>
          <a:noFill/>
          <a:ln>
            <a:noFill/>
          </a:ln>
        </p:spPr>
        <p:txBody>
          <a:bodyPr spcFirstLastPara="1" vert="horz" wrap="square" lIns="60950" tIns="60950" rIns="60950" bIns="60950" numCol="1" anchor="ctr" anchorCtr="0" compatLnSpc="1">
            <a:prstTxWarp prst="textNoShape">
              <a:avLst/>
            </a:prstTxWarp>
            <a:normAutofit/>
          </a:bodyPr>
          <a:lstStyle/>
          <a:p>
            <a:fld id="{00000000-1234-1234-1234-123412341234}" type="slidenum">
              <a:rPr lang="en-US"/>
              <a:pPr/>
              <a:t>16</a:t>
            </a:fld>
            <a:endParaRPr/>
          </a:p>
        </p:txBody>
      </p:sp>
      <p:sp>
        <p:nvSpPr>
          <p:cNvPr id="389" name="Google Shape;389;g2237d50977b_0_954"/>
          <p:cNvSpPr txBox="1"/>
          <p:nvPr/>
        </p:nvSpPr>
        <p:spPr>
          <a:xfrm>
            <a:off x="8256333" y="4633600"/>
            <a:ext cx="3331400" cy="284673"/>
          </a:xfrm>
          <a:prstGeom prst="rect">
            <a:avLst/>
          </a:prstGeom>
          <a:noFill/>
          <a:ln>
            <a:noFill/>
          </a:ln>
        </p:spPr>
        <p:txBody>
          <a:bodyPr spcFirstLastPara="1" wrap="square" lIns="60950" tIns="60950" rIns="60950" bIns="60950" anchor="t" anchorCtr="0">
            <a:spAutoFit/>
          </a:bodyPr>
          <a:lstStyle/>
          <a:p>
            <a:pPr algn="r">
              <a:spcBef>
                <a:spcPts val="0"/>
              </a:spcBef>
              <a:spcAft>
                <a:spcPts val="0"/>
              </a:spcAft>
              <a:buClr>
                <a:srgbClr val="000000"/>
              </a:buClr>
              <a:buSzPts val="1400"/>
            </a:pPr>
            <a:r>
              <a:rPr lang="en-US" sz="1050">
                <a:solidFill>
                  <a:srgbClr val="000000"/>
                </a:solidFill>
                <a:latin typeface="+mn-lt"/>
                <a:ea typeface="Arial"/>
                <a:cs typeface="Arial"/>
                <a:sym typeface="Arial"/>
              </a:rPr>
              <a:t>Source: </a:t>
            </a:r>
            <a:r>
              <a:rPr lang="en-US" sz="1050" u="sng">
                <a:solidFill>
                  <a:schemeClr val="hlink"/>
                </a:solidFill>
                <a:latin typeface="+mn-lt"/>
                <a:ea typeface="Arial"/>
                <a:cs typeface="Arial"/>
                <a:sym typeface="Arial"/>
                <a:hlinkClick r:id="rId3"/>
              </a:rPr>
              <a:t>AWS Cloud Adoption Framework</a:t>
            </a:r>
            <a:endParaRPr sz="1050">
              <a:solidFill>
                <a:srgbClr val="000000"/>
              </a:solidFill>
              <a:latin typeface="+mn-lt"/>
              <a:ea typeface="Arial"/>
              <a:cs typeface="Arial"/>
              <a:sym typeface="Arial"/>
            </a:endParaRPr>
          </a:p>
        </p:txBody>
      </p:sp>
      <p:grpSp>
        <p:nvGrpSpPr>
          <p:cNvPr id="390" name="Google Shape;390;g2237d50977b_0_954"/>
          <p:cNvGrpSpPr/>
          <p:nvPr/>
        </p:nvGrpSpPr>
        <p:grpSpPr>
          <a:xfrm>
            <a:off x="539750" y="1514933"/>
            <a:ext cx="3617615" cy="1344000"/>
            <a:chOff x="809625" y="2272400"/>
            <a:chExt cx="5426422" cy="2016000"/>
          </a:xfrm>
        </p:grpSpPr>
        <p:sp>
          <p:nvSpPr>
            <p:cNvPr id="391" name="Google Shape;391;g2237d50977b_0_954"/>
            <p:cNvSpPr/>
            <p:nvPr/>
          </p:nvSpPr>
          <p:spPr>
            <a:xfrm>
              <a:off x="809625" y="2272400"/>
              <a:ext cx="5379300" cy="2016000"/>
            </a:xfrm>
            <a:prstGeom prst="roundRect">
              <a:avLst>
                <a:gd name="adj" fmla="val 6492"/>
              </a:avLst>
            </a:prstGeom>
            <a:solidFill>
              <a:srgbClr val="FFFFFF"/>
            </a:solidFill>
            <a:ln>
              <a:noFill/>
            </a:ln>
            <a:effectLst>
              <a:outerShdw blurRad="571500" dist="254000" dir="5400000" algn="ctr" rotWithShape="0">
                <a:srgbClr val="23147F">
                  <a:alpha val="29019"/>
                </a:srgbClr>
              </a:outerShdw>
            </a:effectLst>
          </p:spPr>
          <p:txBody>
            <a:bodyPr spcFirstLastPara="1" wrap="square" lIns="60950" tIns="30467" rIns="60950" bIns="30467" anchor="ctr" anchorCtr="0">
              <a:noAutofit/>
            </a:bodyPr>
            <a:lstStyle/>
            <a:p>
              <a:pPr algn="ctr">
                <a:spcBef>
                  <a:spcPts val="0"/>
                </a:spcBef>
                <a:spcAft>
                  <a:spcPts val="0"/>
                </a:spcAft>
                <a:buClr>
                  <a:srgbClr val="000000"/>
                </a:buClr>
                <a:buSzPts val="1800"/>
              </a:pPr>
              <a:r>
                <a:rPr lang="en-US" sz="1050">
                  <a:solidFill>
                    <a:srgbClr val="FFFFFF"/>
                  </a:solidFill>
                  <a:latin typeface="+mn-lt"/>
                  <a:ea typeface="Arial"/>
                  <a:cs typeface="Arial"/>
                  <a:sym typeface="Arial"/>
                </a:rPr>
                <a:t>t</a:t>
              </a:r>
              <a:endParaRPr sz="1050">
                <a:solidFill>
                  <a:srgbClr val="000000"/>
                </a:solidFill>
                <a:latin typeface="+mn-lt"/>
                <a:ea typeface="Arial"/>
                <a:cs typeface="Arial"/>
                <a:sym typeface="Arial"/>
              </a:endParaRPr>
            </a:p>
          </p:txBody>
        </p:sp>
        <p:sp>
          <p:nvSpPr>
            <p:cNvPr id="392" name="Google Shape;392;g2237d50977b_0_954"/>
            <p:cNvSpPr txBox="1"/>
            <p:nvPr/>
          </p:nvSpPr>
          <p:spPr>
            <a:xfrm>
              <a:off x="856747" y="2433650"/>
              <a:ext cx="5379300" cy="334668"/>
            </a:xfrm>
            <a:prstGeom prst="rect">
              <a:avLst/>
            </a:prstGeom>
            <a:noFill/>
            <a:ln>
              <a:noFill/>
            </a:ln>
          </p:spPr>
          <p:txBody>
            <a:bodyPr spcFirstLastPara="1" wrap="square" lIns="60950" tIns="30467" rIns="60950" bIns="30467" anchor="t" anchorCtr="0">
              <a:spAutoFit/>
            </a:bodyPr>
            <a:lstStyle/>
            <a:p>
              <a:pPr algn="ctr">
                <a:spcBef>
                  <a:spcPts val="0"/>
                </a:spcBef>
                <a:spcAft>
                  <a:spcPts val="0"/>
                </a:spcAft>
                <a:buClr>
                  <a:srgbClr val="000000"/>
                </a:buClr>
                <a:buSzPts val="3200"/>
              </a:pPr>
              <a:r>
                <a:rPr lang="en-US" sz="1050" b="1">
                  <a:solidFill>
                    <a:srgbClr val="000000"/>
                  </a:solidFill>
                  <a:latin typeface="+mn-lt"/>
                  <a:ea typeface="Arial"/>
                  <a:cs typeface="Arial"/>
                  <a:sym typeface="Arial"/>
                </a:rPr>
                <a:t>Security Governance</a:t>
              </a:r>
              <a:endParaRPr sz="1050" b="1">
                <a:solidFill>
                  <a:srgbClr val="000000"/>
                </a:solidFill>
                <a:latin typeface="+mn-lt"/>
                <a:ea typeface="Arial"/>
                <a:cs typeface="Arial"/>
                <a:sym typeface="Arial"/>
              </a:endParaRPr>
            </a:p>
          </p:txBody>
        </p:sp>
        <p:sp>
          <p:nvSpPr>
            <p:cNvPr id="393" name="Google Shape;393;g2237d50977b_0_954"/>
            <p:cNvSpPr txBox="1"/>
            <p:nvPr/>
          </p:nvSpPr>
          <p:spPr>
            <a:xfrm>
              <a:off x="957525" y="3216025"/>
              <a:ext cx="5081400" cy="819416"/>
            </a:xfrm>
            <a:prstGeom prst="rect">
              <a:avLst/>
            </a:prstGeom>
            <a:noFill/>
            <a:ln>
              <a:noFill/>
            </a:ln>
          </p:spPr>
          <p:txBody>
            <a:bodyPr spcFirstLastPara="1" wrap="square" lIns="60950" tIns="30467" rIns="60950" bIns="30467" anchor="t" anchorCtr="0">
              <a:spAutoFit/>
            </a:bodyPr>
            <a:lstStyle/>
            <a:p>
              <a:pPr algn="ctr">
                <a:spcBef>
                  <a:spcPts val="0"/>
                </a:spcBef>
                <a:spcAft>
                  <a:spcPts val="0"/>
                </a:spcAft>
                <a:buClr>
                  <a:srgbClr val="000000"/>
                </a:buClr>
                <a:buSzPts val="2000"/>
              </a:pPr>
              <a:r>
                <a:rPr lang="en-US" sz="1050" dirty="0">
                  <a:solidFill>
                    <a:srgbClr val="000000"/>
                  </a:solidFill>
                  <a:latin typeface="+mn-lt"/>
                  <a:ea typeface="Arial"/>
                  <a:cs typeface="Arial"/>
                  <a:sym typeface="Arial"/>
                </a:rPr>
                <a:t>develop and communicate security roles, responsibilities, policies, processes, and procedures</a:t>
              </a:r>
              <a:endParaRPr sz="1050" dirty="0">
                <a:solidFill>
                  <a:srgbClr val="000000"/>
                </a:solidFill>
                <a:latin typeface="+mn-lt"/>
                <a:ea typeface="Arial"/>
                <a:cs typeface="Arial"/>
                <a:sym typeface="Arial"/>
              </a:endParaRPr>
            </a:p>
          </p:txBody>
        </p:sp>
        <p:cxnSp>
          <p:nvCxnSpPr>
            <p:cNvPr id="394" name="Google Shape;394;g2237d50977b_0_954"/>
            <p:cNvCxnSpPr/>
            <p:nvPr/>
          </p:nvCxnSpPr>
          <p:spPr>
            <a:xfrm>
              <a:off x="957537" y="3139829"/>
              <a:ext cx="5081400" cy="0"/>
            </a:xfrm>
            <a:prstGeom prst="straightConnector1">
              <a:avLst/>
            </a:prstGeom>
            <a:noFill/>
            <a:ln w="41275" cap="rnd" cmpd="sng">
              <a:solidFill>
                <a:srgbClr val="5007AF"/>
              </a:solidFill>
              <a:prstDash val="solid"/>
              <a:miter lim="800000"/>
              <a:headEnd type="none" w="sm" len="sm"/>
              <a:tailEnd type="none" w="sm" len="sm"/>
            </a:ln>
          </p:spPr>
        </p:cxnSp>
      </p:grpSp>
      <p:grpSp>
        <p:nvGrpSpPr>
          <p:cNvPr id="395" name="Google Shape;395;g2237d50977b_0_954"/>
          <p:cNvGrpSpPr/>
          <p:nvPr/>
        </p:nvGrpSpPr>
        <p:grpSpPr>
          <a:xfrm>
            <a:off x="4287192" y="1514933"/>
            <a:ext cx="3617615" cy="1344000"/>
            <a:chOff x="809625" y="2272400"/>
            <a:chExt cx="5426422" cy="2016000"/>
          </a:xfrm>
        </p:grpSpPr>
        <p:sp>
          <p:nvSpPr>
            <p:cNvPr id="396" name="Google Shape;396;g2237d50977b_0_954"/>
            <p:cNvSpPr/>
            <p:nvPr/>
          </p:nvSpPr>
          <p:spPr>
            <a:xfrm>
              <a:off x="809625" y="2272400"/>
              <a:ext cx="5379300" cy="2016000"/>
            </a:xfrm>
            <a:prstGeom prst="roundRect">
              <a:avLst>
                <a:gd name="adj" fmla="val 6492"/>
              </a:avLst>
            </a:prstGeom>
            <a:solidFill>
              <a:srgbClr val="FFFFFF"/>
            </a:solidFill>
            <a:ln>
              <a:noFill/>
            </a:ln>
            <a:effectLst>
              <a:outerShdw blurRad="571500" dist="254000" dir="5400000" algn="ctr" rotWithShape="0">
                <a:srgbClr val="23147F">
                  <a:alpha val="29019"/>
                </a:srgbClr>
              </a:outerShdw>
            </a:effectLst>
          </p:spPr>
          <p:txBody>
            <a:bodyPr spcFirstLastPara="1" wrap="square" lIns="60950" tIns="30467" rIns="60950" bIns="30467" anchor="ctr" anchorCtr="0">
              <a:noAutofit/>
            </a:bodyPr>
            <a:lstStyle/>
            <a:p>
              <a:pPr algn="ctr">
                <a:spcBef>
                  <a:spcPts val="0"/>
                </a:spcBef>
                <a:spcAft>
                  <a:spcPts val="0"/>
                </a:spcAft>
                <a:buClr>
                  <a:srgbClr val="000000"/>
                </a:buClr>
                <a:buSzPts val="1800"/>
              </a:pPr>
              <a:r>
                <a:rPr lang="en-US" sz="1050">
                  <a:solidFill>
                    <a:srgbClr val="FFFFFF"/>
                  </a:solidFill>
                  <a:latin typeface="+mn-lt"/>
                  <a:ea typeface="Arial"/>
                  <a:cs typeface="Arial"/>
                  <a:sym typeface="Arial"/>
                </a:rPr>
                <a:t>t</a:t>
              </a:r>
              <a:endParaRPr sz="1050">
                <a:solidFill>
                  <a:srgbClr val="000000"/>
                </a:solidFill>
                <a:latin typeface="+mn-lt"/>
                <a:ea typeface="Arial"/>
                <a:cs typeface="Arial"/>
                <a:sym typeface="Arial"/>
              </a:endParaRPr>
            </a:p>
          </p:txBody>
        </p:sp>
        <p:sp>
          <p:nvSpPr>
            <p:cNvPr id="397" name="Google Shape;397;g2237d50977b_0_954"/>
            <p:cNvSpPr txBox="1"/>
            <p:nvPr/>
          </p:nvSpPr>
          <p:spPr>
            <a:xfrm>
              <a:off x="856747" y="2433650"/>
              <a:ext cx="5379300" cy="334668"/>
            </a:xfrm>
            <a:prstGeom prst="rect">
              <a:avLst/>
            </a:prstGeom>
            <a:noFill/>
            <a:ln>
              <a:noFill/>
            </a:ln>
          </p:spPr>
          <p:txBody>
            <a:bodyPr spcFirstLastPara="1" wrap="square" lIns="60950" tIns="30467" rIns="60950" bIns="30467" anchor="t" anchorCtr="0">
              <a:spAutoFit/>
            </a:bodyPr>
            <a:lstStyle/>
            <a:p>
              <a:pPr algn="ctr">
                <a:spcBef>
                  <a:spcPts val="0"/>
                </a:spcBef>
                <a:spcAft>
                  <a:spcPts val="0"/>
                </a:spcAft>
                <a:buClr>
                  <a:srgbClr val="000000"/>
                </a:buClr>
                <a:buSzPts val="3200"/>
              </a:pPr>
              <a:r>
                <a:rPr lang="en-US" sz="1050" b="1">
                  <a:solidFill>
                    <a:srgbClr val="000000"/>
                  </a:solidFill>
                  <a:latin typeface="+mn-lt"/>
                  <a:ea typeface="Arial"/>
                  <a:cs typeface="Arial"/>
                  <a:sym typeface="Arial"/>
                </a:rPr>
                <a:t>Security Assurance</a:t>
              </a:r>
              <a:endParaRPr sz="1050" b="1">
                <a:solidFill>
                  <a:srgbClr val="000000"/>
                </a:solidFill>
                <a:latin typeface="+mn-lt"/>
                <a:ea typeface="Arial"/>
                <a:cs typeface="Arial"/>
                <a:sym typeface="Arial"/>
              </a:endParaRPr>
            </a:p>
          </p:txBody>
        </p:sp>
        <p:sp>
          <p:nvSpPr>
            <p:cNvPr id="398" name="Google Shape;398;g2237d50977b_0_954"/>
            <p:cNvSpPr txBox="1"/>
            <p:nvPr/>
          </p:nvSpPr>
          <p:spPr>
            <a:xfrm>
              <a:off x="957525" y="3216025"/>
              <a:ext cx="5081400" cy="819416"/>
            </a:xfrm>
            <a:prstGeom prst="rect">
              <a:avLst/>
            </a:prstGeom>
            <a:noFill/>
            <a:ln>
              <a:noFill/>
            </a:ln>
          </p:spPr>
          <p:txBody>
            <a:bodyPr spcFirstLastPara="1" wrap="square" lIns="60950" tIns="30467" rIns="60950" bIns="30467" anchor="t" anchorCtr="0">
              <a:spAutoFit/>
            </a:bodyPr>
            <a:lstStyle/>
            <a:p>
              <a:pPr algn="ctr">
                <a:spcBef>
                  <a:spcPts val="0"/>
                </a:spcBef>
                <a:spcAft>
                  <a:spcPts val="0"/>
                </a:spcAft>
                <a:buClr>
                  <a:srgbClr val="000000"/>
                </a:buClr>
                <a:buSzPts val="2000"/>
              </a:pPr>
              <a:r>
                <a:rPr lang="en-US" sz="1050">
                  <a:solidFill>
                    <a:srgbClr val="000000"/>
                  </a:solidFill>
                  <a:latin typeface="+mn-lt"/>
                  <a:ea typeface="Arial"/>
                  <a:cs typeface="Arial"/>
                  <a:sym typeface="Arial"/>
                </a:rPr>
                <a:t>monitor, evaluate, manage, and improve the effectiveness of your security and privacy programs</a:t>
              </a:r>
              <a:endParaRPr sz="1050">
                <a:solidFill>
                  <a:srgbClr val="000000"/>
                </a:solidFill>
                <a:latin typeface="+mn-lt"/>
                <a:ea typeface="Arial"/>
                <a:cs typeface="Arial"/>
                <a:sym typeface="Arial"/>
              </a:endParaRPr>
            </a:p>
          </p:txBody>
        </p:sp>
        <p:cxnSp>
          <p:nvCxnSpPr>
            <p:cNvPr id="399" name="Google Shape;399;g2237d50977b_0_954"/>
            <p:cNvCxnSpPr/>
            <p:nvPr/>
          </p:nvCxnSpPr>
          <p:spPr>
            <a:xfrm>
              <a:off x="957537" y="3139829"/>
              <a:ext cx="5081400" cy="0"/>
            </a:xfrm>
            <a:prstGeom prst="straightConnector1">
              <a:avLst/>
            </a:prstGeom>
            <a:noFill/>
            <a:ln w="41275" cap="rnd" cmpd="sng">
              <a:solidFill>
                <a:srgbClr val="5007AF"/>
              </a:solidFill>
              <a:prstDash val="solid"/>
              <a:miter lim="800000"/>
              <a:headEnd type="none" w="sm" len="sm"/>
              <a:tailEnd type="none" w="sm" len="sm"/>
            </a:ln>
          </p:spPr>
        </p:cxnSp>
      </p:grpSp>
      <p:grpSp>
        <p:nvGrpSpPr>
          <p:cNvPr id="400" name="Google Shape;400;g2237d50977b_0_954"/>
          <p:cNvGrpSpPr/>
          <p:nvPr/>
        </p:nvGrpSpPr>
        <p:grpSpPr>
          <a:xfrm>
            <a:off x="7970125" y="1521475"/>
            <a:ext cx="3617615" cy="1344000"/>
            <a:chOff x="809625" y="2272400"/>
            <a:chExt cx="5426422" cy="2016000"/>
          </a:xfrm>
        </p:grpSpPr>
        <p:sp>
          <p:nvSpPr>
            <p:cNvPr id="401" name="Google Shape;401;g2237d50977b_0_954"/>
            <p:cNvSpPr/>
            <p:nvPr/>
          </p:nvSpPr>
          <p:spPr>
            <a:xfrm>
              <a:off x="809625" y="2272400"/>
              <a:ext cx="5379300" cy="2016000"/>
            </a:xfrm>
            <a:prstGeom prst="roundRect">
              <a:avLst>
                <a:gd name="adj" fmla="val 6492"/>
              </a:avLst>
            </a:prstGeom>
            <a:solidFill>
              <a:srgbClr val="FFFFFF"/>
            </a:solidFill>
            <a:ln>
              <a:noFill/>
            </a:ln>
            <a:effectLst>
              <a:outerShdw blurRad="571500" dist="254000" dir="5400000" algn="ctr" rotWithShape="0">
                <a:srgbClr val="23147F">
                  <a:alpha val="29019"/>
                </a:srgbClr>
              </a:outerShdw>
            </a:effectLst>
          </p:spPr>
          <p:txBody>
            <a:bodyPr spcFirstLastPara="1" wrap="square" lIns="60950" tIns="30467" rIns="60950" bIns="30467" anchor="ctr" anchorCtr="0">
              <a:noAutofit/>
            </a:bodyPr>
            <a:lstStyle/>
            <a:p>
              <a:pPr algn="ctr">
                <a:spcBef>
                  <a:spcPts val="0"/>
                </a:spcBef>
                <a:spcAft>
                  <a:spcPts val="0"/>
                </a:spcAft>
                <a:buClr>
                  <a:srgbClr val="000000"/>
                </a:buClr>
                <a:buSzPts val="1800"/>
              </a:pPr>
              <a:r>
                <a:rPr lang="en-US" sz="1050">
                  <a:solidFill>
                    <a:srgbClr val="FFFFFF"/>
                  </a:solidFill>
                  <a:latin typeface="+mn-lt"/>
                  <a:ea typeface="Arial"/>
                  <a:cs typeface="Arial"/>
                  <a:sym typeface="Arial"/>
                </a:rPr>
                <a:t>t</a:t>
              </a:r>
              <a:endParaRPr sz="1050">
                <a:solidFill>
                  <a:srgbClr val="000000"/>
                </a:solidFill>
                <a:latin typeface="+mn-lt"/>
                <a:ea typeface="Arial"/>
                <a:cs typeface="Arial"/>
                <a:sym typeface="Arial"/>
              </a:endParaRPr>
            </a:p>
          </p:txBody>
        </p:sp>
        <p:sp>
          <p:nvSpPr>
            <p:cNvPr id="402" name="Google Shape;402;g2237d50977b_0_954"/>
            <p:cNvSpPr txBox="1"/>
            <p:nvPr/>
          </p:nvSpPr>
          <p:spPr>
            <a:xfrm>
              <a:off x="856747" y="2433650"/>
              <a:ext cx="5379300" cy="334668"/>
            </a:xfrm>
            <a:prstGeom prst="rect">
              <a:avLst/>
            </a:prstGeom>
            <a:noFill/>
            <a:ln>
              <a:noFill/>
            </a:ln>
          </p:spPr>
          <p:txBody>
            <a:bodyPr spcFirstLastPara="1" wrap="square" lIns="60950" tIns="30467" rIns="60950" bIns="30467" anchor="t" anchorCtr="0">
              <a:spAutoFit/>
            </a:bodyPr>
            <a:lstStyle/>
            <a:p>
              <a:pPr algn="ctr">
                <a:spcBef>
                  <a:spcPts val="0"/>
                </a:spcBef>
                <a:spcAft>
                  <a:spcPts val="0"/>
                </a:spcAft>
                <a:buClr>
                  <a:srgbClr val="000000"/>
                </a:buClr>
                <a:buSzPts val="3200"/>
              </a:pPr>
              <a:r>
                <a:rPr lang="en-US" sz="1050" b="1">
                  <a:solidFill>
                    <a:srgbClr val="000000"/>
                  </a:solidFill>
                  <a:latin typeface="+mn-lt"/>
                  <a:ea typeface="Arial"/>
                  <a:cs typeface="Arial"/>
                  <a:sym typeface="Arial"/>
                </a:rPr>
                <a:t>Identity and Access Mgmt</a:t>
              </a:r>
              <a:endParaRPr sz="1050" b="1">
                <a:solidFill>
                  <a:srgbClr val="000000"/>
                </a:solidFill>
                <a:latin typeface="+mn-lt"/>
                <a:ea typeface="Arial"/>
                <a:cs typeface="Arial"/>
                <a:sym typeface="Arial"/>
              </a:endParaRPr>
            </a:p>
          </p:txBody>
        </p:sp>
        <p:sp>
          <p:nvSpPr>
            <p:cNvPr id="403" name="Google Shape;403;g2237d50977b_0_954"/>
            <p:cNvSpPr txBox="1"/>
            <p:nvPr/>
          </p:nvSpPr>
          <p:spPr>
            <a:xfrm>
              <a:off x="957525" y="3216025"/>
              <a:ext cx="5081400" cy="334668"/>
            </a:xfrm>
            <a:prstGeom prst="rect">
              <a:avLst/>
            </a:prstGeom>
            <a:noFill/>
            <a:ln>
              <a:noFill/>
            </a:ln>
          </p:spPr>
          <p:txBody>
            <a:bodyPr spcFirstLastPara="1" wrap="square" lIns="60950" tIns="30467" rIns="60950" bIns="30467" anchor="t" anchorCtr="0">
              <a:spAutoFit/>
            </a:bodyPr>
            <a:lstStyle/>
            <a:p>
              <a:pPr algn="ctr">
                <a:spcBef>
                  <a:spcPts val="0"/>
                </a:spcBef>
                <a:spcAft>
                  <a:spcPts val="0"/>
                </a:spcAft>
                <a:buClr>
                  <a:srgbClr val="000000"/>
                </a:buClr>
                <a:buSzPts val="2000"/>
              </a:pPr>
              <a:r>
                <a:rPr lang="en-US" sz="1050">
                  <a:solidFill>
                    <a:srgbClr val="000000"/>
                  </a:solidFill>
                  <a:latin typeface="+mn-lt"/>
                  <a:ea typeface="Arial"/>
                  <a:cs typeface="Arial"/>
                  <a:sym typeface="Arial"/>
                </a:rPr>
                <a:t>manage identities and permissions at scale</a:t>
              </a:r>
              <a:endParaRPr sz="1050">
                <a:solidFill>
                  <a:srgbClr val="000000"/>
                </a:solidFill>
                <a:latin typeface="+mn-lt"/>
                <a:ea typeface="Arial"/>
                <a:cs typeface="Arial"/>
                <a:sym typeface="Arial"/>
              </a:endParaRPr>
            </a:p>
          </p:txBody>
        </p:sp>
        <p:cxnSp>
          <p:nvCxnSpPr>
            <p:cNvPr id="404" name="Google Shape;404;g2237d50977b_0_954"/>
            <p:cNvCxnSpPr/>
            <p:nvPr/>
          </p:nvCxnSpPr>
          <p:spPr>
            <a:xfrm>
              <a:off x="957537" y="3139829"/>
              <a:ext cx="5081400" cy="0"/>
            </a:xfrm>
            <a:prstGeom prst="straightConnector1">
              <a:avLst/>
            </a:prstGeom>
            <a:noFill/>
            <a:ln w="41275" cap="rnd" cmpd="sng">
              <a:solidFill>
                <a:srgbClr val="5007AF"/>
              </a:solidFill>
              <a:prstDash val="solid"/>
              <a:miter lim="800000"/>
              <a:headEnd type="none" w="sm" len="sm"/>
              <a:tailEnd type="none" w="sm" len="sm"/>
            </a:ln>
          </p:spPr>
        </p:cxnSp>
      </p:grpSp>
      <p:grpSp>
        <p:nvGrpSpPr>
          <p:cNvPr id="405" name="Google Shape;405;g2237d50977b_0_954"/>
          <p:cNvGrpSpPr/>
          <p:nvPr/>
        </p:nvGrpSpPr>
        <p:grpSpPr>
          <a:xfrm>
            <a:off x="515983" y="3074267"/>
            <a:ext cx="3617615" cy="1344000"/>
            <a:chOff x="809625" y="2272400"/>
            <a:chExt cx="5426422" cy="2016000"/>
          </a:xfrm>
        </p:grpSpPr>
        <p:sp>
          <p:nvSpPr>
            <p:cNvPr id="406" name="Google Shape;406;g2237d50977b_0_954"/>
            <p:cNvSpPr/>
            <p:nvPr/>
          </p:nvSpPr>
          <p:spPr>
            <a:xfrm>
              <a:off x="809625" y="2272400"/>
              <a:ext cx="5379300" cy="2016000"/>
            </a:xfrm>
            <a:prstGeom prst="roundRect">
              <a:avLst>
                <a:gd name="adj" fmla="val 6492"/>
              </a:avLst>
            </a:prstGeom>
            <a:solidFill>
              <a:srgbClr val="FFFFFF"/>
            </a:solidFill>
            <a:ln>
              <a:noFill/>
            </a:ln>
            <a:effectLst>
              <a:outerShdw blurRad="571500" dist="254000" dir="5400000" algn="ctr" rotWithShape="0">
                <a:srgbClr val="23147F">
                  <a:alpha val="29019"/>
                </a:srgbClr>
              </a:outerShdw>
            </a:effectLst>
          </p:spPr>
          <p:txBody>
            <a:bodyPr spcFirstLastPara="1" wrap="square" lIns="60950" tIns="30467" rIns="60950" bIns="30467" anchor="ctr" anchorCtr="0">
              <a:noAutofit/>
            </a:bodyPr>
            <a:lstStyle/>
            <a:p>
              <a:pPr algn="ctr">
                <a:spcBef>
                  <a:spcPts val="0"/>
                </a:spcBef>
                <a:spcAft>
                  <a:spcPts val="0"/>
                </a:spcAft>
                <a:buClr>
                  <a:srgbClr val="000000"/>
                </a:buClr>
                <a:buSzPts val="1800"/>
              </a:pPr>
              <a:r>
                <a:rPr lang="en-US" sz="1050">
                  <a:solidFill>
                    <a:srgbClr val="FFFFFF"/>
                  </a:solidFill>
                  <a:latin typeface="+mn-lt"/>
                  <a:ea typeface="Arial"/>
                  <a:cs typeface="Arial"/>
                  <a:sym typeface="Arial"/>
                </a:rPr>
                <a:t>t</a:t>
              </a:r>
              <a:endParaRPr sz="1050">
                <a:solidFill>
                  <a:srgbClr val="000000"/>
                </a:solidFill>
                <a:latin typeface="+mn-lt"/>
                <a:ea typeface="Arial"/>
                <a:cs typeface="Arial"/>
                <a:sym typeface="Arial"/>
              </a:endParaRPr>
            </a:p>
          </p:txBody>
        </p:sp>
        <p:sp>
          <p:nvSpPr>
            <p:cNvPr id="407" name="Google Shape;407;g2237d50977b_0_954"/>
            <p:cNvSpPr txBox="1"/>
            <p:nvPr/>
          </p:nvSpPr>
          <p:spPr>
            <a:xfrm>
              <a:off x="856747" y="2433650"/>
              <a:ext cx="5379300" cy="334668"/>
            </a:xfrm>
            <a:prstGeom prst="rect">
              <a:avLst/>
            </a:prstGeom>
            <a:noFill/>
            <a:ln>
              <a:noFill/>
            </a:ln>
          </p:spPr>
          <p:txBody>
            <a:bodyPr spcFirstLastPara="1" wrap="square" lIns="60950" tIns="30467" rIns="60950" bIns="30467" anchor="t" anchorCtr="0">
              <a:spAutoFit/>
            </a:bodyPr>
            <a:lstStyle/>
            <a:p>
              <a:pPr algn="ctr">
                <a:spcBef>
                  <a:spcPts val="0"/>
                </a:spcBef>
                <a:spcAft>
                  <a:spcPts val="0"/>
                </a:spcAft>
                <a:buClr>
                  <a:srgbClr val="000000"/>
                </a:buClr>
                <a:buSzPts val="3200"/>
              </a:pPr>
              <a:r>
                <a:rPr lang="en-US" sz="1050" b="1">
                  <a:solidFill>
                    <a:srgbClr val="000000"/>
                  </a:solidFill>
                  <a:latin typeface="+mn-lt"/>
                  <a:ea typeface="Arial"/>
                  <a:cs typeface="Arial"/>
                  <a:sym typeface="Arial"/>
                </a:rPr>
                <a:t>Threat Detection</a:t>
              </a:r>
              <a:endParaRPr sz="1050" b="1">
                <a:solidFill>
                  <a:srgbClr val="000000"/>
                </a:solidFill>
                <a:latin typeface="+mn-lt"/>
                <a:ea typeface="Arial"/>
                <a:cs typeface="Arial"/>
                <a:sym typeface="Arial"/>
              </a:endParaRPr>
            </a:p>
          </p:txBody>
        </p:sp>
        <p:sp>
          <p:nvSpPr>
            <p:cNvPr id="408" name="Google Shape;408;g2237d50977b_0_954"/>
            <p:cNvSpPr txBox="1"/>
            <p:nvPr/>
          </p:nvSpPr>
          <p:spPr>
            <a:xfrm>
              <a:off x="957525" y="3216025"/>
              <a:ext cx="5081400" cy="819416"/>
            </a:xfrm>
            <a:prstGeom prst="rect">
              <a:avLst/>
            </a:prstGeom>
            <a:noFill/>
            <a:ln>
              <a:noFill/>
            </a:ln>
          </p:spPr>
          <p:txBody>
            <a:bodyPr spcFirstLastPara="1" wrap="square" lIns="60950" tIns="30467" rIns="60950" bIns="30467" anchor="t" anchorCtr="0">
              <a:spAutoFit/>
            </a:bodyPr>
            <a:lstStyle/>
            <a:p>
              <a:pPr algn="ctr">
                <a:spcBef>
                  <a:spcPts val="0"/>
                </a:spcBef>
                <a:spcAft>
                  <a:spcPts val="0"/>
                </a:spcAft>
                <a:buClr>
                  <a:srgbClr val="000000"/>
                </a:buClr>
                <a:buSzPts val="2000"/>
              </a:pPr>
              <a:r>
                <a:rPr lang="en-US" sz="1050">
                  <a:solidFill>
                    <a:srgbClr val="000000"/>
                  </a:solidFill>
                  <a:latin typeface="+mn-lt"/>
                  <a:ea typeface="Arial"/>
                  <a:cs typeface="Arial"/>
                  <a:sym typeface="Arial"/>
                </a:rPr>
                <a:t>understand and identify potential security misconfigurations, threats, or unexpected behaviors</a:t>
              </a:r>
              <a:endParaRPr sz="1050">
                <a:solidFill>
                  <a:srgbClr val="000000"/>
                </a:solidFill>
                <a:latin typeface="+mn-lt"/>
                <a:ea typeface="Arial"/>
                <a:cs typeface="Arial"/>
                <a:sym typeface="Arial"/>
              </a:endParaRPr>
            </a:p>
          </p:txBody>
        </p:sp>
        <p:cxnSp>
          <p:nvCxnSpPr>
            <p:cNvPr id="409" name="Google Shape;409;g2237d50977b_0_954"/>
            <p:cNvCxnSpPr/>
            <p:nvPr/>
          </p:nvCxnSpPr>
          <p:spPr>
            <a:xfrm>
              <a:off x="957537" y="3139829"/>
              <a:ext cx="5081400" cy="0"/>
            </a:xfrm>
            <a:prstGeom prst="straightConnector1">
              <a:avLst/>
            </a:prstGeom>
            <a:noFill/>
            <a:ln w="41275" cap="rnd" cmpd="sng">
              <a:solidFill>
                <a:srgbClr val="5007AF"/>
              </a:solidFill>
              <a:prstDash val="solid"/>
              <a:miter lim="800000"/>
              <a:headEnd type="none" w="sm" len="sm"/>
              <a:tailEnd type="none" w="sm" len="sm"/>
            </a:ln>
          </p:spPr>
        </p:cxnSp>
      </p:grpSp>
      <p:grpSp>
        <p:nvGrpSpPr>
          <p:cNvPr id="410" name="Google Shape;410;g2237d50977b_0_954"/>
          <p:cNvGrpSpPr/>
          <p:nvPr/>
        </p:nvGrpSpPr>
        <p:grpSpPr>
          <a:xfrm>
            <a:off x="4263425" y="3074267"/>
            <a:ext cx="3617615" cy="1344000"/>
            <a:chOff x="809625" y="2272400"/>
            <a:chExt cx="5426422" cy="2016000"/>
          </a:xfrm>
        </p:grpSpPr>
        <p:sp>
          <p:nvSpPr>
            <p:cNvPr id="411" name="Google Shape;411;g2237d50977b_0_954"/>
            <p:cNvSpPr/>
            <p:nvPr/>
          </p:nvSpPr>
          <p:spPr>
            <a:xfrm>
              <a:off x="809625" y="2272400"/>
              <a:ext cx="5379300" cy="2016000"/>
            </a:xfrm>
            <a:prstGeom prst="roundRect">
              <a:avLst>
                <a:gd name="adj" fmla="val 6492"/>
              </a:avLst>
            </a:prstGeom>
            <a:solidFill>
              <a:srgbClr val="FFFFFF"/>
            </a:solidFill>
            <a:ln>
              <a:noFill/>
            </a:ln>
            <a:effectLst>
              <a:outerShdw blurRad="571500" dist="254000" dir="5400000" algn="ctr" rotWithShape="0">
                <a:srgbClr val="23147F">
                  <a:alpha val="29019"/>
                </a:srgbClr>
              </a:outerShdw>
            </a:effectLst>
          </p:spPr>
          <p:txBody>
            <a:bodyPr spcFirstLastPara="1" wrap="square" lIns="60950" tIns="30467" rIns="60950" bIns="30467" anchor="ctr" anchorCtr="0">
              <a:noAutofit/>
            </a:bodyPr>
            <a:lstStyle/>
            <a:p>
              <a:pPr algn="ctr">
                <a:spcBef>
                  <a:spcPts val="0"/>
                </a:spcBef>
                <a:spcAft>
                  <a:spcPts val="0"/>
                </a:spcAft>
                <a:buClr>
                  <a:srgbClr val="000000"/>
                </a:buClr>
                <a:buSzPts val="1800"/>
              </a:pPr>
              <a:r>
                <a:rPr lang="en-US" sz="1050">
                  <a:solidFill>
                    <a:srgbClr val="FFFFFF"/>
                  </a:solidFill>
                  <a:latin typeface="+mn-lt"/>
                  <a:ea typeface="Arial"/>
                  <a:cs typeface="Arial"/>
                  <a:sym typeface="Arial"/>
                </a:rPr>
                <a:t>t</a:t>
              </a:r>
              <a:endParaRPr sz="1050">
                <a:solidFill>
                  <a:srgbClr val="000000"/>
                </a:solidFill>
                <a:latin typeface="+mn-lt"/>
                <a:ea typeface="Arial"/>
                <a:cs typeface="Arial"/>
                <a:sym typeface="Arial"/>
              </a:endParaRPr>
            </a:p>
          </p:txBody>
        </p:sp>
        <p:sp>
          <p:nvSpPr>
            <p:cNvPr id="412" name="Google Shape;412;g2237d50977b_0_954"/>
            <p:cNvSpPr txBox="1"/>
            <p:nvPr/>
          </p:nvSpPr>
          <p:spPr>
            <a:xfrm>
              <a:off x="856747" y="2433650"/>
              <a:ext cx="5379300" cy="334668"/>
            </a:xfrm>
            <a:prstGeom prst="rect">
              <a:avLst/>
            </a:prstGeom>
            <a:noFill/>
            <a:ln>
              <a:noFill/>
            </a:ln>
          </p:spPr>
          <p:txBody>
            <a:bodyPr spcFirstLastPara="1" wrap="square" lIns="60950" tIns="30467" rIns="60950" bIns="30467" anchor="t" anchorCtr="0">
              <a:spAutoFit/>
            </a:bodyPr>
            <a:lstStyle/>
            <a:p>
              <a:pPr algn="ctr">
                <a:spcBef>
                  <a:spcPts val="0"/>
                </a:spcBef>
                <a:spcAft>
                  <a:spcPts val="0"/>
                </a:spcAft>
                <a:buClr>
                  <a:srgbClr val="000000"/>
                </a:buClr>
                <a:buSzPts val="3200"/>
              </a:pPr>
              <a:r>
                <a:rPr lang="en-US" sz="1050" b="1">
                  <a:solidFill>
                    <a:srgbClr val="000000"/>
                  </a:solidFill>
                  <a:latin typeface="+mn-lt"/>
                  <a:ea typeface="Arial"/>
                  <a:cs typeface="Arial"/>
                  <a:sym typeface="Arial"/>
                </a:rPr>
                <a:t>Vulnerability Mgmt</a:t>
              </a:r>
              <a:endParaRPr sz="1050" b="1">
                <a:solidFill>
                  <a:srgbClr val="000000"/>
                </a:solidFill>
                <a:latin typeface="+mn-lt"/>
                <a:ea typeface="Arial"/>
                <a:cs typeface="Arial"/>
                <a:sym typeface="Arial"/>
              </a:endParaRPr>
            </a:p>
          </p:txBody>
        </p:sp>
        <p:sp>
          <p:nvSpPr>
            <p:cNvPr id="413" name="Google Shape;413;g2237d50977b_0_954"/>
            <p:cNvSpPr txBox="1"/>
            <p:nvPr/>
          </p:nvSpPr>
          <p:spPr>
            <a:xfrm>
              <a:off x="957525" y="3216025"/>
              <a:ext cx="5081400" cy="577041"/>
            </a:xfrm>
            <a:prstGeom prst="rect">
              <a:avLst/>
            </a:prstGeom>
            <a:noFill/>
            <a:ln>
              <a:noFill/>
            </a:ln>
          </p:spPr>
          <p:txBody>
            <a:bodyPr spcFirstLastPara="1" wrap="square" lIns="60950" tIns="30467" rIns="60950" bIns="30467" anchor="t" anchorCtr="0">
              <a:spAutoFit/>
            </a:bodyPr>
            <a:lstStyle/>
            <a:p>
              <a:pPr algn="ctr">
                <a:spcBef>
                  <a:spcPts val="0"/>
                </a:spcBef>
                <a:spcAft>
                  <a:spcPts val="0"/>
                </a:spcAft>
                <a:buClr>
                  <a:srgbClr val="000000"/>
                </a:buClr>
                <a:buSzPts val="2000"/>
              </a:pPr>
              <a:r>
                <a:rPr lang="en-US" sz="1050">
                  <a:solidFill>
                    <a:srgbClr val="000000"/>
                  </a:solidFill>
                  <a:latin typeface="+mn-lt"/>
                  <a:ea typeface="Arial"/>
                  <a:cs typeface="Arial"/>
                  <a:sym typeface="Arial"/>
                </a:rPr>
                <a:t>continuously identify, classify, remediate, and mitigate security vulnerabilities</a:t>
              </a:r>
              <a:endParaRPr sz="1050">
                <a:solidFill>
                  <a:srgbClr val="000000"/>
                </a:solidFill>
                <a:latin typeface="+mn-lt"/>
                <a:ea typeface="Arial"/>
                <a:cs typeface="Arial"/>
                <a:sym typeface="Arial"/>
              </a:endParaRPr>
            </a:p>
          </p:txBody>
        </p:sp>
        <p:cxnSp>
          <p:nvCxnSpPr>
            <p:cNvPr id="414" name="Google Shape;414;g2237d50977b_0_954"/>
            <p:cNvCxnSpPr/>
            <p:nvPr/>
          </p:nvCxnSpPr>
          <p:spPr>
            <a:xfrm>
              <a:off x="957537" y="3139829"/>
              <a:ext cx="5081400" cy="0"/>
            </a:xfrm>
            <a:prstGeom prst="straightConnector1">
              <a:avLst/>
            </a:prstGeom>
            <a:noFill/>
            <a:ln w="41275" cap="rnd" cmpd="sng">
              <a:solidFill>
                <a:srgbClr val="5007AF"/>
              </a:solidFill>
              <a:prstDash val="solid"/>
              <a:miter lim="800000"/>
              <a:headEnd type="none" w="sm" len="sm"/>
              <a:tailEnd type="none" w="sm" len="sm"/>
            </a:ln>
          </p:spPr>
        </p:cxnSp>
      </p:grpSp>
      <p:grpSp>
        <p:nvGrpSpPr>
          <p:cNvPr id="415" name="Google Shape;415;g2237d50977b_0_954"/>
          <p:cNvGrpSpPr/>
          <p:nvPr/>
        </p:nvGrpSpPr>
        <p:grpSpPr>
          <a:xfrm>
            <a:off x="515983" y="4633600"/>
            <a:ext cx="3617615" cy="1344000"/>
            <a:chOff x="809625" y="2272400"/>
            <a:chExt cx="5426422" cy="2016000"/>
          </a:xfrm>
        </p:grpSpPr>
        <p:sp>
          <p:nvSpPr>
            <p:cNvPr id="416" name="Google Shape;416;g2237d50977b_0_954"/>
            <p:cNvSpPr/>
            <p:nvPr/>
          </p:nvSpPr>
          <p:spPr>
            <a:xfrm>
              <a:off x="809625" y="2272400"/>
              <a:ext cx="5379300" cy="2016000"/>
            </a:xfrm>
            <a:prstGeom prst="roundRect">
              <a:avLst>
                <a:gd name="adj" fmla="val 6492"/>
              </a:avLst>
            </a:prstGeom>
            <a:solidFill>
              <a:srgbClr val="FFFFFF"/>
            </a:solidFill>
            <a:ln>
              <a:noFill/>
            </a:ln>
            <a:effectLst>
              <a:outerShdw blurRad="571500" dist="254000" dir="5400000" algn="ctr" rotWithShape="0">
                <a:srgbClr val="23147F">
                  <a:alpha val="29019"/>
                </a:srgbClr>
              </a:outerShdw>
            </a:effectLst>
          </p:spPr>
          <p:txBody>
            <a:bodyPr spcFirstLastPara="1" wrap="square" lIns="60950" tIns="30467" rIns="60950" bIns="30467" anchor="ctr" anchorCtr="0">
              <a:noAutofit/>
            </a:bodyPr>
            <a:lstStyle/>
            <a:p>
              <a:pPr algn="ctr">
                <a:spcBef>
                  <a:spcPts val="0"/>
                </a:spcBef>
                <a:spcAft>
                  <a:spcPts val="0"/>
                </a:spcAft>
                <a:buClr>
                  <a:srgbClr val="000000"/>
                </a:buClr>
                <a:buSzPts val="1800"/>
              </a:pPr>
              <a:r>
                <a:rPr lang="en-US" sz="1050">
                  <a:solidFill>
                    <a:srgbClr val="FFFFFF"/>
                  </a:solidFill>
                  <a:latin typeface="+mn-lt"/>
                  <a:ea typeface="Arial"/>
                  <a:cs typeface="Arial"/>
                  <a:sym typeface="Arial"/>
                </a:rPr>
                <a:t>t</a:t>
              </a:r>
              <a:endParaRPr sz="1050">
                <a:solidFill>
                  <a:srgbClr val="000000"/>
                </a:solidFill>
                <a:latin typeface="+mn-lt"/>
                <a:ea typeface="Arial"/>
                <a:cs typeface="Arial"/>
                <a:sym typeface="Arial"/>
              </a:endParaRPr>
            </a:p>
          </p:txBody>
        </p:sp>
        <p:sp>
          <p:nvSpPr>
            <p:cNvPr id="417" name="Google Shape;417;g2237d50977b_0_954"/>
            <p:cNvSpPr txBox="1"/>
            <p:nvPr/>
          </p:nvSpPr>
          <p:spPr>
            <a:xfrm>
              <a:off x="856747" y="2433650"/>
              <a:ext cx="5379300" cy="334668"/>
            </a:xfrm>
            <a:prstGeom prst="rect">
              <a:avLst/>
            </a:prstGeom>
            <a:noFill/>
            <a:ln>
              <a:noFill/>
            </a:ln>
          </p:spPr>
          <p:txBody>
            <a:bodyPr spcFirstLastPara="1" wrap="square" lIns="60950" tIns="30467" rIns="60950" bIns="30467" anchor="t" anchorCtr="0">
              <a:spAutoFit/>
            </a:bodyPr>
            <a:lstStyle/>
            <a:p>
              <a:pPr algn="ctr">
                <a:spcBef>
                  <a:spcPts val="0"/>
                </a:spcBef>
                <a:spcAft>
                  <a:spcPts val="0"/>
                </a:spcAft>
                <a:buClr>
                  <a:srgbClr val="000000"/>
                </a:buClr>
                <a:buSzPts val="3200"/>
              </a:pPr>
              <a:r>
                <a:rPr lang="en-US" sz="1050" b="1">
                  <a:solidFill>
                    <a:srgbClr val="000000"/>
                  </a:solidFill>
                  <a:latin typeface="+mn-lt"/>
                  <a:ea typeface="Arial"/>
                  <a:cs typeface="Arial"/>
                  <a:sym typeface="Arial"/>
                </a:rPr>
                <a:t>Data Protection</a:t>
              </a:r>
              <a:endParaRPr sz="1050" b="1">
                <a:solidFill>
                  <a:srgbClr val="000000"/>
                </a:solidFill>
                <a:latin typeface="+mn-lt"/>
                <a:ea typeface="Arial"/>
                <a:cs typeface="Arial"/>
                <a:sym typeface="Arial"/>
              </a:endParaRPr>
            </a:p>
          </p:txBody>
        </p:sp>
        <p:sp>
          <p:nvSpPr>
            <p:cNvPr id="418" name="Google Shape;418;g2237d50977b_0_954"/>
            <p:cNvSpPr txBox="1"/>
            <p:nvPr/>
          </p:nvSpPr>
          <p:spPr>
            <a:xfrm>
              <a:off x="957525" y="3216025"/>
              <a:ext cx="5081400" cy="577041"/>
            </a:xfrm>
            <a:prstGeom prst="rect">
              <a:avLst/>
            </a:prstGeom>
            <a:noFill/>
            <a:ln>
              <a:noFill/>
            </a:ln>
          </p:spPr>
          <p:txBody>
            <a:bodyPr spcFirstLastPara="1" wrap="square" lIns="60950" tIns="30467" rIns="60950" bIns="30467" anchor="t" anchorCtr="0">
              <a:spAutoFit/>
            </a:bodyPr>
            <a:lstStyle/>
            <a:p>
              <a:pPr algn="ctr">
                <a:spcBef>
                  <a:spcPts val="0"/>
                </a:spcBef>
                <a:spcAft>
                  <a:spcPts val="0"/>
                </a:spcAft>
                <a:buClr>
                  <a:srgbClr val="000000"/>
                </a:buClr>
                <a:buSzPts val="2000"/>
              </a:pPr>
              <a:r>
                <a:rPr lang="en-US" sz="1050">
                  <a:solidFill>
                    <a:srgbClr val="000000"/>
                  </a:solidFill>
                  <a:latin typeface="+mn-lt"/>
                  <a:ea typeface="Arial"/>
                  <a:cs typeface="Arial"/>
                  <a:sym typeface="Arial"/>
                </a:rPr>
                <a:t>maintain visibility and control over data, and how it is accessed and used in your organization</a:t>
              </a:r>
              <a:endParaRPr sz="1050">
                <a:solidFill>
                  <a:srgbClr val="000000"/>
                </a:solidFill>
                <a:latin typeface="+mn-lt"/>
                <a:ea typeface="Arial"/>
                <a:cs typeface="Arial"/>
                <a:sym typeface="Arial"/>
              </a:endParaRPr>
            </a:p>
          </p:txBody>
        </p:sp>
        <p:cxnSp>
          <p:nvCxnSpPr>
            <p:cNvPr id="419" name="Google Shape;419;g2237d50977b_0_954"/>
            <p:cNvCxnSpPr/>
            <p:nvPr/>
          </p:nvCxnSpPr>
          <p:spPr>
            <a:xfrm>
              <a:off x="957537" y="3139829"/>
              <a:ext cx="5081400" cy="0"/>
            </a:xfrm>
            <a:prstGeom prst="straightConnector1">
              <a:avLst/>
            </a:prstGeom>
            <a:noFill/>
            <a:ln w="41275" cap="rnd" cmpd="sng">
              <a:solidFill>
                <a:srgbClr val="5007AF"/>
              </a:solidFill>
              <a:prstDash val="solid"/>
              <a:miter lim="800000"/>
              <a:headEnd type="none" w="sm" len="sm"/>
              <a:tailEnd type="none" w="sm" len="sm"/>
            </a:ln>
          </p:spPr>
        </p:cxnSp>
      </p:grpSp>
      <p:grpSp>
        <p:nvGrpSpPr>
          <p:cNvPr id="420" name="Google Shape;420;g2237d50977b_0_954"/>
          <p:cNvGrpSpPr/>
          <p:nvPr/>
        </p:nvGrpSpPr>
        <p:grpSpPr>
          <a:xfrm>
            <a:off x="4263425" y="4633600"/>
            <a:ext cx="3617615" cy="1344000"/>
            <a:chOff x="809625" y="2272400"/>
            <a:chExt cx="5426422" cy="2016000"/>
          </a:xfrm>
        </p:grpSpPr>
        <p:sp>
          <p:nvSpPr>
            <p:cNvPr id="421" name="Google Shape;421;g2237d50977b_0_954"/>
            <p:cNvSpPr/>
            <p:nvPr/>
          </p:nvSpPr>
          <p:spPr>
            <a:xfrm>
              <a:off x="809625" y="2272400"/>
              <a:ext cx="5379300" cy="2016000"/>
            </a:xfrm>
            <a:prstGeom prst="roundRect">
              <a:avLst>
                <a:gd name="adj" fmla="val 6492"/>
              </a:avLst>
            </a:prstGeom>
            <a:solidFill>
              <a:srgbClr val="FFFFFF"/>
            </a:solidFill>
            <a:ln>
              <a:noFill/>
            </a:ln>
            <a:effectLst>
              <a:outerShdw blurRad="571500" dist="254000" dir="5400000" algn="ctr" rotWithShape="0">
                <a:srgbClr val="23147F">
                  <a:alpha val="29019"/>
                </a:srgbClr>
              </a:outerShdw>
            </a:effectLst>
          </p:spPr>
          <p:txBody>
            <a:bodyPr spcFirstLastPara="1" wrap="square" lIns="60950" tIns="30467" rIns="60950" bIns="30467" anchor="ctr" anchorCtr="0">
              <a:noAutofit/>
            </a:bodyPr>
            <a:lstStyle/>
            <a:p>
              <a:pPr algn="ctr">
                <a:spcBef>
                  <a:spcPts val="0"/>
                </a:spcBef>
                <a:spcAft>
                  <a:spcPts val="0"/>
                </a:spcAft>
                <a:buClr>
                  <a:srgbClr val="000000"/>
                </a:buClr>
                <a:buSzPts val="1800"/>
              </a:pPr>
              <a:r>
                <a:rPr lang="en-US" sz="1050">
                  <a:solidFill>
                    <a:srgbClr val="FFFFFF"/>
                  </a:solidFill>
                  <a:latin typeface="+mn-lt"/>
                  <a:ea typeface="Arial"/>
                  <a:cs typeface="Arial"/>
                  <a:sym typeface="Arial"/>
                </a:rPr>
                <a:t>t</a:t>
              </a:r>
              <a:endParaRPr sz="1050">
                <a:solidFill>
                  <a:srgbClr val="000000"/>
                </a:solidFill>
                <a:latin typeface="+mn-lt"/>
                <a:ea typeface="Arial"/>
                <a:cs typeface="Arial"/>
                <a:sym typeface="Arial"/>
              </a:endParaRPr>
            </a:p>
          </p:txBody>
        </p:sp>
        <p:sp>
          <p:nvSpPr>
            <p:cNvPr id="422" name="Google Shape;422;g2237d50977b_0_954"/>
            <p:cNvSpPr txBox="1"/>
            <p:nvPr/>
          </p:nvSpPr>
          <p:spPr>
            <a:xfrm>
              <a:off x="856747" y="2433650"/>
              <a:ext cx="5379300" cy="334668"/>
            </a:xfrm>
            <a:prstGeom prst="rect">
              <a:avLst/>
            </a:prstGeom>
            <a:noFill/>
            <a:ln>
              <a:noFill/>
            </a:ln>
          </p:spPr>
          <p:txBody>
            <a:bodyPr spcFirstLastPara="1" wrap="square" lIns="60950" tIns="30467" rIns="60950" bIns="30467" anchor="t" anchorCtr="0">
              <a:spAutoFit/>
            </a:bodyPr>
            <a:lstStyle/>
            <a:p>
              <a:pPr algn="ctr">
                <a:spcBef>
                  <a:spcPts val="0"/>
                </a:spcBef>
                <a:spcAft>
                  <a:spcPts val="0"/>
                </a:spcAft>
                <a:buClr>
                  <a:srgbClr val="000000"/>
                </a:buClr>
                <a:buSzPts val="3200"/>
              </a:pPr>
              <a:r>
                <a:rPr lang="en-US" sz="1050" b="1">
                  <a:solidFill>
                    <a:srgbClr val="000000"/>
                  </a:solidFill>
                  <a:latin typeface="+mn-lt"/>
                  <a:ea typeface="Arial"/>
                  <a:cs typeface="Arial"/>
                  <a:sym typeface="Arial"/>
                </a:rPr>
                <a:t>Application Security</a:t>
              </a:r>
              <a:endParaRPr sz="1050" b="1">
                <a:solidFill>
                  <a:srgbClr val="000000"/>
                </a:solidFill>
                <a:latin typeface="+mn-lt"/>
                <a:ea typeface="Arial"/>
                <a:cs typeface="Arial"/>
                <a:sym typeface="Arial"/>
              </a:endParaRPr>
            </a:p>
          </p:txBody>
        </p:sp>
        <p:sp>
          <p:nvSpPr>
            <p:cNvPr id="423" name="Google Shape;423;g2237d50977b_0_954"/>
            <p:cNvSpPr txBox="1"/>
            <p:nvPr/>
          </p:nvSpPr>
          <p:spPr>
            <a:xfrm>
              <a:off x="957525" y="3216025"/>
              <a:ext cx="5081400" cy="577041"/>
            </a:xfrm>
            <a:prstGeom prst="rect">
              <a:avLst/>
            </a:prstGeom>
            <a:noFill/>
            <a:ln>
              <a:noFill/>
            </a:ln>
          </p:spPr>
          <p:txBody>
            <a:bodyPr spcFirstLastPara="1" wrap="square" lIns="60950" tIns="30467" rIns="60950" bIns="30467" anchor="t" anchorCtr="0">
              <a:spAutoFit/>
            </a:bodyPr>
            <a:lstStyle/>
            <a:p>
              <a:pPr algn="ctr">
                <a:spcBef>
                  <a:spcPts val="0"/>
                </a:spcBef>
                <a:spcAft>
                  <a:spcPts val="0"/>
                </a:spcAft>
                <a:buClr>
                  <a:srgbClr val="000000"/>
                </a:buClr>
                <a:buSzPts val="2000"/>
              </a:pPr>
              <a:r>
                <a:rPr lang="en-US" sz="1050">
                  <a:solidFill>
                    <a:srgbClr val="000000"/>
                  </a:solidFill>
                  <a:latin typeface="+mn-lt"/>
                  <a:ea typeface="Arial"/>
                  <a:cs typeface="Arial"/>
                  <a:sym typeface="Arial"/>
                </a:rPr>
                <a:t>detect and address security vulnerabilities during the software development process</a:t>
              </a:r>
              <a:endParaRPr sz="1050">
                <a:solidFill>
                  <a:srgbClr val="000000"/>
                </a:solidFill>
                <a:latin typeface="+mn-lt"/>
                <a:ea typeface="Arial"/>
                <a:cs typeface="Arial"/>
                <a:sym typeface="Arial"/>
              </a:endParaRPr>
            </a:p>
          </p:txBody>
        </p:sp>
        <p:cxnSp>
          <p:nvCxnSpPr>
            <p:cNvPr id="424" name="Google Shape;424;g2237d50977b_0_954"/>
            <p:cNvCxnSpPr/>
            <p:nvPr/>
          </p:nvCxnSpPr>
          <p:spPr>
            <a:xfrm>
              <a:off x="957537" y="3139829"/>
              <a:ext cx="5081400" cy="0"/>
            </a:xfrm>
            <a:prstGeom prst="straightConnector1">
              <a:avLst/>
            </a:prstGeom>
            <a:noFill/>
            <a:ln w="41275" cap="rnd" cmpd="sng">
              <a:solidFill>
                <a:srgbClr val="5007AF"/>
              </a:solidFill>
              <a:prstDash val="solid"/>
              <a:miter lim="800000"/>
              <a:headEnd type="none" w="sm" len="sm"/>
              <a:tailEnd type="none" w="sm" len="sm"/>
            </a:ln>
          </p:spPr>
        </p:cxnSp>
      </p:grpSp>
      <p:grpSp>
        <p:nvGrpSpPr>
          <p:cNvPr id="425" name="Google Shape;425;g2237d50977b_0_954"/>
          <p:cNvGrpSpPr/>
          <p:nvPr/>
        </p:nvGrpSpPr>
        <p:grpSpPr>
          <a:xfrm>
            <a:off x="7946359" y="4640142"/>
            <a:ext cx="3617615" cy="1344000"/>
            <a:chOff x="809625" y="2272400"/>
            <a:chExt cx="5426422" cy="2016000"/>
          </a:xfrm>
        </p:grpSpPr>
        <p:sp>
          <p:nvSpPr>
            <p:cNvPr id="426" name="Google Shape;426;g2237d50977b_0_954"/>
            <p:cNvSpPr/>
            <p:nvPr/>
          </p:nvSpPr>
          <p:spPr>
            <a:xfrm>
              <a:off x="809625" y="2272400"/>
              <a:ext cx="5379300" cy="2016000"/>
            </a:xfrm>
            <a:prstGeom prst="roundRect">
              <a:avLst>
                <a:gd name="adj" fmla="val 6492"/>
              </a:avLst>
            </a:prstGeom>
            <a:solidFill>
              <a:srgbClr val="FFFFFF"/>
            </a:solidFill>
            <a:ln>
              <a:noFill/>
            </a:ln>
            <a:effectLst>
              <a:outerShdw blurRad="571500" dist="254000" dir="5400000" algn="ctr" rotWithShape="0">
                <a:srgbClr val="23147F">
                  <a:alpha val="29019"/>
                </a:srgbClr>
              </a:outerShdw>
            </a:effectLst>
          </p:spPr>
          <p:txBody>
            <a:bodyPr spcFirstLastPara="1" wrap="square" lIns="60950" tIns="30467" rIns="60950" bIns="30467" anchor="ctr" anchorCtr="0">
              <a:noAutofit/>
            </a:bodyPr>
            <a:lstStyle/>
            <a:p>
              <a:pPr algn="ctr">
                <a:spcBef>
                  <a:spcPts val="0"/>
                </a:spcBef>
                <a:spcAft>
                  <a:spcPts val="0"/>
                </a:spcAft>
                <a:buClr>
                  <a:srgbClr val="000000"/>
                </a:buClr>
                <a:buSzPts val="1800"/>
              </a:pPr>
              <a:r>
                <a:rPr lang="en-US" sz="1050">
                  <a:solidFill>
                    <a:srgbClr val="FFFFFF"/>
                  </a:solidFill>
                  <a:latin typeface="+mn-lt"/>
                  <a:ea typeface="Arial"/>
                  <a:cs typeface="Arial"/>
                  <a:sym typeface="Arial"/>
                </a:rPr>
                <a:t>t</a:t>
              </a:r>
              <a:endParaRPr sz="1050">
                <a:solidFill>
                  <a:srgbClr val="000000"/>
                </a:solidFill>
                <a:latin typeface="+mn-lt"/>
                <a:ea typeface="Arial"/>
                <a:cs typeface="Arial"/>
                <a:sym typeface="Arial"/>
              </a:endParaRPr>
            </a:p>
          </p:txBody>
        </p:sp>
        <p:sp>
          <p:nvSpPr>
            <p:cNvPr id="427" name="Google Shape;427;g2237d50977b_0_954"/>
            <p:cNvSpPr txBox="1"/>
            <p:nvPr/>
          </p:nvSpPr>
          <p:spPr>
            <a:xfrm>
              <a:off x="856747" y="2433650"/>
              <a:ext cx="5379300" cy="334668"/>
            </a:xfrm>
            <a:prstGeom prst="rect">
              <a:avLst/>
            </a:prstGeom>
            <a:noFill/>
            <a:ln>
              <a:noFill/>
            </a:ln>
          </p:spPr>
          <p:txBody>
            <a:bodyPr spcFirstLastPara="1" wrap="square" lIns="60950" tIns="30467" rIns="60950" bIns="30467" anchor="t" anchorCtr="0">
              <a:spAutoFit/>
            </a:bodyPr>
            <a:lstStyle/>
            <a:p>
              <a:pPr algn="ctr">
                <a:spcBef>
                  <a:spcPts val="0"/>
                </a:spcBef>
                <a:spcAft>
                  <a:spcPts val="0"/>
                </a:spcAft>
                <a:buClr>
                  <a:srgbClr val="000000"/>
                </a:buClr>
                <a:buSzPts val="3200"/>
              </a:pPr>
              <a:r>
                <a:rPr lang="en-US" sz="1050" b="1">
                  <a:solidFill>
                    <a:srgbClr val="000000"/>
                  </a:solidFill>
                  <a:latin typeface="+mn-lt"/>
                  <a:ea typeface="Arial"/>
                  <a:cs typeface="Arial"/>
                  <a:sym typeface="Arial"/>
                </a:rPr>
                <a:t>Incident Response</a:t>
              </a:r>
              <a:endParaRPr sz="1050" b="1">
                <a:solidFill>
                  <a:srgbClr val="000000"/>
                </a:solidFill>
                <a:latin typeface="+mn-lt"/>
                <a:ea typeface="Arial"/>
                <a:cs typeface="Arial"/>
                <a:sym typeface="Arial"/>
              </a:endParaRPr>
            </a:p>
          </p:txBody>
        </p:sp>
        <p:sp>
          <p:nvSpPr>
            <p:cNvPr id="428" name="Google Shape;428;g2237d50977b_0_954"/>
            <p:cNvSpPr txBox="1"/>
            <p:nvPr/>
          </p:nvSpPr>
          <p:spPr>
            <a:xfrm>
              <a:off x="957525" y="3216025"/>
              <a:ext cx="5081400" cy="577041"/>
            </a:xfrm>
            <a:prstGeom prst="rect">
              <a:avLst/>
            </a:prstGeom>
            <a:noFill/>
            <a:ln>
              <a:noFill/>
            </a:ln>
          </p:spPr>
          <p:txBody>
            <a:bodyPr spcFirstLastPara="1" wrap="square" lIns="60950" tIns="30467" rIns="60950" bIns="30467" anchor="t" anchorCtr="0">
              <a:spAutoFit/>
            </a:bodyPr>
            <a:lstStyle/>
            <a:p>
              <a:pPr algn="ctr">
                <a:spcBef>
                  <a:spcPts val="0"/>
                </a:spcBef>
                <a:spcAft>
                  <a:spcPts val="0"/>
                </a:spcAft>
                <a:buClr>
                  <a:srgbClr val="000000"/>
                </a:buClr>
                <a:buSzPts val="2000"/>
              </a:pPr>
              <a:r>
                <a:rPr lang="en-US" sz="1050">
                  <a:solidFill>
                    <a:srgbClr val="000000"/>
                  </a:solidFill>
                  <a:latin typeface="+mn-lt"/>
                  <a:ea typeface="Arial"/>
                  <a:cs typeface="Arial"/>
                  <a:sym typeface="Arial"/>
                </a:rPr>
                <a:t>reduce potential harm by effectively responding to security incidents</a:t>
              </a:r>
              <a:endParaRPr sz="1050">
                <a:solidFill>
                  <a:srgbClr val="000000"/>
                </a:solidFill>
                <a:latin typeface="+mn-lt"/>
                <a:ea typeface="Arial"/>
                <a:cs typeface="Arial"/>
                <a:sym typeface="Arial"/>
              </a:endParaRPr>
            </a:p>
          </p:txBody>
        </p:sp>
        <p:cxnSp>
          <p:nvCxnSpPr>
            <p:cNvPr id="429" name="Google Shape;429;g2237d50977b_0_954"/>
            <p:cNvCxnSpPr/>
            <p:nvPr/>
          </p:nvCxnSpPr>
          <p:spPr>
            <a:xfrm>
              <a:off x="957537" y="3139829"/>
              <a:ext cx="5081400" cy="0"/>
            </a:xfrm>
            <a:prstGeom prst="straightConnector1">
              <a:avLst/>
            </a:prstGeom>
            <a:noFill/>
            <a:ln w="41275" cap="rnd" cmpd="sng">
              <a:solidFill>
                <a:srgbClr val="5007AF"/>
              </a:solidFill>
              <a:prstDash val="solid"/>
              <a:miter lim="800000"/>
              <a:headEnd type="none" w="sm" len="sm"/>
              <a:tailEnd type="none" w="sm" len="sm"/>
            </a:ln>
          </p:spPr>
        </p:cxnSp>
      </p:grpSp>
      <p:sp>
        <p:nvSpPr>
          <p:cNvPr id="430" name="Google Shape;430;g2237d50977b_0_954"/>
          <p:cNvSpPr txBox="1"/>
          <p:nvPr/>
        </p:nvSpPr>
        <p:spPr>
          <a:xfrm>
            <a:off x="7382133" y="6252950"/>
            <a:ext cx="4205600" cy="266656"/>
          </a:xfrm>
          <a:prstGeom prst="rect">
            <a:avLst/>
          </a:prstGeom>
          <a:noFill/>
          <a:ln>
            <a:noFill/>
          </a:ln>
        </p:spPr>
        <p:txBody>
          <a:bodyPr spcFirstLastPara="1" wrap="square" lIns="60950" tIns="60950" rIns="60950" bIns="60950" anchor="t" anchorCtr="0">
            <a:spAutoFit/>
          </a:bodyPr>
          <a:lstStyle/>
          <a:p>
            <a:pPr algn="r">
              <a:spcBef>
                <a:spcPts val="0"/>
              </a:spcBef>
              <a:spcAft>
                <a:spcPts val="0"/>
              </a:spcAft>
              <a:buClr>
                <a:srgbClr val="000000"/>
              </a:buClr>
              <a:buSzPts val="1400"/>
            </a:pPr>
            <a:r>
              <a:rPr lang="en-US" sz="933">
                <a:solidFill>
                  <a:srgbClr val="000000"/>
                </a:solidFill>
                <a:latin typeface="Arial"/>
                <a:ea typeface="Arial"/>
                <a:cs typeface="Arial"/>
                <a:sym typeface="Arial"/>
              </a:rPr>
              <a:t>Source: </a:t>
            </a:r>
            <a:r>
              <a:rPr lang="en-US" sz="933" u="sng">
                <a:solidFill>
                  <a:schemeClr val="hlink"/>
                </a:solidFill>
                <a:latin typeface="Arial"/>
                <a:ea typeface="Arial"/>
                <a:cs typeface="Arial"/>
                <a:sym typeface="Arial"/>
                <a:hlinkClick r:id="rId3"/>
              </a:rPr>
              <a:t>AWS Security perspective: compliance and assurance</a:t>
            </a:r>
            <a:endParaRPr sz="933">
              <a:solidFill>
                <a:srgbClr val="000000"/>
              </a:solidFill>
              <a:latin typeface="Arial"/>
              <a:ea typeface="Arial"/>
              <a:cs typeface="Arial"/>
              <a:sym typeface="Arial"/>
            </a:endParaRPr>
          </a:p>
        </p:txBody>
      </p:sp>
      <p:grpSp>
        <p:nvGrpSpPr>
          <p:cNvPr id="431" name="Google Shape;431;g2237d50977b_0_954"/>
          <p:cNvGrpSpPr/>
          <p:nvPr/>
        </p:nvGrpSpPr>
        <p:grpSpPr>
          <a:xfrm>
            <a:off x="7946359" y="3080809"/>
            <a:ext cx="3617615" cy="1344000"/>
            <a:chOff x="809625" y="2272400"/>
            <a:chExt cx="5426422" cy="2016000"/>
          </a:xfrm>
        </p:grpSpPr>
        <p:sp>
          <p:nvSpPr>
            <p:cNvPr id="432" name="Google Shape;432;g2237d50977b_0_954"/>
            <p:cNvSpPr/>
            <p:nvPr/>
          </p:nvSpPr>
          <p:spPr>
            <a:xfrm>
              <a:off x="809625" y="2272400"/>
              <a:ext cx="5379300" cy="2016000"/>
            </a:xfrm>
            <a:prstGeom prst="roundRect">
              <a:avLst>
                <a:gd name="adj" fmla="val 6492"/>
              </a:avLst>
            </a:prstGeom>
            <a:solidFill>
              <a:srgbClr val="FFFFFF"/>
            </a:solidFill>
            <a:ln>
              <a:noFill/>
            </a:ln>
            <a:effectLst>
              <a:outerShdw blurRad="571500" dist="254000" dir="5400000" algn="ctr" rotWithShape="0">
                <a:srgbClr val="23147F">
                  <a:alpha val="29019"/>
                </a:srgbClr>
              </a:outerShdw>
            </a:effectLst>
          </p:spPr>
          <p:txBody>
            <a:bodyPr spcFirstLastPara="1" wrap="square" lIns="60950" tIns="30467" rIns="60950" bIns="30467" anchor="ctr" anchorCtr="0">
              <a:noAutofit/>
            </a:bodyPr>
            <a:lstStyle/>
            <a:p>
              <a:pPr algn="ctr">
                <a:spcBef>
                  <a:spcPts val="0"/>
                </a:spcBef>
                <a:spcAft>
                  <a:spcPts val="0"/>
                </a:spcAft>
                <a:buClr>
                  <a:srgbClr val="000000"/>
                </a:buClr>
                <a:buSzPts val="1800"/>
              </a:pPr>
              <a:r>
                <a:rPr lang="en-US" sz="1050">
                  <a:solidFill>
                    <a:srgbClr val="FFFFFF"/>
                  </a:solidFill>
                  <a:latin typeface="+mn-lt"/>
                  <a:ea typeface="Arial"/>
                  <a:cs typeface="Arial"/>
                  <a:sym typeface="Arial"/>
                </a:rPr>
                <a:t>t</a:t>
              </a:r>
              <a:endParaRPr sz="1050">
                <a:solidFill>
                  <a:srgbClr val="000000"/>
                </a:solidFill>
                <a:latin typeface="+mn-lt"/>
                <a:ea typeface="Arial"/>
                <a:cs typeface="Arial"/>
                <a:sym typeface="Arial"/>
              </a:endParaRPr>
            </a:p>
          </p:txBody>
        </p:sp>
        <p:sp>
          <p:nvSpPr>
            <p:cNvPr id="433" name="Google Shape;433;g2237d50977b_0_954"/>
            <p:cNvSpPr txBox="1"/>
            <p:nvPr/>
          </p:nvSpPr>
          <p:spPr>
            <a:xfrm>
              <a:off x="856747" y="2433650"/>
              <a:ext cx="5379300" cy="334668"/>
            </a:xfrm>
            <a:prstGeom prst="rect">
              <a:avLst/>
            </a:prstGeom>
            <a:noFill/>
            <a:ln>
              <a:noFill/>
            </a:ln>
          </p:spPr>
          <p:txBody>
            <a:bodyPr spcFirstLastPara="1" wrap="square" lIns="60950" tIns="30467" rIns="60950" bIns="30467" anchor="t" anchorCtr="0">
              <a:spAutoFit/>
            </a:bodyPr>
            <a:lstStyle/>
            <a:p>
              <a:pPr algn="ctr">
                <a:spcBef>
                  <a:spcPts val="0"/>
                </a:spcBef>
                <a:spcAft>
                  <a:spcPts val="0"/>
                </a:spcAft>
                <a:buClr>
                  <a:srgbClr val="000000"/>
                </a:buClr>
                <a:buSzPts val="3200"/>
              </a:pPr>
              <a:r>
                <a:rPr lang="en-US" sz="1050" b="1">
                  <a:solidFill>
                    <a:srgbClr val="000000"/>
                  </a:solidFill>
                  <a:latin typeface="+mn-lt"/>
                  <a:ea typeface="Arial"/>
                  <a:cs typeface="Arial"/>
                  <a:sym typeface="Arial"/>
                </a:rPr>
                <a:t>Infrastructure Protection</a:t>
              </a:r>
              <a:endParaRPr sz="1050" b="1">
                <a:solidFill>
                  <a:srgbClr val="000000"/>
                </a:solidFill>
                <a:latin typeface="+mn-lt"/>
                <a:ea typeface="Arial"/>
                <a:cs typeface="Arial"/>
                <a:sym typeface="Arial"/>
              </a:endParaRPr>
            </a:p>
          </p:txBody>
        </p:sp>
        <p:sp>
          <p:nvSpPr>
            <p:cNvPr id="434" name="Google Shape;434;g2237d50977b_0_954"/>
            <p:cNvSpPr txBox="1"/>
            <p:nvPr/>
          </p:nvSpPr>
          <p:spPr>
            <a:xfrm>
              <a:off x="957525" y="3216025"/>
              <a:ext cx="5081400" cy="577041"/>
            </a:xfrm>
            <a:prstGeom prst="rect">
              <a:avLst/>
            </a:prstGeom>
            <a:noFill/>
            <a:ln>
              <a:noFill/>
            </a:ln>
          </p:spPr>
          <p:txBody>
            <a:bodyPr spcFirstLastPara="1" wrap="square" lIns="60950" tIns="30467" rIns="60950" bIns="30467" anchor="t" anchorCtr="0">
              <a:spAutoFit/>
            </a:bodyPr>
            <a:lstStyle/>
            <a:p>
              <a:pPr algn="ctr">
                <a:spcBef>
                  <a:spcPts val="0"/>
                </a:spcBef>
                <a:spcAft>
                  <a:spcPts val="0"/>
                </a:spcAft>
                <a:buClr>
                  <a:srgbClr val="000000"/>
                </a:buClr>
                <a:buSzPts val="2000"/>
              </a:pPr>
              <a:r>
                <a:rPr lang="en-US" sz="1050">
                  <a:solidFill>
                    <a:srgbClr val="000000"/>
                  </a:solidFill>
                  <a:latin typeface="+mn-lt"/>
                  <a:ea typeface="Arial"/>
                  <a:cs typeface="Arial"/>
                  <a:sym typeface="Arial"/>
                </a:rPr>
                <a:t>validate that systems and services within your workload are protected</a:t>
              </a:r>
              <a:endParaRPr sz="1050">
                <a:solidFill>
                  <a:srgbClr val="000000"/>
                </a:solidFill>
                <a:latin typeface="+mn-lt"/>
                <a:ea typeface="Arial"/>
                <a:cs typeface="Arial"/>
                <a:sym typeface="Arial"/>
              </a:endParaRPr>
            </a:p>
          </p:txBody>
        </p:sp>
        <p:cxnSp>
          <p:nvCxnSpPr>
            <p:cNvPr id="435" name="Google Shape;435;g2237d50977b_0_954"/>
            <p:cNvCxnSpPr/>
            <p:nvPr/>
          </p:nvCxnSpPr>
          <p:spPr>
            <a:xfrm>
              <a:off x="957537" y="3139829"/>
              <a:ext cx="5081400" cy="0"/>
            </a:xfrm>
            <a:prstGeom prst="straightConnector1">
              <a:avLst/>
            </a:prstGeom>
            <a:noFill/>
            <a:ln w="41275" cap="rnd" cmpd="sng">
              <a:solidFill>
                <a:srgbClr val="5007AF"/>
              </a:solidFill>
              <a:prstDash val="solid"/>
              <a:miter lim="800000"/>
              <a:headEnd type="none" w="sm" len="sm"/>
              <a:tailEnd type="none" w="sm" len="sm"/>
            </a:ln>
          </p:spPr>
        </p:cxn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770" y="372713"/>
            <a:ext cx="9905998" cy="470449"/>
          </a:xfrm>
        </p:spPr>
        <p:txBody>
          <a:bodyPr>
            <a:normAutofit fontScale="90000"/>
          </a:bodyPr>
          <a:lstStyle/>
          <a:p>
            <a:r>
              <a:rPr lang="en-US" sz="2800" b="1" dirty="0"/>
              <a:t>Tips for 2023</a:t>
            </a:r>
            <a:endParaRPr lang="en-IN" sz="2800" b="1" dirty="0"/>
          </a:p>
        </p:txBody>
      </p:sp>
      <p:sp>
        <p:nvSpPr>
          <p:cNvPr id="7" name="TextBox 6"/>
          <p:cNvSpPr txBox="1"/>
          <p:nvPr/>
        </p:nvSpPr>
        <p:spPr>
          <a:xfrm>
            <a:off x="243839" y="1213658"/>
            <a:ext cx="5478535" cy="5293757"/>
          </a:xfrm>
          <a:prstGeom prst="rect">
            <a:avLst/>
          </a:prstGeom>
          <a:noFill/>
        </p:spPr>
        <p:txBody>
          <a:bodyPr wrap="square" rtlCol="0">
            <a:spAutoFit/>
          </a:bodyPr>
          <a:lstStyle/>
          <a:p>
            <a:pPr marL="285750" indent="-285750">
              <a:buFont typeface="Wingdings" panose="05000000000000000000" pitchFamily="2" charset="2"/>
              <a:buChar char="ü"/>
            </a:pPr>
            <a:r>
              <a:rPr lang="en-US" sz="2000" dirty="0">
                <a:latin typeface="+mn-lt"/>
              </a:rPr>
              <a:t>The cybersecurity market is expected to grow to $300 billion by 2024.</a:t>
            </a:r>
          </a:p>
          <a:p>
            <a:pPr marL="285750" indent="-285750">
              <a:buFont typeface="Wingdings" panose="05000000000000000000" pitchFamily="2" charset="2"/>
              <a:buChar char="ü"/>
            </a:pPr>
            <a:r>
              <a:rPr lang="en-US" sz="2000" dirty="0">
                <a:latin typeface="+mn-lt"/>
              </a:rPr>
              <a:t>Global spending on cybersecurity exceeded $1 trillion in 2021.</a:t>
            </a:r>
          </a:p>
          <a:p>
            <a:pPr marL="285750" indent="-285750">
              <a:buFont typeface="Wingdings" panose="05000000000000000000" pitchFamily="2" charset="2"/>
              <a:buChar char="ü"/>
            </a:pPr>
            <a:r>
              <a:rPr lang="en-US" sz="2000" dirty="0">
                <a:latin typeface="+mn-lt"/>
              </a:rPr>
              <a:t>On average, small businesses spend less than $500 on cybersecurity.</a:t>
            </a:r>
          </a:p>
          <a:p>
            <a:pPr marL="285750" indent="-285750">
              <a:buFont typeface="Wingdings" panose="05000000000000000000" pitchFamily="2" charset="2"/>
              <a:buChar char="ü"/>
            </a:pPr>
            <a:r>
              <a:rPr lang="en-US" sz="2000" dirty="0">
                <a:latin typeface="+mn-lt"/>
              </a:rPr>
              <a:t>JPMorgan Chase spends $600 million on cybersecurity every year.</a:t>
            </a:r>
          </a:p>
          <a:p>
            <a:pPr marL="285750" indent="-285750">
              <a:buFont typeface="Wingdings" panose="05000000000000000000" pitchFamily="2" charset="2"/>
              <a:buChar char="ü"/>
            </a:pPr>
            <a:r>
              <a:rPr lang="en-US" sz="2000" dirty="0">
                <a:latin typeface="+mn-lt"/>
              </a:rPr>
              <a:t>The US government’s 2019 budget for cybersecurity is $15 billion.</a:t>
            </a:r>
          </a:p>
          <a:p>
            <a:pPr marL="285750" indent="-285750">
              <a:buFont typeface="Wingdings" panose="05000000000000000000" pitchFamily="2" charset="2"/>
              <a:buChar char="ü"/>
            </a:pPr>
            <a:r>
              <a:rPr lang="en-US" sz="2000" dirty="0">
                <a:latin typeface="+mn-lt"/>
              </a:rPr>
              <a:t>Every third US company has purchased data-breach insurance coverage or cyber liability insurance.</a:t>
            </a:r>
          </a:p>
          <a:p>
            <a:pPr marL="285750" indent="-285750">
              <a:buFont typeface="Wingdings" panose="05000000000000000000" pitchFamily="2" charset="2"/>
              <a:buChar char="ü"/>
            </a:pPr>
            <a:r>
              <a:rPr lang="en-US" sz="2000" dirty="0">
                <a:latin typeface="+mn-lt"/>
              </a:rPr>
              <a:t>The cyber insurance market is expected to be worth $20 billion by 2025.</a:t>
            </a:r>
          </a:p>
          <a:p>
            <a:endParaRPr lang="en-IN" dirty="0"/>
          </a:p>
        </p:txBody>
      </p:sp>
      <p:sp>
        <p:nvSpPr>
          <p:cNvPr id="82" name="TextBox 81">
            <a:extLst>
              <a:ext uri="{FF2B5EF4-FFF2-40B4-BE49-F238E27FC236}">
                <a16:creationId xmlns:a16="http://schemas.microsoft.com/office/drawing/2014/main" id="{6179C9BA-B754-209A-289B-4C2E8B039FD1}"/>
              </a:ext>
            </a:extLst>
          </p:cNvPr>
          <p:cNvSpPr txBox="1"/>
          <p:nvPr/>
        </p:nvSpPr>
        <p:spPr>
          <a:xfrm>
            <a:off x="8627806" y="4557252"/>
            <a:ext cx="184731" cy="369332"/>
          </a:xfrm>
          <a:prstGeom prst="rect">
            <a:avLst/>
          </a:prstGeom>
          <a:solidFill>
            <a:schemeClr val="bg1"/>
          </a:solidFill>
        </p:spPr>
        <p:txBody>
          <a:bodyPr wrap="none" rtlCol="0">
            <a:spAutoFit/>
          </a:bodyPr>
          <a:lstStyle/>
          <a:p>
            <a:endParaRPr lang="en-US" dirty="0"/>
          </a:p>
        </p:txBody>
      </p:sp>
      <p:pic>
        <p:nvPicPr>
          <p:cNvPr id="83" name="Picture 82">
            <a:extLst>
              <a:ext uri="{FF2B5EF4-FFF2-40B4-BE49-F238E27FC236}">
                <a16:creationId xmlns:a16="http://schemas.microsoft.com/office/drawing/2014/main" id="{2C4BA257-C10F-7364-DC70-E442DFF4EB3B}"/>
              </a:ext>
            </a:extLst>
          </p:cNvPr>
          <p:cNvPicPr>
            <a:picLocks noChangeAspect="1"/>
          </p:cNvPicPr>
          <p:nvPr/>
        </p:nvPicPr>
        <p:blipFill>
          <a:blip r:embed="rId2"/>
          <a:stretch>
            <a:fillRect/>
          </a:stretch>
        </p:blipFill>
        <p:spPr>
          <a:xfrm>
            <a:off x="5722374" y="1213658"/>
            <a:ext cx="6289141" cy="4471146"/>
          </a:xfrm>
          <a:prstGeom prst="rect">
            <a:avLst/>
          </a:prstGeom>
        </p:spPr>
      </p:pic>
    </p:spTree>
    <p:extLst>
      <p:ext uri="{BB962C8B-B14F-4D97-AF65-F5344CB8AC3E}">
        <p14:creationId xmlns:p14="http://schemas.microsoft.com/office/powerpoint/2010/main" val="2309489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p:txBody>
          <a:bodyPr/>
          <a:lstStyle/>
          <a:p>
            <a:r>
              <a:rPr lang="en-US" sz="2800" b="1" dirty="0"/>
              <a:t>Privacy Bill - overview</a:t>
            </a:r>
          </a:p>
        </p:txBody>
      </p:sp>
      <p:sp>
        <p:nvSpPr>
          <p:cNvPr id="15362" name="Slide Number Placeholder 3"/>
          <p:cNvSpPr>
            <a:spLocks noGrp="1"/>
          </p:cNvSpPr>
          <p:nvPr>
            <p:ph type="sldNum" sz="quarter" idx="10"/>
          </p:nvPr>
        </p:nvSpPr>
        <p:spPr/>
        <p:txBody>
          <a:bodyPr/>
          <a:lstStyle/>
          <a:p>
            <a:pPr fontAlgn="base">
              <a:spcBef>
                <a:spcPct val="0"/>
              </a:spcBef>
              <a:spcAft>
                <a:spcPct val="0"/>
              </a:spcAft>
              <a:defRPr/>
            </a:pPr>
            <a:fld id="{C5742B30-3471-4386-BD9B-CF528EBFF092}" type="slidenum">
              <a:rPr lang="en-US" smtClean="0">
                <a:latin typeface="Verdana" pitchFamily="34" charset="0"/>
                <a:ea typeface="ＭＳ Ｐゴシック" pitchFamily="34" charset="-128"/>
              </a:rPr>
              <a:pPr fontAlgn="base">
                <a:spcBef>
                  <a:spcPct val="0"/>
                </a:spcBef>
                <a:spcAft>
                  <a:spcPct val="0"/>
                </a:spcAft>
                <a:defRPr/>
              </a:pPr>
              <a:t>18</a:t>
            </a:fld>
            <a:endParaRPr lang="en-US" sz="1079" dirty="0">
              <a:latin typeface="Arial" charset="0"/>
              <a:ea typeface="ＭＳ Ｐゴシック" pitchFamily="34" charset="-128"/>
            </a:endParaRPr>
          </a:p>
        </p:txBody>
      </p:sp>
      <p:pic>
        <p:nvPicPr>
          <p:cNvPr id="5" name="Picture 4"/>
          <p:cNvPicPr>
            <a:picLocks noChangeAspect="1"/>
          </p:cNvPicPr>
          <p:nvPr/>
        </p:nvPicPr>
        <p:blipFill rotWithShape="1">
          <a:blip r:embed="rId3"/>
          <a:srcRect l="1207" t="1549" b="5502"/>
          <a:stretch/>
        </p:blipFill>
        <p:spPr>
          <a:xfrm>
            <a:off x="306596" y="1169720"/>
            <a:ext cx="11596082" cy="444795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Rectangle 429"/>
          <p:cNvSpPr/>
          <p:nvPr/>
        </p:nvSpPr>
        <p:spPr>
          <a:xfrm>
            <a:off x="427024" y="228006"/>
            <a:ext cx="2940164" cy="362279"/>
          </a:xfrm>
          <a:prstGeom prst="rect">
            <a:avLst/>
          </a:prstGeom>
        </p:spPr>
        <p:txBody>
          <a:bodyPr wrap="none" lIns="0" tIns="0" rIns="0" bIns="0">
            <a:spAutoFit/>
          </a:bodyPr>
          <a:lstStyle/>
          <a:p>
            <a:pPr marL="0"/>
            <a:r>
              <a:rPr lang="en-US" sz="2354" dirty="0">
                <a:solidFill>
                  <a:srgbClr val="FFFFFF"/>
                </a:solidFill>
                <a:latin typeface="Calibri"/>
              </a:rPr>
              <a:t>Next Steps : Key Actions</a:t>
            </a:r>
            <a:endParaRPr lang="en-US" sz="2354" b="0" i="0" spc="0" baseline="0" dirty="0">
              <a:solidFill>
                <a:srgbClr val="FFFFFF"/>
              </a:solidFill>
              <a:latin typeface="Calibri"/>
            </a:endParaRPr>
          </a:p>
        </p:txBody>
      </p:sp>
      <p:grpSp>
        <p:nvGrpSpPr>
          <p:cNvPr id="496" name="Group 495">
            <a:extLst>
              <a:ext uri="{FF2B5EF4-FFF2-40B4-BE49-F238E27FC236}">
                <a16:creationId xmlns:a16="http://schemas.microsoft.com/office/drawing/2014/main" id="{F2ABDA9A-D31D-880C-B1F4-F66A4CCE2ABF}"/>
              </a:ext>
            </a:extLst>
          </p:cNvPr>
          <p:cNvGrpSpPr/>
          <p:nvPr/>
        </p:nvGrpSpPr>
        <p:grpSpPr>
          <a:xfrm>
            <a:off x="729414" y="1063364"/>
            <a:ext cx="1687274" cy="380087"/>
            <a:chOff x="654013" y="1780749"/>
            <a:chExt cx="1687274" cy="380087"/>
          </a:xfrm>
          <a:effectLst>
            <a:outerShdw blurRad="50800" dist="38100" dir="5400000" algn="t" rotWithShape="0">
              <a:schemeClr val="accent1">
                <a:alpha val="40000"/>
              </a:schemeClr>
            </a:outerShdw>
          </a:effectLst>
        </p:grpSpPr>
        <p:pic>
          <p:nvPicPr>
            <p:cNvPr id="47" name="Picture 904">
              <a:extLst>
                <a:ext uri="{FF2B5EF4-FFF2-40B4-BE49-F238E27FC236}">
                  <a16:creationId xmlns:a16="http://schemas.microsoft.com/office/drawing/2014/main" id="{6669DC2A-FA0B-1BC9-54F3-5807A2FEFA12}"/>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54013" y="1780749"/>
              <a:ext cx="1687274" cy="380087"/>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48" name="Rectangle 945">
              <a:extLst>
                <a:ext uri="{FF2B5EF4-FFF2-40B4-BE49-F238E27FC236}">
                  <a16:creationId xmlns:a16="http://schemas.microsoft.com/office/drawing/2014/main" id="{4FE9187F-104B-6000-2AC1-987CC4CAC1DF}"/>
                </a:ext>
              </a:extLst>
            </p:cNvPr>
            <p:cNvSpPr/>
            <p:nvPr/>
          </p:nvSpPr>
          <p:spPr>
            <a:xfrm>
              <a:off x="855683" y="1890625"/>
              <a:ext cx="1307780" cy="138499"/>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0" tIns="0" rIns="0" bIns="0" anchor="t">
              <a:spAutoFit/>
            </a:bodyPr>
            <a:lstStyle/>
            <a:p>
              <a:pPr algn="ctr" rtl="0">
                <a:defRPr/>
              </a:pPr>
              <a:r>
                <a:rPr lang="en-US" sz="900" b="1" dirty="0">
                  <a:solidFill>
                    <a:srgbClr val="2E2E38"/>
                  </a:solidFill>
                  <a:latin typeface="+mn-lt"/>
                  <a:ea typeface="+mn-ea"/>
                  <a:cs typeface="+mn-cs"/>
                </a:rPr>
                <a:t>Privacy</a:t>
              </a:r>
              <a:r>
                <a:rPr lang="en-US" sz="900" b="1" spc="-27" dirty="0">
                  <a:solidFill>
                    <a:srgbClr val="2E2E38"/>
                  </a:solidFill>
                  <a:latin typeface="+mn-lt"/>
                  <a:ea typeface="+mn-ea"/>
                  <a:cs typeface="+mn-cs"/>
                </a:rPr>
                <a:t> Governance</a:t>
              </a:r>
              <a:endParaRPr lang="en-US" sz="900" b="1" dirty="0">
                <a:solidFill>
                  <a:srgbClr val="2E2E38"/>
                </a:solidFill>
                <a:latin typeface="+mn-lt"/>
                <a:ea typeface="+mn-ea"/>
                <a:cs typeface="+mn-cs"/>
              </a:endParaRPr>
            </a:p>
          </p:txBody>
        </p:sp>
      </p:grpSp>
      <p:grpSp>
        <p:nvGrpSpPr>
          <p:cNvPr id="502" name="Group 501">
            <a:extLst>
              <a:ext uri="{FF2B5EF4-FFF2-40B4-BE49-F238E27FC236}">
                <a16:creationId xmlns:a16="http://schemas.microsoft.com/office/drawing/2014/main" id="{591829F3-A779-171A-8033-C17ADEB3FFAA}"/>
              </a:ext>
            </a:extLst>
          </p:cNvPr>
          <p:cNvGrpSpPr/>
          <p:nvPr/>
        </p:nvGrpSpPr>
        <p:grpSpPr>
          <a:xfrm>
            <a:off x="729414" y="4450783"/>
            <a:ext cx="1693365" cy="380087"/>
            <a:chOff x="665936" y="4897949"/>
            <a:chExt cx="1693365" cy="380087"/>
          </a:xfrm>
          <a:effectLst>
            <a:outerShdw blurRad="50800" dist="38100" dir="5400000" algn="t" rotWithShape="0">
              <a:schemeClr val="accent1">
                <a:alpha val="40000"/>
              </a:schemeClr>
            </a:outerShdw>
          </a:effectLst>
        </p:grpSpPr>
        <p:pic>
          <p:nvPicPr>
            <p:cNvPr id="46" name="Picture 893">
              <a:extLst>
                <a:ext uri="{FF2B5EF4-FFF2-40B4-BE49-F238E27FC236}">
                  <a16:creationId xmlns:a16="http://schemas.microsoft.com/office/drawing/2014/main" id="{719538B4-D07C-3F90-E1BB-C2FF42270C3C}"/>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665936" y="4897949"/>
              <a:ext cx="1693365" cy="380087"/>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57" name="Rectangle 935">
              <a:extLst>
                <a:ext uri="{FF2B5EF4-FFF2-40B4-BE49-F238E27FC236}">
                  <a16:creationId xmlns:a16="http://schemas.microsoft.com/office/drawing/2014/main" id="{382C7DCE-F3FF-23D2-F05B-94037F1744C7}"/>
                </a:ext>
              </a:extLst>
            </p:cNvPr>
            <p:cNvSpPr/>
            <p:nvPr/>
          </p:nvSpPr>
          <p:spPr>
            <a:xfrm>
              <a:off x="732570" y="4901662"/>
              <a:ext cx="1554006" cy="276999"/>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0" tIns="0" rIns="0" bIns="0" anchor="t">
              <a:spAutoFit/>
            </a:bodyPr>
            <a:lstStyle/>
            <a:p>
              <a:pPr algn="ctr" rtl="0">
                <a:defRPr/>
              </a:pPr>
              <a:r>
                <a:rPr lang="en-US" sz="900" b="1" dirty="0">
                  <a:solidFill>
                    <a:srgbClr val="2E2E38"/>
                  </a:solidFill>
                  <a:latin typeface="+mn-lt"/>
                  <a:ea typeface="+mn-ea"/>
                  <a:cs typeface="+mn-cs"/>
                </a:rPr>
                <a:t>Vendor/Third Party Management</a:t>
              </a:r>
            </a:p>
          </p:txBody>
        </p:sp>
      </p:grpSp>
      <p:grpSp>
        <p:nvGrpSpPr>
          <p:cNvPr id="503" name="Group 502">
            <a:extLst>
              <a:ext uri="{FF2B5EF4-FFF2-40B4-BE49-F238E27FC236}">
                <a16:creationId xmlns:a16="http://schemas.microsoft.com/office/drawing/2014/main" id="{1E38A946-62AD-F2D4-CC3A-5B540FC29F05}"/>
              </a:ext>
            </a:extLst>
          </p:cNvPr>
          <p:cNvGrpSpPr/>
          <p:nvPr/>
        </p:nvGrpSpPr>
        <p:grpSpPr>
          <a:xfrm>
            <a:off x="729414" y="5590935"/>
            <a:ext cx="1693365" cy="380087"/>
            <a:chOff x="665936" y="5437332"/>
            <a:chExt cx="1693365" cy="380087"/>
          </a:xfrm>
          <a:effectLst>
            <a:outerShdw blurRad="50800" dist="38100" dir="5400000" algn="t" rotWithShape="0">
              <a:schemeClr val="accent1">
                <a:alpha val="40000"/>
              </a:schemeClr>
            </a:outerShdw>
          </a:effectLst>
        </p:grpSpPr>
        <p:pic>
          <p:nvPicPr>
            <p:cNvPr id="53" name="Picture 893">
              <a:extLst>
                <a:ext uri="{FF2B5EF4-FFF2-40B4-BE49-F238E27FC236}">
                  <a16:creationId xmlns:a16="http://schemas.microsoft.com/office/drawing/2014/main" id="{9C8609E4-0E73-DAB5-86D6-B5BA7AE0777C}"/>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665936" y="5437332"/>
              <a:ext cx="1693365" cy="380087"/>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488" name="Rectangle 935">
              <a:extLst>
                <a:ext uri="{FF2B5EF4-FFF2-40B4-BE49-F238E27FC236}">
                  <a16:creationId xmlns:a16="http://schemas.microsoft.com/office/drawing/2014/main" id="{C517070D-503A-8B9F-F4B1-EAE19438B082}"/>
                </a:ext>
              </a:extLst>
            </p:cNvPr>
            <p:cNvSpPr/>
            <p:nvPr/>
          </p:nvSpPr>
          <p:spPr>
            <a:xfrm>
              <a:off x="854828" y="5456751"/>
              <a:ext cx="1309490" cy="276999"/>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0" tIns="0" rIns="0" bIns="0" anchor="t">
              <a:spAutoFit/>
            </a:bodyPr>
            <a:lstStyle/>
            <a:p>
              <a:pPr algn="ctr" rtl="0">
                <a:defRPr/>
              </a:pPr>
              <a:r>
                <a:rPr lang="en-US" sz="900" b="1" dirty="0">
                  <a:solidFill>
                    <a:srgbClr val="2E2E38"/>
                  </a:solidFill>
                  <a:latin typeface="+mn-lt"/>
                  <a:ea typeface="+mn-ea"/>
                  <a:cs typeface="+mn-cs"/>
                </a:rPr>
                <a:t>Privacy Audits/Reviews</a:t>
              </a:r>
            </a:p>
          </p:txBody>
        </p:sp>
      </p:grpSp>
      <p:grpSp>
        <p:nvGrpSpPr>
          <p:cNvPr id="499" name="Group 498">
            <a:extLst>
              <a:ext uri="{FF2B5EF4-FFF2-40B4-BE49-F238E27FC236}">
                <a16:creationId xmlns:a16="http://schemas.microsoft.com/office/drawing/2014/main" id="{79381353-6C5D-8685-EEAE-8B71547FFEC7}"/>
              </a:ext>
            </a:extLst>
          </p:cNvPr>
          <p:cNvGrpSpPr/>
          <p:nvPr/>
        </p:nvGrpSpPr>
        <p:grpSpPr>
          <a:xfrm>
            <a:off x="729414" y="2826197"/>
            <a:ext cx="1687274" cy="380087"/>
            <a:chOff x="654013" y="3327317"/>
            <a:chExt cx="1687274" cy="380087"/>
          </a:xfrm>
          <a:effectLst>
            <a:outerShdw blurRad="50800" dist="38100" dir="5400000" algn="t" rotWithShape="0">
              <a:schemeClr val="accent1">
                <a:alpha val="40000"/>
              </a:schemeClr>
            </a:outerShdw>
          </a:effectLst>
        </p:grpSpPr>
        <p:pic>
          <p:nvPicPr>
            <p:cNvPr id="486" name="Picture 904">
              <a:extLst>
                <a:ext uri="{FF2B5EF4-FFF2-40B4-BE49-F238E27FC236}">
                  <a16:creationId xmlns:a16="http://schemas.microsoft.com/office/drawing/2014/main" id="{945AC2FF-4052-D24A-3F7B-3C1F53A70A48}"/>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54013" y="3327317"/>
              <a:ext cx="1687274" cy="380087"/>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489" name="Rectangle 945">
              <a:extLst>
                <a:ext uri="{FF2B5EF4-FFF2-40B4-BE49-F238E27FC236}">
                  <a16:creationId xmlns:a16="http://schemas.microsoft.com/office/drawing/2014/main" id="{667B2D5E-DD92-FDEA-AD47-A666C1505890}"/>
                </a:ext>
              </a:extLst>
            </p:cNvPr>
            <p:cNvSpPr/>
            <p:nvPr/>
          </p:nvSpPr>
          <p:spPr>
            <a:xfrm>
              <a:off x="773654" y="3355158"/>
              <a:ext cx="1471838" cy="276999"/>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0" tIns="0" rIns="0" bIns="0" anchor="t">
              <a:spAutoFit/>
            </a:bodyPr>
            <a:lstStyle/>
            <a:p>
              <a:pPr algn="ctr" rtl="0">
                <a:defRPr/>
              </a:pPr>
              <a:r>
                <a:rPr lang="en-US" sz="900" b="1" dirty="0">
                  <a:solidFill>
                    <a:srgbClr val="2E2E38"/>
                  </a:solidFill>
                  <a:latin typeface="+mn-lt"/>
                  <a:ea typeface="+mn-ea"/>
                  <a:cs typeface="+mn-cs"/>
                </a:rPr>
                <a:t>Cross border Data  Management</a:t>
              </a:r>
            </a:p>
          </p:txBody>
        </p:sp>
      </p:grpSp>
      <p:grpSp>
        <p:nvGrpSpPr>
          <p:cNvPr id="497" name="Group 496">
            <a:extLst>
              <a:ext uri="{FF2B5EF4-FFF2-40B4-BE49-F238E27FC236}">
                <a16:creationId xmlns:a16="http://schemas.microsoft.com/office/drawing/2014/main" id="{63A341A0-8F76-7983-D4ED-688352C4CA1A}"/>
              </a:ext>
            </a:extLst>
          </p:cNvPr>
          <p:cNvGrpSpPr/>
          <p:nvPr/>
        </p:nvGrpSpPr>
        <p:grpSpPr>
          <a:xfrm>
            <a:off x="729414" y="1709967"/>
            <a:ext cx="1687274" cy="380087"/>
            <a:chOff x="647580" y="2308738"/>
            <a:chExt cx="1687274" cy="380087"/>
          </a:xfrm>
          <a:effectLst>
            <a:outerShdw blurRad="50800" dist="38100" dir="5400000" algn="t" rotWithShape="0">
              <a:schemeClr val="accent1">
                <a:alpha val="40000"/>
              </a:schemeClr>
            </a:outerShdw>
          </a:effectLst>
        </p:grpSpPr>
        <p:pic>
          <p:nvPicPr>
            <p:cNvPr id="54" name="Picture 904">
              <a:extLst>
                <a:ext uri="{FF2B5EF4-FFF2-40B4-BE49-F238E27FC236}">
                  <a16:creationId xmlns:a16="http://schemas.microsoft.com/office/drawing/2014/main" id="{0EC484D2-1DE8-10B7-80A2-6385EF3771A0}"/>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47580" y="2308738"/>
              <a:ext cx="1687274" cy="380087"/>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494" name="Rectangle 935">
              <a:extLst>
                <a:ext uri="{FF2B5EF4-FFF2-40B4-BE49-F238E27FC236}">
                  <a16:creationId xmlns:a16="http://schemas.microsoft.com/office/drawing/2014/main" id="{9F897F4D-1453-ADC8-5F29-A9B9324BFB53}"/>
                </a:ext>
              </a:extLst>
            </p:cNvPr>
            <p:cNvSpPr/>
            <p:nvPr/>
          </p:nvSpPr>
          <p:spPr>
            <a:xfrm>
              <a:off x="729472" y="2342092"/>
              <a:ext cx="1554006" cy="276999"/>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0" tIns="0" rIns="0" bIns="0" anchor="t">
              <a:spAutoFit/>
            </a:bodyPr>
            <a:lstStyle/>
            <a:p>
              <a:pPr algn="ctr" rtl="0">
                <a:defRPr/>
              </a:pPr>
              <a:r>
                <a:rPr lang="en-US" sz="900" b="1" dirty="0">
                  <a:solidFill>
                    <a:srgbClr val="2E2E38"/>
                  </a:solidFill>
                  <a:latin typeface="+mn-lt"/>
                  <a:ea typeface="+mn-ea"/>
                  <a:cs typeface="+mn-cs"/>
                </a:rPr>
                <a:t>Data Discovery and Classification</a:t>
              </a:r>
            </a:p>
          </p:txBody>
        </p:sp>
      </p:grpSp>
      <p:grpSp>
        <p:nvGrpSpPr>
          <p:cNvPr id="498" name="Group 497">
            <a:extLst>
              <a:ext uri="{FF2B5EF4-FFF2-40B4-BE49-F238E27FC236}">
                <a16:creationId xmlns:a16="http://schemas.microsoft.com/office/drawing/2014/main" id="{99B8D7F6-89F9-D590-41F5-043261FFF265}"/>
              </a:ext>
            </a:extLst>
          </p:cNvPr>
          <p:cNvGrpSpPr/>
          <p:nvPr/>
        </p:nvGrpSpPr>
        <p:grpSpPr>
          <a:xfrm>
            <a:off x="729414" y="3969959"/>
            <a:ext cx="1687274" cy="380087"/>
            <a:chOff x="654013" y="2831323"/>
            <a:chExt cx="1687274" cy="380087"/>
          </a:xfrm>
          <a:effectLst>
            <a:outerShdw blurRad="50800" dist="38100" dir="5400000" algn="t" rotWithShape="0">
              <a:schemeClr val="accent1">
                <a:alpha val="40000"/>
              </a:schemeClr>
            </a:outerShdw>
          </a:effectLst>
        </p:grpSpPr>
        <p:pic>
          <p:nvPicPr>
            <p:cNvPr id="56" name="Picture 904">
              <a:extLst>
                <a:ext uri="{FF2B5EF4-FFF2-40B4-BE49-F238E27FC236}">
                  <a16:creationId xmlns:a16="http://schemas.microsoft.com/office/drawing/2014/main" id="{9E5A996C-4463-68EC-C102-569CF53C71D4}"/>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54013" y="2831323"/>
              <a:ext cx="1687274" cy="380087"/>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55" name="Rectangle 945">
              <a:extLst>
                <a:ext uri="{FF2B5EF4-FFF2-40B4-BE49-F238E27FC236}">
                  <a16:creationId xmlns:a16="http://schemas.microsoft.com/office/drawing/2014/main" id="{106C851A-4BEC-DB39-3932-AA9E5C677DF6}"/>
                </a:ext>
              </a:extLst>
            </p:cNvPr>
            <p:cNvSpPr/>
            <p:nvPr/>
          </p:nvSpPr>
          <p:spPr>
            <a:xfrm>
              <a:off x="773654" y="2918395"/>
              <a:ext cx="1471838" cy="138499"/>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0" tIns="0" rIns="0" bIns="0" anchor="t">
              <a:spAutoFit/>
            </a:bodyPr>
            <a:lstStyle/>
            <a:p>
              <a:pPr algn="ctr" rtl="0">
                <a:defRPr/>
              </a:pPr>
              <a:r>
                <a:rPr lang="en-US" sz="900" b="1" dirty="0">
                  <a:solidFill>
                    <a:srgbClr val="2E2E38"/>
                  </a:solidFill>
                  <a:latin typeface="+mn-lt"/>
                  <a:ea typeface="+mn-ea"/>
                  <a:cs typeface="+mn-cs"/>
                </a:rPr>
                <a:t>Breach Management</a:t>
              </a:r>
            </a:p>
          </p:txBody>
        </p:sp>
      </p:grpSp>
      <p:sp>
        <p:nvSpPr>
          <p:cNvPr id="504" name="Rectangle 503">
            <a:extLst>
              <a:ext uri="{FF2B5EF4-FFF2-40B4-BE49-F238E27FC236}">
                <a16:creationId xmlns:a16="http://schemas.microsoft.com/office/drawing/2014/main" id="{61F229D4-7385-A19A-FBB3-2781F32FFB6F}"/>
              </a:ext>
            </a:extLst>
          </p:cNvPr>
          <p:cNvSpPr/>
          <p:nvPr/>
        </p:nvSpPr>
        <p:spPr>
          <a:xfrm>
            <a:off x="2710740" y="1050546"/>
            <a:ext cx="9195234" cy="476642"/>
          </a:xfrm>
          <a:prstGeom prst="rect">
            <a:avLst/>
          </a:prstGeom>
          <a:noFill/>
          <a:ln w="9525" cap="flat" cmpd="sng" algn="ctr">
            <a:solidFill>
              <a:srgbClr val="FFFF00"/>
            </a:solidFill>
            <a:prstDash val="solid"/>
          </a:ln>
          <a:effectLst/>
        </p:spPr>
        <p:txBody>
          <a:bodyPr rtlCol="0" anchor="t" anchorCtr="0"/>
          <a:lstStyle/>
          <a:p>
            <a:pPr marL="171450" indent="-171450" fontAlgn="auto">
              <a:spcBef>
                <a:spcPts val="0"/>
              </a:spcBef>
              <a:spcAft>
                <a:spcPts val="0"/>
              </a:spcAft>
              <a:buFont typeface="Arial" panose="020B0604020202020204" pitchFamily="34" charset="0"/>
              <a:buChar char="•"/>
              <a:defRPr/>
            </a:pPr>
            <a:r>
              <a:rPr lang="en-IN" sz="1100" dirty="0">
                <a:latin typeface="+mn-lt"/>
                <a:ea typeface="+mn-ea"/>
              </a:rPr>
              <a:t>Establish a privacy governance with cross functional expertise in risk, legal, compliance, technology and create/ update Privacy Framework</a:t>
            </a:r>
          </a:p>
          <a:p>
            <a:pPr marL="171450" indent="-171450" fontAlgn="auto">
              <a:spcBef>
                <a:spcPts val="0"/>
              </a:spcBef>
              <a:spcAft>
                <a:spcPts val="0"/>
              </a:spcAft>
              <a:buFont typeface="Arial" panose="020B0604020202020204" pitchFamily="34" charset="0"/>
              <a:buChar char="•"/>
              <a:defRPr/>
            </a:pPr>
            <a:r>
              <a:rPr lang="en-IN" sz="1100" dirty="0">
                <a:latin typeface="+mn-lt"/>
                <a:ea typeface="+mn-ea"/>
              </a:rPr>
              <a:t>Appoint a DPO based in India, reporting to the board or equivalent committee, for compliance with the proposed Act</a:t>
            </a:r>
          </a:p>
        </p:txBody>
      </p:sp>
      <p:sp>
        <p:nvSpPr>
          <p:cNvPr id="505" name="Rectangle 504">
            <a:extLst>
              <a:ext uri="{FF2B5EF4-FFF2-40B4-BE49-F238E27FC236}">
                <a16:creationId xmlns:a16="http://schemas.microsoft.com/office/drawing/2014/main" id="{CDCC576F-9975-F377-5FE1-25D5CBA072BC}"/>
              </a:ext>
            </a:extLst>
          </p:cNvPr>
          <p:cNvSpPr/>
          <p:nvPr/>
        </p:nvSpPr>
        <p:spPr>
          <a:xfrm>
            <a:off x="2710740" y="1682697"/>
            <a:ext cx="9195234" cy="476642"/>
          </a:xfrm>
          <a:prstGeom prst="rect">
            <a:avLst/>
          </a:prstGeom>
          <a:noFill/>
          <a:ln w="9525" cap="flat" cmpd="sng" algn="ctr">
            <a:solidFill>
              <a:srgbClr val="FFFF00"/>
            </a:solidFill>
            <a:prstDash val="solid"/>
          </a:ln>
          <a:effectLst/>
        </p:spPr>
        <p:txBody>
          <a:bodyPr rtlCol="0" anchor="t" anchorCtr="0"/>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100" kern="1200" dirty="0">
                <a:latin typeface="+mn-lt"/>
                <a:ea typeface="+mn-ea"/>
                <a:cs typeface="+mn-cs"/>
              </a:rPr>
              <a:t>Conduct data discovery to identify PII and different data principals whose data is processed within the organization, classify information and identify controls  be implemented on the different classes of information as per the proposed regulation </a:t>
            </a:r>
            <a:endParaRPr kumimoji="0" lang="en-IN" sz="1100" b="0" i="0" u="none" strike="noStrike" kern="1200" cap="none" spc="0" normalizeH="0" baseline="0" noProof="0" dirty="0">
              <a:ln>
                <a:noFill/>
              </a:ln>
              <a:effectLst/>
              <a:uLnTx/>
              <a:uFillTx/>
              <a:latin typeface="+mn-lt"/>
              <a:ea typeface="+mn-ea"/>
              <a:cs typeface="+mn-cs"/>
            </a:endParaRPr>
          </a:p>
        </p:txBody>
      </p:sp>
      <p:sp>
        <p:nvSpPr>
          <p:cNvPr id="506" name="Rectangle 505">
            <a:extLst>
              <a:ext uri="{FF2B5EF4-FFF2-40B4-BE49-F238E27FC236}">
                <a16:creationId xmlns:a16="http://schemas.microsoft.com/office/drawing/2014/main" id="{61416EFB-8786-374E-D99C-955F361D42A9}"/>
              </a:ext>
            </a:extLst>
          </p:cNvPr>
          <p:cNvSpPr/>
          <p:nvPr/>
        </p:nvSpPr>
        <p:spPr>
          <a:xfrm>
            <a:off x="2710740" y="3994045"/>
            <a:ext cx="9195234" cy="486228"/>
          </a:xfrm>
          <a:prstGeom prst="rect">
            <a:avLst/>
          </a:prstGeom>
          <a:noFill/>
          <a:ln w="9525" cap="flat" cmpd="sng" algn="ctr">
            <a:solidFill>
              <a:srgbClr val="FFFF00"/>
            </a:solidFill>
            <a:prstDash val="solid"/>
          </a:ln>
          <a:effectLst/>
        </p:spPr>
        <p:txBody>
          <a:bodyPr rtlCol="0" anchor="t" anchorCtr="0"/>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100" kern="1200" dirty="0">
                <a:latin typeface="+mn-lt"/>
                <a:ea typeface="+mn-ea"/>
                <a:cs typeface="+mn-cs"/>
              </a:rPr>
              <a:t>Establish a process to identify personal data breaches and report the same to the Data Protection Board as well as the impacted Data Principals </a:t>
            </a:r>
            <a:endParaRPr kumimoji="0" lang="en-IN" sz="1100" b="0" i="0" u="none" strike="noStrike" kern="1200" cap="none" spc="0" normalizeH="0" baseline="0" noProof="0" dirty="0">
              <a:ln>
                <a:noFill/>
              </a:ln>
              <a:effectLst/>
              <a:uLnTx/>
              <a:uFillTx/>
              <a:latin typeface="+mn-lt"/>
              <a:ea typeface="+mn-ea"/>
              <a:cs typeface="+mn-cs"/>
            </a:endParaRPr>
          </a:p>
        </p:txBody>
      </p:sp>
      <p:sp>
        <p:nvSpPr>
          <p:cNvPr id="507" name="Rectangle 506">
            <a:extLst>
              <a:ext uri="{FF2B5EF4-FFF2-40B4-BE49-F238E27FC236}">
                <a16:creationId xmlns:a16="http://schemas.microsoft.com/office/drawing/2014/main" id="{12BB100A-CB9B-5680-FFD2-C3F836CE6EB3}"/>
              </a:ext>
            </a:extLst>
          </p:cNvPr>
          <p:cNvSpPr/>
          <p:nvPr/>
        </p:nvSpPr>
        <p:spPr>
          <a:xfrm>
            <a:off x="2710740" y="2825439"/>
            <a:ext cx="9195234" cy="476642"/>
          </a:xfrm>
          <a:prstGeom prst="rect">
            <a:avLst/>
          </a:prstGeom>
          <a:noFill/>
          <a:ln w="9525" cap="flat" cmpd="sng" algn="ctr">
            <a:solidFill>
              <a:srgbClr val="FFFF00"/>
            </a:solidFill>
            <a:prstDash val="solid"/>
          </a:ln>
          <a:effectLst/>
        </p:spPr>
        <p:txBody>
          <a:bodyPr rtlCol="0" anchor="t" anchorCtr="0"/>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100" kern="1200" dirty="0">
                <a:latin typeface="+mn-lt"/>
                <a:ea typeface="+mn-ea"/>
                <a:cs typeface="+mn-cs"/>
              </a:rPr>
              <a:t>Identify the movement of personal data to different jurisdictions and assess the impact as per the regulation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100" kern="1200" dirty="0">
                <a:latin typeface="+mn-lt"/>
                <a:ea typeface="+mn-ea"/>
                <a:cs typeface="+mn-cs"/>
              </a:rPr>
              <a:t>Establish required contracts, data protection measures required to allow the data transfer </a:t>
            </a:r>
            <a:endParaRPr kumimoji="0" lang="en-IN" sz="1100" b="0" i="0" u="none" strike="noStrike" kern="1200" cap="none" spc="0" normalizeH="0" baseline="0" noProof="0" dirty="0">
              <a:ln>
                <a:noFill/>
              </a:ln>
              <a:effectLst/>
              <a:uLnTx/>
              <a:uFillTx/>
              <a:latin typeface="+mn-lt"/>
              <a:ea typeface="+mn-ea"/>
              <a:cs typeface="+mn-cs"/>
            </a:endParaRPr>
          </a:p>
        </p:txBody>
      </p:sp>
      <p:sp>
        <p:nvSpPr>
          <p:cNvPr id="509" name="Rectangle 508">
            <a:extLst>
              <a:ext uri="{FF2B5EF4-FFF2-40B4-BE49-F238E27FC236}">
                <a16:creationId xmlns:a16="http://schemas.microsoft.com/office/drawing/2014/main" id="{0D92EA9C-D6A5-B0ED-F21E-1555062BE0CE}"/>
              </a:ext>
            </a:extLst>
          </p:cNvPr>
          <p:cNvSpPr/>
          <p:nvPr/>
        </p:nvSpPr>
        <p:spPr>
          <a:xfrm>
            <a:off x="2710740" y="3354710"/>
            <a:ext cx="9195234" cy="486228"/>
          </a:xfrm>
          <a:prstGeom prst="rect">
            <a:avLst/>
          </a:prstGeom>
          <a:noFill/>
          <a:ln w="9525" cap="flat" cmpd="sng" algn="ctr">
            <a:solidFill>
              <a:srgbClr val="FFFF00"/>
            </a:solidFill>
            <a:prstDash val="solid"/>
          </a:ln>
          <a:effectLst/>
        </p:spPr>
        <p:txBody>
          <a:bodyPr rtlCol="0" anchor="t" anchorCtr="0"/>
          <a:lstStyle/>
          <a:p>
            <a:pPr marL="171450" indent="-171450" algn="l" rtl="0">
              <a:buFont typeface="Arial" panose="020B0604020202020204" pitchFamily="34" charset="0"/>
              <a:buChar char="•"/>
              <a:defRPr/>
            </a:pPr>
            <a:r>
              <a:rPr lang="en-IN" sz="1100" kern="1200" dirty="0">
                <a:latin typeface="+mn-lt"/>
                <a:ea typeface="+mn-ea"/>
                <a:cs typeface="+mn-cs"/>
              </a:rPr>
              <a:t>Communicate the rights of the data principal through the privacy notice </a:t>
            </a:r>
            <a:endParaRPr kumimoji="0" lang="en-IN" sz="1100" b="0" i="0" u="none" strike="noStrike" kern="1200" cap="none" spc="0" normalizeH="0" baseline="0" noProof="0" dirty="0">
              <a:ln>
                <a:noFill/>
              </a:ln>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100" kern="1200" dirty="0">
                <a:latin typeface="+mn-lt"/>
                <a:ea typeface="+mn-ea"/>
                <a:cs typeface="+mn-cs"/>
              </a:rPr>
              <a:t>Establish a process for the data principal to exercise their rights and to respond to the request as per the prescribed timelines </a:t>
            </a:r>
          </a:p>
        </p:txBody>
      </p:sp>
      <p:sp>
        <p:nvSpPr>
          <p:cNvPr id="510" name="Rectangle 509">
            <a:extLst>
              <a:ext uri="{FF2B5EF4-FFF2-40B4-BE49-F238E27FC236}">
                <a16:creationId xmlns:a16="http://schemas.microsoft.com/office/drawing/2014/main" id="{BBABBCFB-33E4-58A9-06B2-44C1B4F508CB}"/>
              </a:ext>
            </a:extLst>
          </p:cNvPr>
          <p:cNvSpPr/>
          <p:nvPr/>
        </p:nvSpPr>
        <p:spPr>
          <a:xfrm>
            <a:off x="2710740" y="4436316"/>
            <a:ext cx="9195234" cy="486228"/>
          </a:xfrm>
          <a:prstGeom prst="rect">
            <a:avLst/>
          </a:prstGeom>
          <a:noFill/>
          <a:ln w="9525" cap="flat" cmpd="sng" algn="ctr">
            <a:solidFill>
              <a:srgbClr val="FFFF00"/>
            </a:solidFill>
            <a:prstDash val="solid"/>
          </a:ln>
          <a:effectLst/>
        </p:spPr>
        <p:txBody>
          <a:bodyPr rtlCol="0" anchor="t" anchorCtr="0"/>
          <a:lstStyle/>
          <a:p>
            <a:pPr marL="171450" indent="-171450" algn="l" rtl="0">
              <a:buFont typeface="Arial" panose="020B0604020202020204" pitchFamily="34" charset="0"/>
              <a:buChar char="•"/>
              <a:defRPr/>
            </a:pPr>
            <a:r>
              <a:rPr lang="en-IN" sz="1100" kern="1200" dirty="0">
                <a:latin typeface="+mn-lt"/>
                <a:ea typeface="+mn-ea"/>
                <a:cs typeface="+mn-cs"/>
              </a:rPr>
              <a:t>Identify third parties with whom PII is shared and update relevant data privacy clauses within the contracts. </a:t>
            </a:r>
          </a:p>
          <a:p>
            <a:pPr marL="171450" indent="-171450" algn="l" rtl="0">
              <a:buFont typeface="Arial" panose="020B0604020202020204" pitchFamily="34" charset="0"/>
              <a:buChar char="•"/>
              <a:defRPr/>
            </a:pPr>
            <a:r>
              <a:rPr lang="en-IN" sz="1100" kern="1200" dirty="0">
                <a:latin typeface="+mn-lt"/>
                <a:ea typeface="+mn-ea"/>
                <a:cs typeface="+mn-cs"/>
              </a:rPr>
              <a:t>Conduct periodic assessments on third parties to ensure compliance to privacy requirements</a:t>
            </a:r>
          </a:p>
        </p:txBody>
      </p:sp>
      <p:sp>
        <p:nvSpPr>
          <p:cNvPr id="511" name="Rectangle 510">
            <a:extLst>
              <a:ext uri="{FF2B5EF4-FFF2-40B4-BE49-F238E27FC236}">
                <a16:creationId xmlns:a16="http://schemas.microsoft.com/office/drawing/2014/main" id="{1833FFCB-18D0-EC5C-EF2D-083CC1F70D75}"/>
              </a:ext>
            </a:extLst>
          </p:cNvPr>
          <p:cNvSpPr/>
          <p:nvPr/>
        </p:nvSpPr>
        <p:spPr>
          <a:xfrm>
            <a:off x="2710740" y="5589724"/>
            <a:ext cx="9195234" cy="435602"/>
          </a:xfrm>
          <a:prstGeom prst="rect">
            <a:avLst/>
          </a:prstGeom>
          <a:noFill/>
          <a:ln w="9525" cap="flat" cmpd="sng" algn="ctr">
            <a:solidFill>
              <a:srgbClr val="FFFF00"/>
            </a:solidFill>
            <a:prstDash val="solid"/>
          </a:ln>
          <a:effectLst/>
        </p:spPr>
        <p:txBody>
          <a:bodyPr rtlCol="0" anchor="t" anchorCtr="0"/>
          <a:lstStyle/>
          <a:p>
            <a:pPr marL="171450" indent="-171450" algn="l" rtl="0">
              <a:buFont typeface="Arial" panose="020B0604020202020204" pitchFamily="34" charset="0"/>
              <a:buChar char="•"/>
              <a:defRPr/>
            </a:pPr>
            <a:r>
              <a:rPr lang="en-IN" sz="1100" kern="1200" dirty="0">
                <a:latin typeface="+mn-lt"/>
                <a:ea typeface="+mn-ea"/>
                <a:cs typeface="+mn-cs"/>
              </a:rPr>
              <a:t>Appoint an External Auditor to conduct periodic privacy audits</a:t>
            </a:r>
          </a:p>
          <a:p>
            <a:pPr marL="171450" indent="-171450" algn="l" rtl="0">
              <a:buFont typeface="Arial" panose="020B0604020202020204" pitchFamily="34" charset="0"/>
              <a:buChar char="•"/>
              <a:defRPr/>
            </a:pPr>
            <a:r>
              <a:rPr lang="en-IN" sz="1100" kern="1200" dirty="0">
                <a:latin typeface="+mn-lt"/>
                <a:ea typeface="+mn-ea"/>
                <a:cs typeface="+mn-cs"/>
              </a:rPr>
              <a:t>Establish process to identify risks, track closure of observations</a:t>
            </a:r>
          </a:p>
        </p:txBody>
      </p:sp>
      <p:grpSp>
        <p:nvGrpSpPr>
          <p:cNvPr id="384" name="Group 383">
            <a:extLst>
              <a:ext uri="{FF2B5EF4-FFF2-40B4-BE49-F238E27FC236}">
                <a16:creationId xmlns:a16="http://schemas.microsoft.com/office/drawing/2014/main" id="{F5E2EC08-CA63-0B90-CB97-DE711D08D2AE}"/>
              </a:ext>
            </a:extLst>
          </p:cNvPr>
          <p:cNvGrpSpPr/>
          <p:nvPr/>
        </p:nvGrpSpPr>
        <p:grpSpPr>
          <a:xfrm>
            <a:off x="729414" y="3328956"/>
            <a:ext cx="1742796" cy="433564"/>
            <a:chOff x="638175" y="4362451"/>
            <a:chExt cx="1742796" cy="433564"/>
          </a:xfrm>
          <a:effectLst>
            <a:outerShdw blurRad="50800" dist="38100" dir="5400000" algn="t" rotWithShape="0">
              <a:schemeClr val="accent1">
                <a:alpha val="40000"/>
              </a:schemeClr>
            </a:outerShdw>
          </a:effectLst>
        </p:grpSpPr>
        <p:pic>
          <p:nvPicPr>
            <p:cNvPr id="385" name="Picture 904">
              <a:extLst>
                <a:ext uri="{FF2B5EF4-FFF2-40B4-BE49-F238E27FC236}">
                  <a16:creationId xmlns:a16="http://schemas.microsoft.com/office/drawing/2014/main" id="{74257D26-2261-C6E0-90BE-825B7D52FD16}"/>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38175" y="4362451"/>
              <a:ext cx="1742796" cy="433564"/>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386" name="Rectangle 935">
              <a:extLst>
                <a:ext uri="{FF2B5EF4-FFF2-40B4-BE49-F238E27FC236}">
                  <a16:creationId xmlns:a16="http://schemas.microsoft.com/office/drawing/2014/main" id="{A3342EB7-1F52-0573-AFDE-DE4EE271B4A6}"/>
                </a:ext>
              </a:extLst>
            </p:cNvPr>
            <p:cNvSpPr/>
            <p:nvPr/>
          </p:nvSpPr>
          <p:spPr>
            <a:xfrm>
              <a:off x="796527" y="4488946"/>
              <a:ext cx="1426092" cy="138499"/>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0" tIns="0" rIns="0" bIns="0" anchor="t">
              <a:spAutoFit/>
            </a:bodyPr>
            <a:lstStyle/>
            <a:p>
              <a:pPr algn="ctr" rtl="0">
                <a:defRPr/>
              </a:pPr>
              <a:r>
                <a:rPr lang="en-US" sz="900" b="1" dirty="0">
                  <a:solidFill>
                    <a:srgbClr val="2E2E38"/>
                  </a:solidFill>
                  <a:latin typeface="+mn-lt"/>
                  <a:ea typeface="+mn-ea"/>
                  <a:cs typeface="+mn-cs"/>
                </a:rPr>
                <a:t>Data Principal Rights</a:t>
              </a:r>
              <a:endParaRPr lang="en-US" sz="900" kern="1200" dirty="0">
                <a:solidFill>
                  <a:srgbClr val="FFFFFF"/>
                </a:solidFill>
                <a:latin typeface="+mn-lt"/>
                <a:ea typeface="+mn-ea"/>
                <a:cs typeface="+mn-cs"/>
              </a:endParaRPr>
            </a:p>
          </p:txBody>
        </p:sp>
      </p:grpSp>
      <p:grpSp>
        <p:nvGrpSpPr>
          <p:cNvPr id="388" name="Group 387">
            <a:extLst>
              <a:ext uri="{FF2B5EF4-FFF2-40B4-BE49-F238E27FC236}">
                <a16:creationId xmlns:a16="http://schemas.microsoft.com/office/drawing/2014/main" id="{6502550C-6B27-7738-4A91-B441F792FF96}"/>
              </a:ext>
            </a:extLst>
          </p:cNvPr>
          <p:cNvGrpSpPr/>
          <p:nvPr/>
        </p:nvGrpSpPr>
        <p:grpSpPr>
          <a:xfrm>
            <a:off x="729414" y="4951755"/>
            <a:ext cx="1742796" cy="433564"/>
            <a:chOff x="638175" y="4362451"/>
            <a:chExt cx="1742796" cy="433564"/>
          </a:xfrm>
          <a:effectLst>
            <a:outerShdw blurRad="50800" dist="38100" dir="5400000" algn="t" rotWithShape="0">
              <a:schemeClr val="accent1">
                <a:alpha val="40000"/>
              </a:schemeClr>
            </a:outerShdw>
          </a:effectLst>
        </p:grpSpPr>
        <p:pic>
          <p:nvPicPr>
            <p:cNvPr id="389" name="Picture 904">
              <a:extLst>
                <a:ext uri="{FF2B5EF4-FFF2-40B4-BE49-F238E27FC236}">
                  <a16:creationId xmlns:a16="http://schemas.microsoft.com/office/drawing/2014/main" id="{C76C04F8-1C8F-C260-DE74-EEFE96066235}"/>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38175" y="4362451"/>
              <a:ext cx="1742796" cy="433564"/>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390" name="Rectangle 935">
              <a:extLst>
                <a:ext uri="{FF2B5EF4-FFF2-40B4-BE49-F238E27FC236}">
                  <a16:creationId xmlns:a16="http://schemas.microsoft.com/office/drawing/2014/main" id="{BB70E1F6-6E70-C68C-6978-C486B7EB2972}"/>
                </a:ext>
              </a:extLst>
            </p:cNvPr>
            <p:cNvSpPr/>
            <p:nvPr/>
          </p:nvSpPr>
          <p:spPr>
            <a:xfrm>
              <a:off x="796527" y="4413902"/>
              <a:ext cx="1426092" cy="276999"/>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0" tIns="0" rIns="0" bIns="0" anchor="t">
              <a:spAutoFit/>
            </a:bodyPr>
            <a:lstStyle/>
            <a:p>
              <a:pPr algn="ctr" rtl="0">
                <a:defRPr/>
              </a:pPr>
              <a:r>
                <a:rPr lang="en-US" sz="900" b="1" dirty="0">
                  <a:solidFill>
                    <a:srgbClr val="2E2E38"/>
                  </a:solidFill>
                  <a:latin typeface="+mn-lt"/>
                  <a:ea typeface="+mn-ea"/>
                  <a:cs typeface="+mn-cs"/>
                </a:rPr>
                <a:t>Data Protection Impact Assessment</a:t>
              </a:r>
              <a:endParaRPr lang="en-US" sz="900" kern="1200" dirty="0">
                <a:solidFill>
                  <a:srgbClr val="FFFFFF"/>
                </a:solidFill>
                <a:latin typeface="+mn-lt"/>
                <a:ea typeface="+mn-ea"/>
                <a:cs typeface="+mn-cs"/>
              </a:endParaRPr>
            </a:p>
          </p:txBody>
        </p:sp>
      </p:grpSp>
      <p:sp>
        <p:nvSpPr>
          <p:cNvPr id="391" name="Rectangle 390">
            <a:extLst>
              <a:ext uri="{FF2B5EF4-FFF2-40B4-BE49-F238E27FC236}">
                <a16:creationId xmlns:a16="http://schemas.microsoft.com/office/drawing/2014/main" id="{40FEC2A7-F7AA-0C18-D398-7C52037201AE}"/>
              </a:ext>
            </a:extLst>
          </p:cNvPr>
          <p:cNvSpPr/>
          <p:nvPr/>
        </p:nvSpPr>
        <p:spPr>
          <a:xfrm>
            <a:off x="2710740" y="4963798"/>
            <a:ext cx="9195234" cy="486228"/>
          </a:xfrm>
          <a:prstGeom prst="rect">
            <a:avLst/>
          </a:prstGeom>
          <a:noFill/>
          <a:ln w="9525" cap="flat" cmpd="sng" algn="ctr">
            <a:solidFill>
              <a:srgbClr val="FFFF00"/>
            </a:solidFill>
            <a:prstDash val="solid"/>
          </a:ln>
          <a:effectLst/>
        </p:spPr>
        <p:txBody>
          <a:bodyPr rtlCol="0" anchor="t" anchorCtr="0"/>
          <a:lstStyle/>
          <a:p>
            <a:pPr marL="171450" indent="-171450" algn="l" rtl="0">
              <a:buFont typeface="Arial" panose="020B0604020202020204" pitchFamily="34" charset="0"/>
              <a:buChar char="•"/>
              <a:defRPr/>
            </a:pPr>
            <a:r>
              <a:rPr lang="en-IN" sz="1100" kern="1200" dirty="0">
                <a:latin typeface="+mn-lt"/>
                <a:ea typeface="+mn-ea"/>
                <a:cs typeface="+mn-cs"/>
              </a:rPr>
              <a:t>Establish a process to conduct DPIA on the personal data processing activities and identify risks to the rights of Data Principals</a:t>
            </a:r>
          </a:p>
          <a:p>
            <a:pPr marL="171450" indent="-171450" algn="l" rtl="0">
              <a:buFont typeface="Arial" panose="020B0604020202020204" pitchFamily="34" charset="0"/>
              <a:buChar char="•"/>
              <a:defRPr/>
            </a:pPr>
            <a:r>
              <a:rPr lang="en-IN" sz="1100" kern="1200" dirty="0">
                <a:latin typeface="+mn-lt"/>
                <a:ea typeface="+mn-ea"/>
                <a:cs typeface="+mn-cs"/>
              </a:rPr>
              <a:t>Identify, track and monitor closure of risks identified during the process </a:t>
            </a:r>
          </a:p>
        </p:txBody>
      </p:sp>
      <p:grpSp>
        <p:nvGrpSpPr>
          <p:cNvPr id="392" name="Group 391">
            <a:extLst>
              <a:ext uri="{FF2B5EF4-FFF2-40B4-BE49-F238E27FC236}">
                <a16:creationId xmlns:a16="http://schemas.microsoft.com/office/drawing/2014/main" id="{3702D0D0-7A43-9257-CE1B-53E308088C5F}"/>
              </a:ext>
            </a:extLst>
          </p:cNvPr>
          <p:cNvGrpSpPr/>
          <p:nvPr/>
        </p:nvGrpSpPr>
        <p:grpSpPr>
          <a:xfrm>
            <a:off x="729414" y="1044042"/>
            <a:ext cx="1687274" cy="380087"/>
            <a:chOff x="654013" y="1780749"/>
            <a:chExt cx="1687274" cy="380087"/>
          </a:xfrm>
          <a:effectLst>
            <a:outerShdw blurRad="50800" dist="38100" dir="5400000" algn="t" rotWithShape="0">
              <a:schemeClr val="accent1">
                <a:alpha val="40000"/>
              </a:schemeClr>
            </a:outerShdw>
          </a:effectLst>
        </p:grpSpPr>
        <p:pic>
          <p:nvPicPr>
            <p:cNvPr id="393" name="Picture 904">
              <a:extLst>
                <a:ext uri="{FF2B5EF4-FFF2-40B4-BE49-F238E27FC236}">
                  <a16:creationId xmlns:a16="http://schemas.microsoft.com/office/drawing/2014/main" id="{B971EAB8-EEED-C14A-AE75-673B3F34138D}"/>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54013" y="1780749"/>
              <a:ext cx="1687274" cy="380087"/>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394" name="Rectangle 945">
              <a:extLst>
                <a:ext uri="{FF2B5EF4-FFF2-40B4-BE49-F238E27FC236}">
                  <a16:creationId xmlns:a16="http://schemas.microsoft.com/office/drawing/2014/main" id="{9F2A89D0-F843-17AD-4AEE-A8CE9368380D}"/>
                </a:ext>
              </a:extLst>
            </p:cNvPr>
            <p:cNvSpPr/>
            <p:nvPr/>
          </p:nvSpPr>
          <p:spPr>
            <a:xfrm>
              <a:off x="855683" y="1890625"/>
              <a:ext cx="1307780" cy="169277"/>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0" tIns="0" rIns="0" bIns="0" anchor="t">
              <a:spAutoFit/>
            </a:bodyPr>
            <a:lstStyle/>
            <a:p>
              <a:pPr algn="ctr" rtl="0">
                <a:defRPr/>
              </a:pPr>
              <a:r>
                <a:rPr lang="en-US" sz="1100" b="1" dirty="0">
                  <a:solidFill>
                    <a:srgbClr val="2E2E38"/>
                  </a:solidFill>
                  <a:latin typeface="EYInterstate Light"/>
                  <a:ea typeface="+mn-ea"/>
                  <a:cs typeface="+mn-cs"/>
                </a:rPr>
                <a:t>Privacy</a:t>
              </a:r>
              <a:r>
                <a:rPr lang="en-US" sz="1100" b="1" spc="-27" dirty="0">
                  <a:solidFill>
                    <a:srgbClr val="2E2E38"/>
                  </a:solidFill>
                  <a:latin typeface="EYInterstate Light"/>
                  <a:ea typeface="+mn-ea"/>
                  <a:cs typeface="+mn-cs"/>
                </a:rPr>
                <a:t> Governance</a:t>
              </a:r>
              <a:endParaRPr lang="en-US" sz="1100" b="1" dirty="0">
                <a:solidFill>
                  <a:srgbClr val="2E2E38"/>
                </a:solidFill>
                <a:latin typeface="EYInterstate Light"/>
                <a:ea typeface="+mn-ea"/>
                <a:cs typeface="+mn-cs"/>
              </a:endParaRPr>
            </a:p>
          </p:txBody>
        </p:sp>
      </p:grpSp>
      <p:grpSp>
        <p:nvGrpSpPr>
          <p:cNvPr id="11" name="Group 10">
            <a:extLst>
              <a:ext uri="{FF2B5EF4-FFF2-40B4-BE49-F238E27FC236}">
                <a16:creationId xmlns:a16="http://schemas.microsoft.com/office/drawing/2014/main" id="{25786B13-DA38-B687-1836-272CBF9447C7}"/>
              </a:ext>
            </a:extLst>
          </p:cNvPr>
          <p:cNvGrpSpPr/>
          <p:nvPr/>
        </p:nvGrpSpPr>
        <p:grpSpPr>
          <a:xfrm>
            <a:off x="727451" y="2188007"/>
            <a:ext cx="1689236" cy="380087"/>
            <a:chOff x="654013" y="3866457"/>
            <a:chExt cx="1687274" cy="380087"/>
          </a:xfrm>
          <a:effectLst>
            <a:outerShdw blurRad="50800" dist="38100" dir="5400000" algn="t" rotWithShape="0">
              <a:schemeClr val="accent1">
                <a:alpha val="40000"/>
              </a:schemeClr>
            </a:outerShdw>
          </a:effectLst>
        </p:grpSpPr>
        <p:pic>
          <p:nvPicPr>
            <p:cNvPr id="12" name="Picture 904">
              <a:extLst>
                <a:ext uri="{FF2B5EF4-FFF2-40B4-BE49-F238E27FC236}">
                  <a16:creationId xmlns:a16="http://schemas.microsoft.com/office/drawing/2014/main" id="{FE9B2639-ABE7-80EB-AC4E-D1C445163E9D}"/>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54013" y="3866457"/>
              <a:ext cx="1687274" cy="380087"/>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13" name="Rectangle 945">
              <a:extLst>
                <a:ext uri="{FF2B5EF4-FFF2-40B4-BE49-F238E27FC236}">
                  <a16:creationId xmlns:a16="http://schemas.microsoft.com/office/drawing/2014/main" id="{BDC6C543-6075-79C4-E149-75C15FE1811B}"/>
                </a:ext>
              </a:extLst>
            </p:cNvPr>
            <p:cNvSpPr/>
            <p:nvPr/>
          </p:nvSpPr>
          <p:spPr>
            <a:xfrm>
              <a:off x="720257" y="3998169"/>
              <a:ext cx="1578632" cy="138499"/>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0" tIns="0" rIns="0" bIns="0" anchor="t">
              <a:spAutoFit/>
            </a:bodyPr>
            <a:lstStyle/>
            <a:p>
              <a:pPr algn="ctr" rtl="0">
                <a:defRPr/>
              </a:pPr>
              <a:r>
                <a:rPr lang="en-US" sz="900" b="1" dirty="0">
                  <a:solidFill>
                    <a:srgbClr val="2E2E38"/>
                  </a:solidFill>
                  <a:latin typeface="+mn-lt"/>
                  <a:ea typeface="+mn-ea"/>
                  <a:cs typeface="+mn-cs"/>
                </a:rPr>
                <a:t>Consent / Notice</a:t>
              </a:r>
            </a:p>
          </p:txBody>
        </p:sp>
      </p:grpSp>
      <p:sp>
        <p:nvSpPr>
          <p:cNvPr id="14" name="Rectangle 13">
            <a:extLst>
              <a:ext uri="{FF2B5EF4-FFF2-40B4-BE49-F238E27FC236}">
                <a16:creationId xmlns:a16="http://schemas.microsoft.com/office/drawing/2014/main" id="{796CDC0A-8493-AAA9-0613-B8EC992AED80}"/>
              </a:ext>
            </a:extLst>
          </p:cNvPr>
          <p:cNvSpPr/>
          <p:nvPr/>
        </p:nvSpPr>
        <p:spPr>
          <a:xfrm>
            <a:off x="2700954" y="2200505"/>
            <a:ext cx="9205925" cy="476642"/>
          </a:xfrm>
          <a:prstGeom prst="rect">
            <a:avLst/>
          </a:prstGeom>
          <a:noFill/>
          <a:ln w="9525" cap="flat" cmpd="sng" algn="ctr">
            <a:solidFill>
              <a:srgbClr val="FFFF00"/>
            </a:solidFill>
            <a:prstDash val="solid"/>
          </a:ln>
          <a:effectLst/>
        </p:spPr>
        <p:txBody>
          <a:bodyPr rtlCol="0" anchor="t" anchorCtr="0"/>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100" kern="1200" dirty="0">
                <a:latin typeface="+mn-lt"/>
                <a:ea typeface="+mn-ea"/>
                <a:cs typeface="+mn-cs"/>
              </a:rPr>
              <a:t>Obtain freely given, clear, unambiguous consent for all purposes for which PII is collected. Provide option to withdraw consent.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100" kern="1200" dirty="0">
                <a:latin typeface="+mn-lt"/>
                <a:ea typeface="+mn-ea"/>
                <a:cs typeface="+mn-cs"/>
              </a:rPr>
              <a:t>Provide a notice to the data principal, at the time of collecting data, clearly defining the purpose of processing   </a:t>
            </a:r>
            <a:endParaRPr kumimoji="0" lang="en-IN" sz="1100" b="0" i="0" u="none" strike="noStrike" kern="1200" cap="none" spc="0" normalizeH="0" baseline="0" noProof="0" dirty="0">
              <a:ln>
                <a:noFill/>
              </a:ln>
              <a:effectLst/>
              <a:uLnTx/>
              <a:uFillTx/>
              <a:latin typeface="+mn-lt"/>
              <a:ea typeface="+mn-ea"/>
              <a:cs typeface="+mn-cs"/>
            </a:endParaRPr>
          </a:p>
        </p:txBody>
      </p:sp>
      <p:grpSp>
        <p:nvGrpSpPr>
          <p:cNvPr id="15" name="Group 14">
            <a:extLst>
              <a:ext uri="{FF2B5EF4-FFF2-40B4-BE49-F238E27FC236}">
                <a16:creationId xmlns:a16="http://schemas.microsoft.com/office/drawing/2014/main" id="{862C63CA-965A-2412-8445-0682DFC3EA30}"/>
              </a:ext>
            </a:extLst>
          </p:cNvPr>
          <p:cNvGrpSpPr/>
          <p:nvPr/>
        </p:nvGrpSpPr>
        <p:grpSpPr>
          <a:xfrm>
            <a:off x="11781227" y="6592096"/>
            <a:ext cx="301604" cy="349029"/>
            <a:chOff x="11245113" y="6170798"/>
            <a:chExt cx="450000" cy="461779"/>
          </a:xfrm>
        </p:grpSpPr>
        <p:sp>
          <p:nvSpPr>
            <p:cNvPr id="16" name="Freeform 5">
              <a:extLst>
                <a:ext uri="{FF2B5EF4-FFF2-40B4-BE49-F238E27FC236}">
                  <a16:creationId xmlns:a16="http://schemas.microsoft.com/office/drawing/2014/main" id="{CF360DEA-0B9E-8780-B00C-B6804B88F150}"/>
                </a:ext>
              </a:extLst>
            </p:cNvPr>
            <p:cNvSpPr>
              <a:spLocks/>
            </p:cNvSpPr>
            <p:nvPr userDrawn="1"/>
          </p:nvSpPr>
          <p:spPr bwMode="auto">
            <a:xfrm>
              <a:off x="11245113" y="6170798"/>
              <a:ext cx="450000" cy="164921"/>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3486" rtl="0" eaLnBrk="1" fontAlgn="auto" latinLnBrk="0" hangingPunct="1">
                <a:lnSpc>
                  <a:spcPct val="100000"/>
                </a:lnSpc>
                <a:spcBef>
                  <a:spcPts val="0"/>
                </a:spcBef>
                <a:spcAft>
                  <a:spcPts val="0"/>
                </a:spcAft>
                <a:buClrTx/>
                <a:buSzTx/>
                <a:buFontTx/>
                <a:buNone/>
                <a:tabLst/>
                <a:defRPr/>
              </a:pPr>
              <a:endParaRPr kumimoji="0" lang="en-IN" sz="1798" b="0" i="0" u="none" strike="noStrike" kern="1200" cap="none" spc="0" normalizeH="0" baseline="0" noProof="0">
                <a:ln>
                  <a:noFill/>
                </a:ln>
                <a:solidFill>
                  <a:srgbClr val="FFFFFF"/>
                </a:solidFill>
                <a:effectLst/>
                <a:uLnTx/>
                <a:uFillTx/>
                <a:latin typeface="EYInterstate Light"/>
                <a:ea typeface="+mn-ea"/>
                <a:cs typeface="+mn-cs"/>
              </a:endParaRPr>
            </a:p>
          </p:txBody>
        </p:sp>
        <p:sp>
          <p:nvSpPr>
            <p:cNvPr id="17" name="Freeform 6">
              <a:extLst>
                <a:ext uri="{FF2B5EF4-FFF2-40B4-BE49-F238E27FC236}">
                  <a16:creationId xmlns:a16="http://schemas.microsoft.com/office/drawing/2014/main" id="{8E546286-2797-8E44-9035-9FD5276C03E7}"/>
                </a:ext>
              </a:extLst>
            </p:cNvPr>
            <p:cNvSpPr>
              <a:spLocks/>
            </p:cNvSpPr>
            <p:nvPr userDrawn="1"/>
          </p:nvSpPr>
          <p:spPr bwMode="auto">
            <a:xfrm>
              <a:off x="11247469" y="6404044"/>
              <a:ext cx="183770" cy="228533"/>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rgbClr val="2E2E38"/>
            </a:solidFill>
            <a:ln>
              <a:noFill/>
            </a:ln>
          </p:spPr>
          <p:txBody>
            <a:bodyPr vert="horz" wrap="square" lIns="91440" tIns="45720" rIns="91440" bIns="45720" numCol="1" anchor="t" anchorCtr="0" compatLnSpc="1">
              <a:prstTxWarp prst="textNoShape">
                <a:avLst/>
              </a:prstTxWarp>
            </a:bodyPr>
            <a:lstStyle/>
            <a:p>
              <a:pPr marL="0" marR="0" lvl="0" indent="0" algn="l" defTabSz="913486" rtl="0" eaLnBrk="1" fontAlgn="auto" latinLnBrk="0" hangingPunct="1">
                <a:lnSpc>
                  <a:spcPct val="100000"/>
                </a:lnSpc>
                <a:spcBef>
                  <a:spcPts val="0"/>
                </a:spcBef>
                <a:spcAft>
                  <a:spcPts val="0"/>
                </a:spcAft>
                <a:buClrTx/>
                <a:buSzTx/>
                <a:buFontTx/>
                <a:buNone/>
                <a:tabLst/>
                <a:defRPr/>
              </a:pPr>
              <a:endParaRPr kumimoji="0" lang="en-IN" sz="1798" b="0" i="0" u="none" strike="noStrike" kern="1200" cap="none" spc="0" normalizeH="0" baseline="0" noProof="0">
                <a:ln>
                  <a:noFill/>
                </a:ln>
                <a:solidFill>
                  <a:srgbClr val="FFFFFF"/>
                </a:solidFill>
                <a:effectLst/>
                <a:uLnTx/>
                <a:uFillTx/>
                <a:latin typeface="EYInterstate Light"/>
                <a:ea typeface="+mn-ea"/>
                <a:cs typeface="+mn-cs"/>
              </a:endParaRPr>
            </a:p>
          </p:txBody>
        </p:sp>
        <p:sp>
          <p:nvSpPr>
            <p:cNvPr id="18" name="Freeform 7">
              <a:extLst>
                <a:ext uri="{FF2B5EF4-FFF2-40B4-BE49-F238E27FC236}">
                  <a16:creationId xmlns:a16="http://schemas.microsoft.com/office/drawing/2014/main" id="{A8B99F71-0D07-EAFB-B5DF-EDC6CE643013}"/>
                </a:ext>
              </a:extLst>
            </p:cNvPr>
            <p:cNvSpPr>
              <a:spLocks/>
            </p:cNvSpPr>
            <p:nvPr userDrawn="1"/>
          </p:nvSpPr>
          <p:spPr bwMode="auto">
            <a:xfrm>
              <a:off x="11400610" y="6404044"/>
              <a:ext cx="226178" cy="228533"/>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rgbClr val="2E2E38"/>
            </a:solidFill>
            <a:ln>
              <a:noFill/>
            </a:ln>
          </p:spPr>
          <p:txBody>
            <a:bodyPr vert="horz" wrap="square" lIns="91440" tIns="45720" rIns="91440" bIns="45720" numCol="1" anchor="t" anchorCtr="0" compatLnSpc="1">
              <a:prstTxWarp prst="textNoShape">
                <a:avLst/>
              </a:prstTxWarp>
            </a:bodyPr>
            <a:lstStyle/>
            <a:p>
              <a:pPr marL="0" marR="0" lvl="0" indent="0" algn="l" defTabSz="913486" rtl="0" eaLnBrk="1" fontAlgn="auto" latinLnBrk="0" hangingPunct="1">
                <a:lnSpc>
                  <a:spcPct val="100000"/>
                </a:lnSpc>
                <a:spcBef>
                  <a:spcPts val="0"/>
                </a:spcBef>
                <a:spcAft>
                  <a:spcPts val="0"/>
                </a:spcAft>
                <a:buClrTx/>
                <a:buSzTx/>
                <a:buFontTx/>
                <a:buNone/>
                <a:tabLst/>
                <a:defRPr/>
              </a:pPr>
              <a:endParaRPr kumimoji="0" lang="en-IN" sz="1798" b="0" i="0" u="none" strike="noStrike" kern="1200" cap="none" spc="0" normalizeH="0" baseline="0" noProof="0">
                <a:ln>
                  <a:noFill/>
                </a:ln>
                <a:solidFill>
                  <a:srgbClr val="FFFFFF"/>
                </a:solidFill>
                <a:effectLst/>
                <a:uLnTx/>
                <a:uFillTx/>
                <a:latin typeface="EYInterstate Light"/>
                <a:ea typeface="+mn-ea"/>
                <a:cs typeface="+mn-cs"/>
              </a:endParaRPr>
            </a:p>
          </p:txBody>
        </p:sp>
      </p:grpSp>
    </p:spTree>
    <p:extLst>
      <p:ext uri="{BB962C8B-B14F-4D97-AF65-F5344CB8AC3E}">
        <p14:creationId xmlns:p14="http://schemas.microsoft.com/office/powerpoint/2010/main" val="2839582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a:t>Kalpesh doshi</a:t>
            </a:r>
          </a:p>
        </p:txBody>
      </p:sp>
      <p:sp>
        <p:nvSpPr>
          <p:cNvPr id="3" name="Subtitle 2"/>
          <p:cNvSpPr>
            <a:spLocks noGrp="1"/>
          </p:cNvSpPr>
          <p:nvPr>
            <p:ph type="subTitle" idx="1"/>
          </p:nvPr>
        </p:nvSpPr>
        <p:spPr/>
        <p:txBody>
          <a:bodyPr/>
          <a:lstStyle/>
          <a:p>
            <a:r>
              <a:rPr lang="en-IN" dirty="0"/>
              <a:t>All views expressed are personal and does not represent official views of any </a:t>
            </a:r>
            <a:r>
              <a:rPr lang="en-IN"/>
              <a:t>organization.</a:t>
            </a:r>
            <a:endParaRPr lang="en-IN" dirty="0"/>
          </a:p>
        </p:txBody>
      </p:sp>
    </p:spTree>
    <p:extLst>
      <p:ext uri="{BB962C8B-B14F-4D97-AF65-F5344CB8AC3E}">
        <p14:creationId xmlns:p14="http://schemas.microsoft.com/office/powerpoint/2010/main" val="3518050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FA9623D1-43CE-6815-56F3-59DA0477F191}"/>
              </a:ext>
            </a:extLst>
          </p:cNvPr>
          <p:cNvSpPr txBox="1">
            <a:spLocks noGrp="1"/>
          </p:cNvSpPr>
          <p:nvPr>
            <p:ph type="title"/>
          </p:nvPr>
        </p:nvSpPr>
        <p:spPr>
          <a:xfrm>
            <a:off x="296863" y="225527"/>
            <a:ext cx="8115617" cy="574675"/>
          </a:xfrm>
        </p:spPr>
        <p:txBody>
          <a:bodyPr tIns="12700" rtlCol="0"/>
          <a:lstStyle/>
          <a:p>
            <a:pPr marL="12700">
              <a:defRPr/>
            </a:pPr>
            <a:r>
              <a:rPr sz="2800" b="1" dirty="0"/>
              <a:t>Sun Tzu on the Art of War</a:t>
            </a:r>
          </a:p>
        </p:txBody>
      </p:sp>
      <p:sp>
        <p:nvSpPr>
          <p:cNvPr id="3" name="object 3">
            <a:extLst>
              <a:ext uri="{FF2B5EF4-FFF2-40B4-BE49-F238E27FC236}">
                <a16:creationId xmlns:a16="http://schemas.microsoft.com/office/drawing/2014/main" id="{7D1B9A00-CEEA-07AF-65BE-E45D300E5CEB}"/>
              </a:ext>
            </a:extLst>
          </p:cNvPr>
          <p:cNvSpPr txBox="1"/>
          <p:nvPr/>
        </p:nvSpPr>
        <p:spPr>
          <a:xfrm>
            <a:off x="534988" y="1185863"/>
            <a:ext cx="7877492" cy="5149487"/>
          </a:xfrm>
          <a:prstGeom prst="rect">
            <a:avLst/>
          </a:prstGeom>
        </p:spPr>
        <p:txBody>
          <a:bodyPr wrap="square" lIns="0" tIns="12065" rIns="0" bIns="0">
            <a:spAutoFit/>
          </a:bodyPr>
          <a:lstStyle>
            <a:lvl1pPr marL="3556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469900" indent="-457200" eaLnBrk="1" hangingPunct="1">
              <a:spcBef>
                <a:spcPts val="100"/>
              </a:spcBef>
              <a:buFont typeface="Wingdings" pitchFamily="2" charset="2"/>
              <a:buChar char="ü"/>
            </a:pPr>
            <a:r>
              <a:rPr lang="en-US" altLang="en-US" sz="2800" dirty="0">
                <a:solidFill>
                  <a:srgbClr val="404040"/>
                </a:solidFill>
                <a:latin typeface="+mn-lt"/>
                <a:ea typeface="Trebuchet MS" panose="020B0703020202090204" pitchFamily="34" charset="0"/>
                <a:cs typeface="Trebuchet MS" panose="020B0703020202090204" pitchFamily="34" charset="0"/>
              </a:rPr>
              <a:t>If you know the enemy and  know yourself, you need not  fear the result of a hundred  battles.</a:t>
            </a:r>
          </a:p>
          <a:p>
            <a:pPr marL="12700" indent="0" eaLnBrk="1" hangingPunct="1">
              <a:spcBef>
                <a:spcPts val="100"/>
              </a:spcBef>
            </a:pPr>
            <a:endParaRPr lang="en-US" altLang="en-US" sz="2800" dirty="0">
              <a:latin typeface="+mn-lt"/>
              <a:ea typeface="Trebuchet MS" panose="020B0703020202090204" pitchFamily="34" charset="0"/>
              <a:cs typeface="Trebuchet MS" panose="020B0703020202090204" pitchFamily="34" charset="0"/>
            </a:endParaRPr>
          </a:p>
          <a:p>
            <a:pPr marL="469900" indent="-457200" algn="just" eaLnBrk="1" hangingPunct="1">
              <a:spcBef>
                <a:spcPts val="1013"/>
              </a:spcBef>
              <a:buFont typeface="Wingdings" pitchFamily="2" charset="2"/>
              <a:buChar char="ü"/>
            </a:pPr>
            <a:r>
              <a:rPr lang="en-US" altLang="en-US" sz="2800" dirty="0">
                <a:solidFill>
                  <a:srgbClr val="404040"/>
                </a:solidFill>
                <a:latin typeface="+mn-lt"/>
                <a:ea typeface="Trebuchet MS" panose="020B0703020202090204" pitchFamily="34" charset="0"/>
                <a:cs typeface="Trebuchet MS" panose="020B0703020202090204" pitchFamily="34" charset="0"/>
              </a:rPr>
              <a:t>If you know yourself but not  the enemy, for every victory  gained you will also suffer a  defeat.</a:t>
            </a:r>
          </a:p>
          <a:p>
            <a:pPr marL="12700" indent="0" algn="just" eaLnBrk="1" hangingPunct="1">
              <a:spcBef>
                <a:spcPts val="1013"/>
              </a:spcBef>
            </a:pPr>
            <a:endParaRPr lang="en-US" altLang="en-US" sz="2800" dirty="0">
              <a:latin typeface="+mn-lt"/>
              <a:ea typeface="Trebuchet MS" panose="020B0703020202090204" pitchFamily="34" charset="0"/>
              <a:cs typeface="Trebuchet MS" panose="020B0703020202090204" pitchFamily="34" charset="0"/>
            </a:endParaRPr>
          </a:p>
          <a:p>
            <a:pPr marL="469900" indent="-457200" algn="just" eaLnBrk="1" hangingPunct="1">
              <a:spcBef>
                <a:spcPts val="1000"/>
              </a:spcBef>
              <a:buFont typeface="Wingdings" pitchFamily="2" charset="2"/>
              <a:buChar char="ü"/>
            </a:pPr>
            <a:r>
              <a:rPr lang="en-US" altLang="en-US" sz="2800" dirty="0">
                <a:solidFill>
                  <a:srgbClr val="404040"/>
                </a:solidFill>
                <a:latin typeface="+mn-lt"/>
                <a:ea typeface="Trebuchet MS" panose="020B0703020202090204" pitchFamily="34" charset="0"/>
                <a:cs typeface="Trebuchet MS" panose="020B0703020202090204" pitchFamily="34" charset="0"/>
              </a:rPr>
              <a:t>If you know neither the enemy  nor yourself, you will succumb  in every battle.</a:t>
            </a:r>
            <a:endParaRPr lang="en-US" altLang="en-US" sz="2800" dirty="0">
              <a:latin typeface="+mn-lt"/>
              <a:ea typeface="Trebuchet MS" panose="020B0703020202090204" pitchFamily="34" charset="0"/>
              <a:cs typeface="Trebuchet MS" panose="020B0703020202090204" pitchFamily="34" charset="0"/>
            </a:endParaRPr>
          </a:p>
        </p:txBody>
      </p:sp>
      <p:sp>
        <p:nvSpPr>
          <p:cNvPr id="66564" name="object 4">
            <a:extLst>
              <a:ext uri="{FF2B5EF4-FFF2-40B4-BE49-F238E27FC236}">
                <a16:creationId xmlns:a16="http://schemas.microsoft.com/office/drawing/2014/main" id="{1D297FD2-4FAD-0824-E841-D962AEDC4B82}"/>
              </a:ext>
            </a:extLst>
          </p:cNvPr>
          <p:cNvSpPr>
            <a:spLocks noChangeArrowheads="1"/>
          </p:cNvSpPr>
          <p:nvPr/>
        </p:nvSpPr>
        <p:spPr bwMode="auto">
          <a:xfrm>
            <a:off x="8597202" y="1000918"/>
            <a:ext cx="2951162" cy="48561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object 2">
            <a:extLst>
              <a:ext uri="{FF2B5EF4-FFF2-40B4-BE49-F238E27FC236}">
                <a16:creationId xmlns:a16="http://schemas.microsoft.com/office/drawing/2014/main" id="{40020403-6DB4-2BD0-C243-AB6625FF15A3}"/>
              </a:ext>
            </a:extLst>
          </p:cNvPr>
          <p:cNvSpPr>
            <a:spLocks noGrp="1"/>
          </p:cNvSpPr>
          <p:nvPr>
            <p:ph type="title"/>
          </p:nvPr>
        </p:nvSpPr>
        <p:spPr>
          <a:xfrm>
            <a:off x="263525" y="249237"/>
            <a:ext cx="3431970" cy="574675"/>
          </a:xfrm>
        </p:spPr>
        <p:txBody>
          <a:bodyPr tIns="12700"/>
          <a:lstStyle/>
          <a:p>
            <a:pPr marL="12700"/>
            <a:r>
              <a:rPr lang="en-US" altLang="en-US" sz="2800" b="1" dirty="0"/>
              <a:t>Summary</a:t>
            </a:r>
          </a:p>
        </p:txBody>
      </p:sp>
      <p:sp>
        <p:nvSpPr>
          <p:cNvPr id="3" name="object 3">
            <a:extLst>
              <a:ext uri="{FF2B5EF4-FFF2-40B4-BE49-F238E27FC236}">
                <a16:creationId xmlns:a16="http://schemas.microsoft.com/office/drawing/2014/main" id="{C68ECE5D-5354-C570-05D6-B78390AF279E}"/>
              </a:ext>
            </a:extLst>
          </p:cNvPr>
          <p:cNvSpPr txBox="1"/>
          <p:nvPr/>
        </p:nvSpPr>
        <p:spPr>
          <a:xfrm>
            <a:off x="5494542" y="1860120"/>
            <a:ext cx="6433933" cy="3871316"/>
          </a:xfrm>
          <a:prstGeom prst="rect">
            <a:avLst/>
          </a:prstGeom>
        </p:spPr>
        <p:txBody>
          <a:bodyPr wrap="square" lIns="0" tIns="53340" rIns="0" bIns="0">
            <a:spAutoFit/>
          </a:bodyPr>
          <a:lstStyle>
            <a:lvl1pPr marL="241300" indent="-228600">
              <a:tabLst>
                <a:tab pos="241300" algn="l"/>
              </a:tabLst>
              <a:defRPr>
                <a:solidFill>
                  <a:schemeClr val="tx1"/>
                </a:solidFill>
                <a:latin typeface="Calibri" panose="020F0502020204030204" pitchFamily="34" charset="0"/>
              </a:defRPr>
            </a:lvl1pPr>
            <a:lvl2pPr marL="742950" indent="-285750">
              <a:tabLst>
                <a:tab pos="241300" algn="l"/>
              </a:tabLst>
              <a:defRPr>
                <a:solidFill>
                  <a:schemeClr val="tx1"/>
                </a:solidFill>
                <a:latin typeface="Calibri" panose="020F0502020204030204" pitchFamily="34" charset="0"/>
              </a:defRPr>
            </a:lvl2pPr>
            <a:lvl3pPr marL="1143000" indent="-228600">
              <a:tabLst>
                <a:tab pos="241300" algn="l"/>
              </a:tabLst>
              <a:defRPr>
                <a:solidFill>
                  <a:schemeClr val="tx1"/>
                </a:solidFill>
                <a:latin typeface="Calibri" panose="020F0502020204030204" pitchFamily="34" charset="0"/>
              </a:defRPr>
            </a:lvl3pPr>
            <a:lvl4pPr marL="1600200" indent="-228600">
              <a:tabLst>
                <a:tab pos="241300" algn="l"/>
              </a:tabLst>
              <a:defRPr>
                <a:solidFill>
                  <a:schemeClr val="tx1"/>
                </a:solidFill>
                <a:latin typeface="Calibri" panose="020F0502020204030204" pitchFamily="34" charset="0"/>
              </a:defRPr>
            </a:lvl4pPr>
            <a:lvl5pPr marL="2057400" indent="-228600">
              <a:tabLst>
                <a:tab pos="241300" algn="l"/>
              </a:tabLst>
              <a:defRPr>
                <a:solidFill>
                  <a:schemeClr val="tx1"/>
                </a:solidFill>
                <a:latin typeface="Calibri" panose="020F0502020204030204" pitchFamily="34" charset="0"/>
              </a:defRPr>
            </a:lvl5pPr>
            <a:lvl6pPr marL="2514600" indent="-228600" fontAlgn="base">
              <a:spcBef>
                <a:spcPct val="0"/>
              </a:spcBef>
              <a:spcAft>
                <a:spcPct val="0"/>
              </a:spcAft>
              <a:tabLst>
                <a:tab pos="241300" algn="l"/>
              </a:tabLst>
              <a:defRPr>
                <a:solidFill>
                  <a:schemeClr val="tx1"/>
                </a:solidFill>
                <a:latin typeface="Calibri" panose="020F0502020204030204" pitchFamily="34" charset="0"/>
              </a:defRPr>
            </a:lvl6pPr>
            <a:lvl7pPr marL="2971800" indent="-228600" fontAlgn="base">
              <a:spcBef>
                <a:spcPct val="0"/>
              </a:spcBef>
              <a:spcAft>
                <a:spcPct val="0"/>
              </a:spcAft>
              <a:tabLst>
                <a:tab pos="241300" algn="l"/>
              </a:tabLst>
              <a:defRPr>
                <a:solidFill>
                  <a:schemeClr val="tx1"/>
                </a:solidFill>
                <a:latin typeface="Calibri" panose="020F0502020204030204" pitchFamily="34" charset="0"/>
              </a:defRPr>
            </a:lvl7pPr>
            <a:lvl8pPr marL="3429000" indent="-228600" fontAlgn="base">
              <a:spcBef>
                <a:spcPct val="0"/>
              </a:spcBef>
              <a:spcAft>
                <a:spcPct val="0"/>
              </a:spcAft>
              <a:tabLst>
                <a:tab pos="241300" algn="l"/>
              </a:tabLst>
              <a:defRPr>
                <a:solidFill>
                  <a:schemeClr val="tx1"/>
                </a:solidFill>
                <a:latin typeface="Calibri" panose="020F0502020204030204" pitchFamily="34" charset="0"/>
              </a:defRPr>
            </a:lvl8pPr>
            <a:lvl9pPr marL="3886200" indent="-228600" fontAlgn="base">
              <a:spcBef>
                <a:spcPct val="0"/>
              </a:spcBef>
              <a:spcAft>
                <a:spcPct val="0"/>
              </a:spcAft>
              <a:tabLst>
                <a:tab pos="241300" algn="l"/>
              </a:tabLst>
              <a:defRPr>
                <a:solidFill>
                  <a:schemeClr val="tx1"/>
                </a:solidFill>
                <a:latin typeface="Calibri" panose="020F0502020204030204" pitchFamily="34" charset="0"/>
              </a:defRPr>
            </a:lvl9pPr>
          </a:lstStyle>
          <a:p>
            <a:pPr eaLnBrk="1" hangingPunct="1">
              <a:lnSpc>
                <a:spcPts val="2475"/>
              </a:lnSpc>
              <a:spcBef>
                <a:spcPts val="425"/>
              </a:spcBef>
              <a:buClr>
                <a:srgbClr val="5FCAEE"/>
              </a:buClr>
              <a:buFont typeface="Arial" panose="020B0604020202020204" pitchFamily="34" charset="0"/>
              <a:buChar char="•"/>
            </a:pPr>
            <a:r>
              <a:rPr lang="en-US" altLang="en-US" sz="2300" dirty="0">
                <a:latin typeface="+mn-lt"/>
                <a:ea typeface="Carlito"/>
                <a:cs typeface="Carlito"/>
              </a:rPr>
              <a:t>Cybersecurity will require a  significant workforce with  deep domain knowledge.</a:t>
            </a:r>
          </a:p>
          <a:p>
            <a:pPr eaLnBrk="1" hangingPunct="1">
              <a:lnSpc>
                <a:spcPct val="90000"/>
              </a:lnSpc>
              <a:spcBef>
                <a:spcPts val="525"/>
              </a:spcBef>
              <a:buClr>
                <a:srgbClr val="5FCAEE"/>
              </a:buClr>
              <a:buFont typeface="Arial" panose="020B0604020202020204" pitchFamily="34" charset="0"/>
              <a:buChar char="•"/>
            </a:pPr>
            <a:r>
              <a:rPr lang="en-US" altLang="en-US" sz="2300" dirty="0">
                <a:latin typeface="+mn-lt"/>
                <a:ea typeface="Carlito"/>
                <a:cs typeface="Carlito"/>
              </a:rPr>
              <a:t>Almost everything is  hooked up to the internet  in some sort of form.</a:t>
            </a:r>
          </a:p>
          <a:p>
            <a:pPr eaLnBrk="1" hangingPunct="1">
              <a:lnSpc>
                <a:spcPts val="2475"/>
              </a:lnSpc>
              <a:spcBef>
                <a:spcPts val="588"/>
              </a:spcBef>
              <a:buClr>
                <a:srgbClr val="5FCAEE"/>
              </a:buClr>
              <a:buFont typeface="Arial" panose="020B0604020202020204" pitchFamily="34" charset="0"/>
              <a:buChar char="•"/>
            </a:pPr>
            <a:r>
              <a:rPr lang="en-US" altLang="en-US" sz="2300" dirty="0">
                <a:latin typeface="+mn-lt"/>
                <a:ea typeface="Carlito"/>
                <a:cs typeface="Carlito"/>
              </a:rPr>
              <a:t>Recent events have  widened the eyes of many  security experts.</a:t>
            </a:r>
          </a:p>
          <a:p>
            <a:pPr eaLnBrk="1" hangingPunct="1">
              <a:lnSpc>
                <a:spcPts val="2475"/>
              </a:lnSpc>
              <a:spcBef>
                <a:spcPts val="563"/>
              </a:spcBef>
              <a:buClr>
                <a:srgbClr val="5FCAEE"/>
              </a:buClr>
              <a:buFont typeface="Arial" panose="020B0604020202020204" pitchFamily="34" charset="0"/>
              <a:buChar char="•"/>
            </a:pPr>
            <a:r>
              <a:rPr lang="en-US" altLang="en-US" sz="2300" dirty="0">
                <a:latin typeface="+mn-lt"/>
                <a:ea typeface="Carlito"/>
                <a:cs typeface="Carlito"/>
              </a:rPr>
              <a:t>The ability to gain access to  high security organizations,  infrastructures or  mainframes has frightened  many people.</a:t>
            </a:r>
          </a:p>
          <a:p>
            <a:pPr eaLnBrk="1" hangingPunct="1">
              <a:lnSpc>
                <a:spcPts val="2475"/>
              </a:lnSpc>
              <a:spcBef>
                <a:spcPts val="575"/>
              </a:spcBef>
              <a:buClr>
                <a:srgbClr val="5FCAEE"/>
              </a:buClr>
              <a:buFont typeface="Arial" panose="020B0604020202020204" pitchFamily="34" charset="0"/>
              <a:buChar char="•"/>
            </a:pPr>
            <a:r>
              <a:rPr lang="en-US" altLang="en-US" sz="2300" dirty="0">
                <a:latin typeface="+mn-lt"/>
                <a:ea typeface="Carlito"/>
                <a:cs typeface="Carlito"/>
              </a:rPr>
              <a:t>Could one click of the  mouse start World War III?</a:t>
            </a:r>
          </a:p>
        </p:txBody>
      </p:sp>
      <p:sp>
        <p:nvSpPr>
          <p:cNvPr id="74756" name="object 4">
            <a:extLst>
              <a:ext uri="{FF2B5EF4-FFF2-40B4-BE49-F238E27FC236}">
                <a16:creationId xmlns:a16="http://schemas.microsoft.com/office/drawing/2014/main" id="{BFCB9DEC-CF7D-434A-6519-CCC732193D14}"/>
              </a:ext>
            </a:extLst>
          </p:cNvPr>
          <p:cNvSpPr>
            <a:spLocks noChangeArrowheads="1"/>
          </p:cNvSpPr>
          <p:nvPr/>
        </p:nvSpPr>
        <p:spPr bwMode="auto">
          <a:xfrm>
            <a:off x="263525" y="2020528"/>
            <a:ext cx="4883662" cy="4013559"/>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361" y="289252"/>
            <a:ext cx="9905998" cy="470449"/>
          </a:xfrm>
        </p:spPr>
        <p:txBody>
          <a:bodyPr>
            <a:normAutofit fontScale="90000"/>
          </a:bodyPr>
          <a:lstStyle/>
          <a:p>
            <a:r>
              <a:rPr lang="en-US" b="1" dirty="0"/>
              <a:t>Cyber Security and Cyber Risks</a:t>
            </a:r>
            <a:endParaRPr lang="en-IN" dirty="0"/>
          </a:p>
        </p:txBody>
      </p:sp>
      <p:sp>
        <p:nvSpPr>
          <p:cNvPr id="3" name="Content Placeholder 2"/>
          <p:cNvSpPr>
            <a:spLocks noGrp="1"/>
          </p:cNvSpPr>
          <p:nvPr>
            <p:ph sz="half" idx="1"/>
          </p:nvPr>
        </p:nvSpPr>
        <p:spPr>
          <a:xfrm>
            <a:off x="198861" y="1149322"/>
            <a:ext cx="6963850" cy="5223657"/>
          </a:xfrm>
        </p:spPr>
        <p:txBody>
          <a:bodyPr>
            <a:noAutofit/>
          </a:bodyPr>
          <a:lstStyle/>
          <a:p>
            <a:r>
              <a:rPr lang="en-IN" sz="1400" dirty="0"/>
              <a:t>Between June 2018 and March 2022, Indian banks </a:t>
            </a:r>
            <a:r>
              <a:rPr lang="en-IN" sz="1400" dirty="0">
                <a:hlinkClick r:id="rId2">
                  <a:extLst>
                    <a:ext uri="{A12FA001-AC4F-418D-AE19-62706E023703}">
                      <ahyp:hlinkClr xmlns:ahyp="http://schemas.microsoft.com/office/drawing/2018/hyperlinkcolor" val="tx"/>
                    </a:ext>
                  </a:extLst>
                </a:hlinkClick>
              </a:rPr>
              <a:t>reported</a:t>
            </a:r>
            <a:r>
              <a:rPr lang="en-IN" sz="1400" dirty="0"/>
              <a:t> 248 successful data breaches by hackers and criminals; the government notified Parliament on Aug 2, 2022</a:t>
            </a:r>
          </a:p>
          <a:p>
            <a:r>
              <a:rPr lang="en-IN" sz="1400" dirty="0"/>
              <a:t>The Indian government has </a:t>
            </a:r>
            <a:r>
              <a:rPr lang="en-IN" sz="1400" dirty="0">
                <a:hlinkClick r:id="rId2">
                  <a:extLst>
                    <a:ext uri="{A12FA001-AC4F-418D-AE19-62706E023703}">
                      <ahyp:hlinkClr xmlns:ahyp="http://schemas.microsoft.com/office/drawing/2018/hyperlinkcolor" val="tx"/>
                    </a:ext>
                  </a:extLst>
                </a:hlinkClick>
              </a:rPr>
              <a:t>reported</a:t>
            </a:r>
            <a:r>
              <a:rPr lang="en-IN" sz="1400" dirty="0"/>
              <a:t> 11,60,000 cyber-attacks in 2022. It is estimated to be three times more than in 2019. India has been the target of serious cyberattacks,</a:t>
            </a:r>
            <a:endParaRPr lang="en-US" sz="1400" dirty="0"/>
          </a:p>
          <a:p>
            <a:r>
              <a:rPr lang="en-US" sz="1400" dirty="0"/>
              <a:t>Over 300 billion passwords are being used by humans and machines all over the world. (</a:t>
            </a:r>
            <a:r>
              <a:rPr lang="en-US" sz="1400" u="sng" dirty="0">
                <a:hlinkClick r:id="rId3"/>
              </a:rPr>
              <a:t>Cybersecurity Media</a:t>
            </a:r>
            <a:r>
              <a:rPr lang="en-US" sz="1400" dirty="0"/>
              <a:t>)</a:t>
            </a:r>
          </a:p>
          <a:p>
            <a:r>
              <a:rPr lang="en-US" sz="1400" dirty="0"/>
              <a:t>Between 2005-2020, there have been 11,762 major security breaches. (</a:t>
            </a:r>
            <a:r>
              <a:rPr lang="en-US" sz="1400" u="sng" dirty="0">
                <a:hlinkClick r:id="rId4"/>
              </a:rPr>
              <a:t>ID Theft Resource Center</a:t>
            </a:r>
            <a:r>
              <a:rPr lang="en-US" sz="1400" dirty="0"/>
              <a:t>)</a:t>
            </a:r>
          </a:p>
          <a:p>
            <a:r>
              <a:rPr lang="en-US" sz="1400" dirty="0"/>
              <a:t>The information security market is estimated to reach $170.4 billion by 2022. (</a:t>
            </a:r>
            <a:r>
              <a:rPr lang="en-US" sz="1400" u="sng" dirty="0">
                <a:hlinkClick r:id="rId5"/>
              </a:rPr>
              <a:t>Gartner</a:t>
            </a:r>
            <a:r>
              <a:rPr lang="en-US" sz="1400" dirty="0"/>
              <a:t>)</a:t>
            </a:r>
          </a:p>
          <a:p>
            <a:r>
              <a:rPr lang="en-US" sz="1400" dirty="0"/>
              <a:t>Hacking featured 45% of the total breaches, while 17% involved malware attacks and 22% involved phishing attacks. (</a:t>
            </a:r>
            <a:r>
              <a:rPr lang="en-US" sz="1400" u="sng" dirty="0">
                <a:hlinkClick r:id="rId6"/>
              </a:rPr>
              <a:t>Verizon</a:t>
            </a:r>
            <a:r>
              <a:rPr lang="en-US" sz="1400" dirty="0"/>
              <a:t>)</a:t>
            </a:r>
          </a:p>
          <a:p>
            <a:r>
              <a:rPr lang="en-US" sz="1400" dirty="0"/>
              <a:t>Cybersecurity risks are increasing day by day, feels 68% of the business leaders (</a:t>
            </a:r>
            <a:r>
              <a:rPr lang="en-US" sz="1400" u="sng" dirty="0">
                <a:hlinkClick r:id="rId7"/>
              </a:rPr>
              <a:t>Accenture</a:t>
            </a:r>
            <a:r>
              <a:rPr lang="en-US" sz="1400" dirty="0"/>
              <a:t>)</a:t>
            </a:r>
          </a:p>
          <a:p>
            <a:r>
              <a:rPr lang="en-US" sz="1400" dirty="0"/>
              <a:t>86% of the breaches were financially driven while 10% were motivated by espionage. (</a:t>
            </a:r>
            <a:r>
              <a:rPr lang="en-US" sz="1400" u="sng" dirty="0">
                <a:hlinkClick r:id="rId8"/>
              </a:rPr>
              <a:t>Verizon</a:t>
            </a:r>
            <a:r>
              <a:rPr lang="en-US" sz="1400" dirty="0"/>
              <a:t>)</a:t>
            </a:r>
          </a:p>
          <a:p>
            <a:r>
              <a:rPr lang="en-US" sz="1400" dirty="0"/>
              <a:t>88% of companies around the world experienced spear-phishing attempts in 2019. (</a:t>
            </a:r>
            <a:r>
              <a:rPr lang="en-US" sz="1400" u="sng" dirty="0" err="1">
                <a:hlinkClick r:id="rId9"/>
              </a:rPr>
              <a:t>Proofpoint</a:t>
            </a:r>
            <a:r>
              <a:rPr lang="en-US" sz="1400" dirty="0"/>
              <a:t>)</a:t>
            </a:r>
          </a:p>
          <a:p>
            <a:r>
              <a:rPr lang="en-US" sz="1400" dirty="0"/>
              <a:t>Human errors caused 95% of the total </a:t>
            </a:r>
            <a:r>
              <a:rPr lang="en-US" sz="1400" u="sng" dirty="0">
                <a:hlinkClick r:id="rId10"/>
              </a:rPr>
              <a:t>cybersecurity </a:t>
            </a:r>
            <a:r>
              <a:rPr lang="en-US" sz="1400" dirty="0"/>
              <a:t>breaches. (</a:t>
            </a:r>
            <a:r>
              <a:rPr lang="en-US" sz="1400" u="sng" dirty="0" err="1">
                <a:hlinkClick r:id="rId11"/>
              </a:rPr>
              <a:t>Cybintsolutions</a:t>
            </a:r>
            <a:r>
              <a:rPr lang="en-US" sz="1400" dirty="0"/>
              <a:t>)</a:t>
            </a:r>
          </a:p>
          <a:p>
            <a:endParaRPr lang="en-IN" sz="1000" dirty="0"/>
          </a:p>
        </p:txBody>
      </p:sp>
      <p:pic>
        <p:nvPicPr>
          <p:cNvPr id="5" name="Picture 4">
            <a:extLst>
              <a:ext uri="{FF2B5EF4-FFF2-40B4-BE49-F238E27FC236}">
                <a16:creationId xmlns:a16="http://schemas.microsoft.com/office/drawing/2014/main" id="{DE159D9B-F250-EA7E-A82E-05043835A252}"/>
              </a:ext>
            </a:extLst>
          </p:cNvPr>
          <p:cNvPicPr>
            <a:picLocks noChangeAspect="1"/>
          </p:cNvPicPr>
          <p:nvPr/>
        </p:nvPicPr>
        <p:blipFill>
          <a:blip r:embed="rId12"/>
          <a:stretch>
            <a:fillRect/>
          </a:stretch>
        </p:blipFill>
        <p:spPr>
          <a:xfrm>
            <a:off x="7162711" y="1622323"/>
            <a:ext cx="4785492" cy="4086355"/>
          </a:xfrm>
          <a:prstGeom prst="rect">
            <a:avLst/>
          </a:prstGeom>
        </p:spPr>
      </p:pic>
    </p:spTree>
    <p:extLst>
      <p:ext uri="{BB962C8B-B14F-4D97-AF65-F5344CB8AC3E}">
        <p14:creationId xmlns:p14="http://schemas.microsoft.com/office/powerpoint/2010/main" val="662839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82089FB-FCCE-C0F2-CBB7-B458525F4B39}"/>
              </a:ext>
            </a:extLst>
          </p:cNvPr>
          <p:cNvPicPr>
            <a:picLocks noChangeAspect="1"/>
          </p:cNvPicPr>
          <p:nvPr/>
        </p:nvPicPr>
        <p:blipFill>
          <a:blip r:embed="rId2"/>
          <a:stretch>
            <a:fillRect/>
          </a:stretch>
        </p:blipFill>
        <p:spPr>
          <a:xfrm>
            <a:off x="7402627" y="1887794"/>
            <a:ext cx="4657662" cy="3467271"/>
          </a:xfrm>
          <a:prstGeom prst="rect">
            <a:avLst/>
          </a:prstGeom>
        </p:spPr>
      </p:pic>
      <p:sp>
        <p:nvSpPr>
          <p:cNvPr id="2" name="Title 1">
            <a:extLst>
              <a:ext uri="{FF2B5EF4-FFF2-40B4-BE49-F238E27FC236}">
                <a16:creationId xmlns:a16="http://schemas.microsoft.com/office/drawing/2014/main" id="{B6829A5C-7A1C-678D-5F8F-6447E07A71F3}"/>
              </a:ext>
            </a:extLst>
          </p:cNvPr>
          <p:cNvSpPr>
            <a:spLocks noGrp="1"/>
          </p:cNvSpPr>
          <p:nvPr>
            <p:ph type="title"/>
          </p:nvPr>
        </p:nvSpPr>
        <p:spPr>
          <a:xfrm>
            <a:off x="479069" y="132361"/>
            <a:ext cx="10972482" cy="722222"/>
          </a:xfrm>
        </p:spPr>
        <p:txBody>
          <a:bodyPr/>
          <a:lstStyle/>
          <a:p>
            <a:r>
              <a:rPr lang="en-US" sz="2800" b="1" dirty="0"/>
              <a:t>Cyber Risk and Financial Sector</a:t>
            </a:r>
          </a:p>
        </p:txBody>
      </p:sp>
      <p:sp>
        <p:nvSpPr>
          <p:cNvPr id="3" name="Content Placeholder 2">
            <a:extLst>
              <a:ext uri="{FF2B5EF4-FFF2-40B4-BE49-F238E27FC236}">
                <a16:creationId xmlns:a16="http://schemas.microsoft.com/office/drawing/2014/main" id="{422BF8A4-101F-470E-08CE-7D7F90CDC5D2}"/>
              </a:ext>
            </a:extLst>
          </p:cNvPr>
          <p:cNvSpPr>
            <a:spLocks noGrp="1"/>
          </p:cNvSpPr>
          <p:nvPr>
            <p:ph idx="1"/>
          </p:nvPr>
        </p:nvSpPr>
        <p:spPr>
          <a:xfrm>
            <a:off x="131711" y="1107338"/>
            <a:ext cx="7632571" cy="4247727"/>
          </a:xfrm>
        </p:spPr>
        <p:txBody>
          <a:bodyPr/>
          <a:lstStyle/>
          <a:p>
            <a:pPr algn="l">
              <a:buFont typeface="+mj-lt"/>
              <a:buAutoNum type="arabicPeriod"/>
            </a:pPr>
            <a:r>
              <a:rPr lang="en-IN" sz="2000" b="0" i="0" dirty="0">
                <a:solidFill>
                  <a:srgbClr val="374151"/>
                </a:solidFill>
                <a:effectLst/>
                <a:cs typeface="Arial" panose="020B0604020202020204" pitchFamily="34" charset="0"/>
              </a:rPr>
              <a:t>Financial institutions are prime targets for cyber attacks due to the valuable data they hold, including customer information, financial records, and intellectual property.</a:t>
            </a:r>
          </a:p>
          <a:p>
            <a:pPr algn="l">
              <a:buFont typeface="+mj-lt"/>
              <a:buAutoNum type="arabicPeriod"/>
            </a:pPr>
            <a:r>
              <a:rPr lang="en-IN" sz="2000" b="0" i="0" dirty="0">
                <a:solidFill>
                  <a:srgbClr val="374151"/>
                </a:solidFill>
                <a:effectLst/>
                <a:cs typeface="Arial" panose="020B0604020202020204" pitchFamily="34" charset="0"/>
              </a:rPr>
              <a:t>Cyber attacks can result in significant financial losses for financial institutions, including theft of funds, legal costs, and regulatory fines.</a:t>
            </a:r>
          </a:p>
          <a:p>
            <a:pPr algn="l">
              <a:buFont typeface="+mj-lt"/>
              <a:buAutoNum type="arabicPeriod"/>
            </a:pPr>
            <a:r>
              <a:rPr lang="en-IN" sz="2000" b="0" i="0" dirty="0">
                <a:solidFill>
                  <a:srgbClr val="374151"/>
                </a:solidFill>
                <a:effectLst/>
                <a:cs typeface="Arial" panose="020B0604020202020204" pitchFamily="34" charset="0"/>
              </a:rPr>
              <a:t>Cyber attacks can damage a financial institution's reputation and erode customer trust, which can result in loss of business and market share.</a:t>
            </a:r>
          </a:p>
          <a:p>
            <a:pPr algn="l">
              <a:buFont typeface="+mj-lt"/>
              <a:buAutoNum type="arabicPeriod"/>
            </a:pPr>
            <a:r>
              <a:rPr lang="en-IN" sz="2000" b="0" i="0" dirty="0">
                <a:solidFill>
                  <a:srgbClr val="374151"/>
                </a:solidFill>
                <a:effectLst/>
                <a:cs typeface="Arial" panose="020B0604020202020204" pitchFamily="34" charset="0"/>
              </a:rPr>
              <a:t>Financial institutions are subject to regulatory requirements for cyber security, and failure to comply can result in penalties and legal action.</a:t>
            </a:r>
          </a:p>
          <a:p>
            <a:pPr algn="l">
              <a:buFont typeface="+mj-lt"/>
              <a:buAutoNum type="arabicPeriod"/>
            </a:pPr>
            <a:r>
              <a:rPr lang="en-IN" sz="2000" b="0" i="0" dirty="0">
                <a:solidFill>
                  <a:srgbClr val="374151"/>
                </a:solidFill>
                <a:effectLst/>
                <a:cs typeface="Arial" panose="020B0604020202020204" pitchFamily="34" charset="0"/>
              </a:rPr>
              <a:t>Cyber risk is constantly evolving, and financial institutions need to be vigilant and adaptable to stay ahead of new threats and vulnerabilities.</a:t>
            </a:r>
          </a:p>
          <a:p>
            <a:pPr marL="0" indent="0">
              <a:buNone/>
            </a:pPr>
            <a:endParaRPr lang="en-US" dirty="0"/>
          </a:p>
        </p:txBody>
      </p:sp>
    </p:spTree>
    <p:extLst>
      <p:ext uri="{BB962C8B-B14F-4D97-AF65-F5344CB8AC3E}">
        <p14:creationId xmlns:p14="http://schemas.microsoft.com/office/powerpoint/2010/main" val="3888362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02504-55CF-5F2E-E242-137038F700AB}"/>
              </a:ext>
            </a:extLst>
          </p:cNvPr>
          <p:cNvSpPr>
            <a:spLocks noGrp="1"/>
          </p:cNvSpPr>
          <p:nvPr>
            <p:ph type="title"/>
          </p:nvPr>
        </p:nvSpPr>
        <p:spPr/>
        <p:txBody>
          <a:bodyPr/>
          <a:lstStyle/>
          <a:p>
            <a:r>
              <a:rPr lang="en-US" dirty="0"/>
              <a:t>Significance of Cyber Risk in the Financial Sector</a:t>
            </a:r>
          </a:p>
        </p:txBody>
      </p:sp>
      <p:graphicFrame>
        <p:nvGraphicFramePr>
          <p:cNvPr id="4" name="Content Placeholder 3">
            <a:extLst>
              <a:ext uri="{FF2B5EF4-FFF2-40B4-BE49-F238E27FC236}">
                <a16:creationId xmlns:a16="http://schemas.microsoft.com/office/drawing/2014/main" id="{6159BC7F-7D7F-77C7-6BCD-99AF532D7050}"/>
              </a:ext>
            </a:extLst>
          </p:cNvPr>
          <p:cNvGraphicFramePr>
            <a:graphicFrameLocks noGrp="1"/>
          </p:cNvGraphicFramePr>
          <p:nvPr>
            <p:ph idx="1"/>
            <p:extLst>
              <p:ext uri="{D42A27DB-BD31-4B8C-83A1-F6EECF244321}">
                <p14:modId xmlns:p14="http://schemas.microsoft.com/office/powerpoint/2010/main" val="1901243658"/>
              </p:ext>
            </p:extLst>
          </p:nvPr>
        </p:nvGraphicFramePr>
        <p:xfrm>
          <a:off x="597056" y="1450170"/>
          <a:ext cx="10087981" cy="4246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8865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22cbb7192dc_0_213"/>
          <p:cNvSpPr txBox="1">
            <a:spLocks noGrp="1"/>
          </p:cNvSpPr>
          <p:nvPr>
            <p:ph type="title"/>
          </p:nvPr>
        </p:nvSpPr>
        <p:spPr>
          <a:xfrm>
            <a:off x="547159" y="336550"/>
            <a:ext cx="11105000" cy="616000"/>
          </a:xfrm>
          <a:prstGeom prst="rect">
            <a:avLst/>
          </a:prstGeom>
          <a:noFill/>
          <a:ln>
            <a:noFill/>
          </a:ln>
        </p:spPr>
        <p:txBody>
          <a:bodyPr spcFirstLastPara="1" vert="horz" wrap="square" lIns="0" tIns="30467" rIns="0" bIns="30467" numCol="1" anchor="t" anchorCtr="0" compatLnSpc="1">
            <a:prstTxWarp prst="textNoShape">
              <a:avLst/>
            </a:prstTxWarp>
            <a:noAutofit/>
          </a:bodyPr>
          <a:lstStyle/>
          <a:p>
            <a:r>
              <a:rPr lang="en-US" dirty="0"/>
              <a:t>Know your Cyber Enemy (KYCE)</a:t>
            </a:r>
            <a:endParaRPr dirty="0"/>
          </a:p>
        </p:txBody>
      </p:sp>
      <p:sp>
        <p:nvSpPr>
          <p:cNvPr id="311" name="Google Shape;311;g22cbb7192dc_0_213"/>
          <p:cNvSpPr txBox="1">
            <a:spLocks noGrp="1"/>
          </p:cNvSpPr>
          <p:nvPr>
            <p:ph type="sldNum" idx="12"/>
          </p:nvPr>
        </p:nvSpPr>
        <p:spPr>
          <a:xfrm>
            <a:off x="10899424" y="6500305"/>
            <a:ext cx="752800" cy="217200"/>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pPr/>
              <a:t>6</a:t>
            </a:fld>
            <a:endParaRPr/>
          </a:p>
        </p:txBody>
      </p:sp>
      <p:sp>
        <p:nvSpPr>
          <p:cNvPr id="312" name="Google Shape;312;g22cbb7192dc_0_213"/>
          <p:cNvSpPr txBox="1">
            <a:spLocks noGrp="1"/>
          </p:cNvSpPr>
          <p:nvPr>
            <p:ph type="body" idx="1"/>
          </p:nvPr>
        </p:nvSpPr>
        <p:spPr>
          <a:xfrm>
            <a:off x="547167" y="1198133"/>
            <a:ext cx="2664800" cy="5219600"/>
          </a:xfrm>
          <a:prstGeom prst="rect">
            <a:avLst/>
          </a:prstGeom>
          <a:noFill/>
          <a:ln>
            <a:noFill/>
          </a:ln>
        </p:spPr>
        <p:txBody>
          <a:bodyPr spcFirstLastPara="1" vert="horz" wrap="square" lIns="0" tIns="0" rIns="0" bIns="0" numCol="1" anchor="t" anchorCtr="0" compatLnSpc="1">
            <a:prstTxWarp prst="textNoShape">
              <a:avLst/>
            </a:prstTxWarp>
            <a:noAutofit/>
          </a:bodyPr>
          <a:lstStyle/>
          <a:p>
            <a:pPr marL="0" indent="0">
              <a:buNone/>
            </a:pPr>
            <a:r>
              <a:rPr lang="en-US" dirty="0"/>
              <a:t>Total estimated ransomware payments in 2022: </a:t>
            </a:r>
            <a:r>
              <a:rPr lang="en-US" b="1" dirty="0"/>
              <a:t>$27B USD.</a:t>
            </a:r>
            <a:endParaRPr b="1" dirty="0"/>
          </a:p>
          <a:p>
            <a:pPr marL="0" indent="0">
              <a:buNone/>
            </a:pPr>
            <a:r>
              <a:rPr lang="en-US" dirty="0"/>
              <a:t>Average ransomware payment: </a:t>
            </a:r>
            <a:r>
              <a:rPr lang="en-US" b="1" dirty="0"/>
              <a:t>$848K USD</a:t>
            </a:r>
            <a:endParaRPr b="1" dirty="0"/>
          </a:p>
          <a:p>
            <a:pPr marL="0" indent="0">
              <a:buNone/>
            </a:pPr>
            <a:r>
              <a:rPr lang="en-US" dirty="0"/>
              <a:t>Approximate annual increase in ransomware payments: </a:t>
            </a:r>
            <a:r>
              <a:rPr lang="en-US" b="1" dirty="0"/>
              <a:t>+70%</a:t>
            </a:r>
            <a:endParaRPr b="1" dirty="0"/>
          </a:p>
          <a:p>
            <a:pPr marL="0" indent="0">
              <a:buNone/>
            </a:pPr>
            <a:r>
              <a:rPr lang="en-US" dirty="0"/>
              <a:t>2022 payments ranged from:</a:t>
            </a:r>
            <a:r>
              <a:rPr lang="en-US" b="1" dirty="0"/>
              <a:t> $10K - $100M USD</a:t>
            </a:r>
            <a:endParaRPr b="1" dirty="0"/>
          </a:p>
          <a:p>
            <a:pPr marL="0" indent="0">
              <a:buNone/>
            </a:pPr>
            <a:r>
              <a:rPr lang="en-US" dirty="0"/>
              <a:t>Prevalence determined by both attempted attacks and verified compromises.</a:t>
            </a:r>
            <a:endParaRPr dirty="0"/>
          </a:p>
          <a:p>
            <a:pPr marL="0" indent="0">
              <a:buNone/>
            </a:pPr>
            <a:r>
              <a:rPr lang="en-US" dirty="0"/>
              <a:t>Top Ransomware Threats of 2022:</a:t>
            </a:r>
            <a:endParaRPr dirty="0"/>
          </a:p>
          <a:p>
            <a:r>
              <a:rPr lang="en-US" dirty="0" err="1"/>
              <a:t>Lockbit</a:t>
            </a:r>
            <a:endParaRPr dirty="0"/>
          </a:p>
          <a:p>
            <a:pPr>
              <a:spcBef>
                <a:spcPts val="0"/>
              </a:spcBef>
            </a:pPr>
            <a:r>
              <a:rPr lang="en-US" dirty="0"/>
              <a:t>Hive</a:t>
            </a:r>
            <a:endParaRPr dirty="0"/>
          </a:p>
          <a:p>
            <a:pPr>
              <a:spcBef>
                <a:spcPts val="0"/>
              </a:spcBef>
            </a:pPr>
            <a:r>
              <a:rPr lang="en-US" dirty="0" err="1"/>
              <a:t>BlackBasta</a:t>
            </a:r>
            <a:endParaRPr dirty="0"/>
          </a:p>
          <a:p>
            <a:pPr marL="0" indent="0">
              <a:buNone/>
            </a:pPr>
            <a:endParaRPr dirty="0"/>
          </a:p>
          <a:p>
            <a:pPr marL="0" indent="0">
              <a:buNone/>
            </a:pPr>
            <a:r>
              <a:rPr lang="en-US" b="1" dirty="0"/>
              <a:t> </a:t>
            </a:r>
            <a:endParaRPr b="1" dirty="0"/>
          </a:p>
        </p:txBody>
      </p:sp>
      <p:pic>
        <p:nvPicPr>
          <p:cNvPr id="313" name="Google Shape;313;g22cbb7192dc_0_213"/>
          <p:cNvPicPr preferRelativeResize="0"/>
          <p:nvPr/>
        </p:nvPicPr>
        <p:blipFill rotWithShape="1">
          <a:blip r:embed="rId3">
            <a:alphaModFix/>
          </a:blip>
          <a:srcRect t="1797"/>
          <a:stretch/>
        </p:blipFill>
        <p:spPr>
          <a:xfrm>
            <a:off x="3582317" y="1198133"/>
            <a:ext cx="8609685" cy="481218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object 2">
            <a:extLst>
              <a:ext uri="{FF2B5EF4-FFF2-40B4-BE49-F238E27FC236}">
                <a16:creationId xmlns:a16="http://schemas.microsoft.com/office/drawing/2014/main" id="{5A116D10-D4B7-EF22-8646-C97F85DE9E03}"/>
              </a:ext>
            </a:extLst>
          </p:cNvPr>
          <p:cNvSpPr>
            <a:spLocks noChangeArrowheads="1"/>
          </p:cNvSpPr>
          <p:nvPr/>
        </p:nvSpPr>
        <p:spPr bwMode="auto">
          <a:xfrm>
            <a:off x="5526652" y="1254125"/>
            <a:ext cx="6404794" cy="456821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3" name="object 3">
            <a:extLst>
              <a:ext uri="{FF2B5EF4-FFF2-40B4-BE49-F238E27FC236}">
                <a16:creationId xmlns:a16="http://schemas.microsoft.com/office/drawing/2014/main" id="{B4F2E32C-1CAB-C4BD-3D1E-37ED1A10626C}"/>
              </a:ext>
            </a:extLst>
          </p:cNvPr>
          <p:cNvSpPr txBox="1">
            <a:spLocks noGrp="1"/>
          </p:cNvSpPr>
          <p:nvPr>
            <p:ph type="title"/>
          </p:nvPr>
        </p:nvSpPr>
        <p:spPr>
          <a:xfrm>
            <a:off x="276225" y="238506"/>
            <a:ext cx="10586847" cy="574675"/>
          </a:xfrm>
        </p:spPr>
        <p:txBody>
          <a:bodyPr tIns="12700" rtlCol="0"/>
          <a:lstStyle/>
          <a:p>
            <a:pPr marL="12700">
              <a:defRPr/>
            </a:pPr>
            <a:r>
              <a:rPr sz="2800" b="1" dirty="0"/>
              <a:t>Web, Deep Web &amp; Dark Web</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object 2">
            <a:extLst>
              <a:ext uri="{FF2B5EF4-FFF2-40B4-BE49-F238E27FC236}">
                <a16:creationId xmlns:a16="http://schemas.microsoft.com/office/drawing/2014/main" id="{C232B046-5060-ED84-509B-D633D4AE8B86}"/>
              </a:ext>
            </a:extLst>
          </p:cNvPr>
          <p:cNvSpPr>
            <a:spLocks noChangeArrowheads="1"/>
          </p:cNvSpPr>
          <p:nvPr/>
        </p:nvSpPr>
        <p:spPr bwMode="auto">
          <a:xfrm>
            <a:off x="6096000" y="1003677"/>
            <a:ext cx="5942491" cy="5175897"/>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3" name="TextBox 2">
            <a:extLst>
              <a:ext uri="{FF2B5EF4-FFF2-40B4-BE49-F238E27FC236}">
                <a16:creationId xmlns:a16="http://schemas.microsoft.com/office/drawing/2014/main" id="{AFABAB09-ED18-FBF2-643D-921FF8F688D1}"/>
              </a:ext>
            </a:extLst>
          </p:cNvPr>
          <p:cNvSpPr txBox="1"/>
          <p:nvPr/>
        </p:nvSpPr>
        <p:spPr>
          <a:xfrm>
            <a:off x="261784" y="1216193"/>
            <a:ext cx="5696564" cy="5109091"/>
          </a:xfrm>
          <a:prstGeom prst="rect">
            <a:avLst/>
          </a:prstGeom>
          <a:noFill/>
        </p:spPr>
        <p:txBody>
          <a:bodyPr wrap="square">
            <a:spAutoFit/>
          </a:bodyPr>
          <a:lstStyle/>
          <a:p>
            <a:pPr marL="285750" lvl="0" indent="-285750">
              <a:spcAft>
                <a:spcPts val="600"/>
              </a:spcAft>
              <a:buFont typeface="Arial" panose="020B0604020202020204" pitchFamily="34" charset="0"/>
              <a:buChar char="•"/>
            </a:pPr>
            <a:r>
              <a:rPr lang="en-US" sz="1800" dirty="0">
                <a:latin typeface="+mn-lt"/>
              </a:rPr>
              <a:t>All businesses, regardless of size, are at risk. Small businesses may feel like they are not targets for cyber attacks either due to their size or the perception that they don't have anything worth stealing.</a:t>
            </a:r>
          </a:p>
          <a:p>
            <a:pPr lvl="0">
              <a:spcAft>
                <a:spcPts val="600"/>
              </a:spcAft>
            </a:pPr>
            <a:endParaRPr lang="en-US" sz="1800" dirty="0">
              <a:latin typeface="+mn-lt"/>
            </a:endParaRPr>
          </a:p>
          <a:p>
            <a:pPr marL="285750" lvl="0" indent="-285750">
              <a:spcAft>
                <a:spcPts val="600"/>
              </a:spcAft>
              <a:buFont typeface="Arial" panose="020B0604020202020204" pitchFamily="34" charset="0"/>
              <a:buChar char="•"/>
            </a:pPr>
            <a:r>
              <a:rPr lang="en-US" sz="1800" dirty="0">
                <a:latin typeface="+mn-lt"/>
              </a:rPr>
              <a:t>Only a small percentage of cyber attacks are considered targeted attacks, meaning the attacker group is going after a particular company or group of companies in order to steal specific data.</a:t>
            </a:r>
          </a:p>
          <a:p>
            <a:pPr lvl="0">
              <a:spcAft>
                <a:spcPts val="600"/>
              </a:spcAft>
            </a:pPr>
            <a:endParaRPr lang="en-US" sz="1800" dirty="0">
              <a:latin typeface="+mn-lt"/>
            </a:endParaRPr>
          </a:p>
          <a:p>
            <a:pPr marL="285750" lvl="0" indent="-285750">
              <a:spcAft>
                <a:spcPts val="600"/>
              </a:spcAft>
              <a:buFont typeface="Arial" panose="020B0604020202020204" pitchFamily="34" charset="0"/>
              <a:buChar char="•"/>
            </a:pPr>
            <a:r>
              <a:rPr lang="en-US" sz="1800" dirty="0">
                <a:latin typeface="+mn-lt"/>
              </a:rPr>
              <a:t>The majority of cyber criminals are indiscriminate; they target vulnerable computer systems regardless of whether the systems are part of a Fortune 500 company, a small business, or belong to a home user.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01DD8-5AE2-F0F8-18D5-70B38BAEC25D}"/>
              </a:ext>
            </a:extLst>
          </p:cNvPr>
          <p:cNvSpPr>
            <a:spLocks noGrp="1"/>
          </p:cNvSpPr>
          <p:nvPr>
            <p:ph type="title"/>
          </p:nvPr>
        </p:nvSpPr>
        <p:spPr>
          <a:xfrm>
            <a:off x="243095" y="105997"/>
            <a:ext cx="10972482" cy="722222"/>
          </a:xfrm>
        </p:spPr>
        <p:txBody>
          <a:bodyPr/>
          <a:lstStyle/>
          <a:p>
            <a:r>
              <a:rPr lang="en-US" sz="2800" b="1" dirty="0"/>
              <a:t>Challenges in Implementing Cybersecurity </a:t>
            </a:r>
          </a:p>
        </p:txBody>
      </p:sp>
      <p:sp>
        <p:nvSpPr>
          <p:cNvPr id="3" name="Content Placeholder 2">
            <a:extLst>
              <a:ext uri="{FF2B5EF4-FFF2-40B4-BE49-F238E27FC236}">
                <a16:creationId xmlns:a16="http://schemas.microsoft.com/office/drawing/2014/main" id="{7E3C5784-4D9F-973C-C646-0293D93F4355}"/>
              </a:ext>
            </a:extLst>
          </p:cNvPr>
          <p:cNvSpPr>
            <a:spLocks noGrp="1"/>
          </p:cNvSpPr>
          <p:nvPr>
            <p:ph idx="1"/>
          </p:nvPr>
        </p:nvSpPr>
        <p:spPr>
          <a:xfrm>
            <a:off x="387294" y="1305136"/>
            <a:ext cx="6455958" cy="4247727"/>
          </a:xfrm>
        </p:spPr>
        <p:txBody>
          <a:bodyPr/>
          <a:lstStyle/>
          <a:p>
            <a:pPr algn="just"/>
            <a:r>
              <a:rPr lang="en-IN" sz="1800" dirty="0">
                <a:cs typeface="Arial" panose="020B0604020202020204" pitchFamily="34" charset="0"/>
              </a:rPr>
              <a:t>Lack of Resources: Implementing a cyber security program requires a significant investment of resources, including time, money, and personnel</a:t>
            </a:r>
          </a:p>
          <a:p>
            <a:pPr algn="just"/>
            <a:r>
              <a:rPr lang="en-IN" sz="1800" dirty="0">
                <a:cs typeface="Arial" panose="020B0604020202020204" pitchFamily="34" charset="0"/>
              </a:rPr>
              <a:t>Complexity: Cyber security is a complex field, and implementing a comprehensive program can be challenging</a:t>
            </a:r>
          </a:p>
          <a:p>
            <a:pPr algn="just"/>
            <a:r>
              <a:rPr lang="en-IN" sz="1800" dirty="0">
                <a:cs typeface="Arial" panose="020B0604020202020204" pitchFamily="34" charset="0"/>
              </a:rPr>
              <a:t>Lack of Awareness: Some organizations may not fully understand the importance of cyber security or the risks they face</a:t>
            </a:r>
          </a:p>
          <a:p>
            <a:pPr algn="just"/>
            <a:r>
              <a:rPr lang="en-IN" sz="1800" dirty="0">
                <a:cs typeface="Arial" panose="020B0604020202020204" pitchFamily="34" charset="0"/>
              </a:rPr>
              <a:t>Compliance Requirements: Many organizations are subject to regulatory requirements related to cyber security, such as those issued by the IRDAI</a:t>
            </a:r>
            <a:endParaRPr lang="en-US" sz="1800" dirty="0">
              <a:cs typeface="Arial" panose="020B0604020202020204" pitchFamily="34" charset="0"/>
            </a:endParaRPr>
          </a:p>
          <a:p>
            <a:pPr algn="just"/>
            <a:r>
              <a:rPr lang="en-IN" sz="1800" dirty="0">
                <a:cs typeface="Arial" panose="020B0604020202020204" pitchFamily="34" charset="0"/>
              </a:rPr>
              <a:t>Emerging Threats: Cyber threats are constantly evolving, and organizations find it difficult to stay up to date with the latest threats and vulnerabilities</a:t>
            </a:r>
            <a:endParaRPr lang="en-US" sz="1800" dirty="0">
              <a:cs typeface="Arial" panose="020B0604020202020204" pitchFamily="34" charset="0"/>
            </a:endParaRPr>
          </a:p>
        </p:txBody>
      </p:sp>
      <p:pic>
        <p:nvPicPr>
          <p:cNvPr id="5" name="Picture 4">
            <a:extLst>
              <a:ext uri="{FF2B5EF4-FFF2-40B4-BE49-F238E27FC236}">
                <a16:creationId xmlns:a16="http://schemas.microsoft.com/office/drawing/2014/main" id="{390AD7E8-821C-7321-46BC-1A10855EE8CA}"/>
              </a:ext>
            </a:extLst>
          </p:cNvPr>
          <p:cNvPicPr>
            <a:picLocks noChangeAspect="1"/>
          </p:cNvPicPr>
          <p:nvPr/>
        </p:nvPicPr>
        <p:blipFill>
          <a:blip r:embed="rId2"/>
          <a:stretch>
            <a:fillRect/>
          </a:stretch>
        </p:blipFill>
        <p:spPr>
          <a:xfrm>
            <a:off x="7273607" y="1305136"/>
            <a:ext cx="4649087" cy="4247727"/>
          </a:xfrm>
          <a:prstGeom prst="rect">
            <a:avLst/>
          </a:prstGeom>
        </p:spPr>
      </p:pic>
    </p:spTree>
    <p:extLst>
      <p:ext uri="{BB962C8B-B14F-4D97-AF65-F5344CB8AC3E}">
        <p14:creationId xmlns:p14="http://schemas.microsoft.com/office/powerpoint/2010/main" val="1251929666"/>
      </p:ext>
    </p:extLst>
  </p:cSld>
  <p:clrMapOvr>
    <a:masterClrMapping/>
  </p:clrMapOvr>
</p:sld>
</file>

<file path=ppt/theme/theme1.xml><?xml version="1.0" encoding="utf-8"?>
<a:theme xmlns:a="http://schemas.openxmlformats.org/drawingml/2006/main" name="ASM BB PPT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lank Presentation">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13518F"/>
        </a:dk2>
        <a:lt2>
          <a:srgbClr val="808080"/>
        </a:lt2>
        <a:accent1>
          <a:srgbClr val="8CC63F"/>
        </a:accent1>
        <a:accent2>
          <a:srgbClr val="0091D5"/>
        </a:accent2>
        <a:accent3>
          <a:srgbClr val="FFFFFF"/>
        </a:accent3>
        <a:accent4>
          <a:srgbClr val="000000"/>
        </a:accent4>
        <a:accent5>
          <a:srgbClr val="C5DFAF"/>
        </a:accent5>
        <a:accent6>
          <a:srgbClr val="0083C1"/>
        </a:accent6>
        <a:hlink>
          <a:srgbClr val="81CBEE"/>
        </a:hlink>
        <a:folHlink>
          <a:srgbClr val="4F692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BR May 202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lank Presentation">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13518F"/>
        </a:dk2>
        <a:lt2>
          <a:srgbClr val="808080"/>
        </a:lt2>
        <a:accent1>
          <a:srgbClr val="8CC63F"/>
        </a:accent1>
        <a:accent2>
          <a:srgbClr val="0091D5"/>
        </a:accent2>
        <a:accent3>
          <a:srgbClr val="FFFFFF"/>
        </a:accent3>
        <a:accent4>
          <a:srgbClr val="000000"/>
        </a:accent4>
        <a:accent5>
          <a:srgbClr val="C5DFAF"/>
        </a:accent5>
        <a:accent6>
          <a:srgbClr val="0083C1"/>
        </a:accent6>
        <a:hlink>
          <a:srgbClr val="81CBEE"/>
        </a:hlink>
        <a:folHlink>
          <a:srgbClr val="4F692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AEE6B715A08048ADEE35852ECB6708" ma:contentTypeVersion="14" ma:contentTypeDescription="Create a new document." ma:contentTypeScope="" ma:versionID="aceea36624a0ceb422d2c900cff95359">
  <xsd:schema xmlns:xsd="http://www.w3.org/2001/XMLSchema" xmlns:xs="http://www.w3.org/2001/XMLSchema" xmlns:p="http://schemas.microsoft.com/office/2006/metadata/properties" xmlns:ns2="2e62f9a1-6b4f-4142-a286-d5cd9a077995" xmlns:ns3="63ff88a5-1261-4e69-af65-167208e56433" targetNamespace="http://schemas.microsoft.com/office/2006/metadata/properties" ma:root="true" ma:fieldsID="cf4defa7f3a8747598481e28ce3ef5ad" ns2:_="" ns3:_="">
    <xsd:import namespace="2e62f9a1-6b4f-4142-a286-d5cd9a077995"/>
    <xsd:import namespace="63ff88a5-1261-4e69-af65-167208e56433"/>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62f9a1-6b4f-4142-a286-d5cd9a0779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790f828-4d96-4d10-bc53-6c3febba0be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ff88a5-1261-4e69-af65-167208e5643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16b6dbd-2851-4f6f-aa81-2e158a887d45}" ma:internalName="TaxCatchAll" ma:showField="CatchAllData" ma:web="63ff88a5-1261-4e69-af65-167208e5643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3ff88a5-1261-4e69-af65-167208e56433" xsi:nil="true"/>
    <lcf76f155ced4ddcb4097134ff3c332f xmlns="2e62f9a1-6b4f-4142-a286-d5cd9a07799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DC75C09-7D02-4A51-A450-6FD87CD90073}"/>
</file>

<file path=customXml/itemProps2.xml><?xml version="1.0" encoding="utf-8"?>
<ds:datastoreItem xmlns:ds="http://schemas.openxmlformats.org/officeDocument/2006/customXml" ds:itemID="{F5375DFB-C80B-4300-BD96-B1630B5FED41}"/>
</file>

<file path=customXml/itemProps3.xml><?xml version="1.0" encoding="utf-8"?>
<ds:datastoreItem xmlns:ds="http://schemas.openxmlformats.org/officeDocument/2006/customXml" ds:itemID="{281E54EB-16BF-4DFC-9B64-A9571C87C234}"/>
</file>

<file path=docProps/app.xml><?xml version="1.0" encoding="utf-8"?>
<Properties xmlns="http://schemas.openxmlformats.org/officeDocument/2006/extended-properties" xmlns:vt="http://schemas.openxmlformats.org/officeDocument/2006/docPropsVTypes">
  <Template>MBR  Deck August 2023  Final Infosec 1 4</Template>
  <TotalTime>1913</TotalTime>
  <Words>1947</Words>
  <Application>Microsoft Office PowerPoint</Application>
  <PresentationFormat>Widescreen</PresentationFormat>
  <Paragraphs>188</Paragraphs>
  <Slides>21</Slides>
  <Notes>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21</vt:i4>
      </vt:variant>
    </vt:vector>
  </HeadingPairs>
  <TitlesOfParts>
    <vt:vector size="33" baseType="lpstr">
      <vt:lpstr>Arial</vt:lpstr>
      <vt:lpstr>Calibri</vt:lpstr>
      <vt:lpstr>EYInterstate Light</vt:lpstr>
      <vt:lpstr>Gadugi</vt:lpstr>
      <vt:lpstr>Tahoma</vt:lpstr>
      <vt:lpstr>Times New Roman</vt:lpstr>
      <vt:lpstr>Trebuchet MS</vt:lpstr>
      <vt:lpstr>Verdana</vt:lpstr>
      <vt:lpstr>Wingdings</vt:lpstr>
      <vt:lpstr>ASM BB PPT Template</vt:lpstr>
      <vt:lpstr>MBR May 2023</vt:lpstr>
      <vt:lpstr>Office Theme</vt:lpstr>
      <vt:lpstr>PowerPoint Presentation</vt:lpstr>
      <vt:lpstr>Kalpesh doshi</vt:lpstr>
      <vt:lpstr>Cyber Security and Cyber Risks</vt:lpstr>
      <vt:lpstr>Cyber Risk and Financial Sector</vt:lpstr>
      <vt:lpstr>Significance of Cyber Risk in the Financial Sector</vt:lpstr>
      <vt:lpstr>Know your Cyber Enemy (KYCE)</vt:lpstr>
      <vt:lpstr>Web, Deep Web &amp; Dark Web</vt:lpstr>
      <vt:lpstr>PowerPoint Presentation</vt:lpstr>
      <vt:lpstr>Challenges in Implementing Cybersecurity </vt:lpstr>
      <vt:lpstr>You are responsible for Cybersecurity Decisions</vt:lpstr>
      <vt:lpstr>PowerPoint Presentation</vt:lpstr>
      <vt:lpstr>Evolution of CISO role</vt:lpstr>
      <vt:lpstr>PPT Model</vt:lpstr>
      <vt:lpstr>False Sense of Security?</vt:lpstr>
      <vt:lpstr>Foundation for Cyber Security</vt:lpstr>
      <vt:lpstr>Recommended Steps For Securing Your Cloud</vt:lpstr>
      <vt:lpstr>Tips for 2023</vt:lpstr>
      <vt:lpstr>Privacy Bill - overview</vt:lpstr>
      <vt:lpstr>PowerPoint Presentation</vt:lpstr>
      <vt:lpstr>Sun Tzu on the Art of War</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kalpesh doshi</dc:creator>
  <cp:lastModifiedBy>Paresh Shetty - Assistant Manager</cp:lastModifiedBy>
  <cp:revision>10</cp:revision>
  <dcterms:created xsi:type="dcterms:W3CDTF">2023-03-11T04:56:54Z</dcterms:created>
  <dcterms:modified xsi:type="dcterms:W3CDTF">2023-09-01T05:42:17Z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0x01010021AEE6B715A08048ADEE35852ECB6708</vt:lpwstr>
  </property>
</Properties>
</file>