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9.xml" ContentType="application/vnd.openxmlformats-officedocument.presentationml.notesSlid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5.xml" ContentType="application/vnd.openxmlformats-officedocument.drawingml.chart+xml"/>
  <Override PartName="/ppt/notesSlides/notesSlide13.xml" ContentType="application/vnd.openxmlformats-officedocument.presentationml.notesSlide+xml"/>
  <Override PartName="/ppt/charts/chart6.xml" ContentType="application/vnd.openxmlformats-officedocument.drawingml.chart+xml"/>
  <Override PartName="/ppt/notesSlides/notesSlide14.xml" ContentType="application/vnd.openxmlformats-officedocument.presentationml.notesSlide+xml"/>
  <Override PartName="/ppt/charts/chart7.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5.xml" ContentType="application/vnd.openxmlformats-officedocument.presentationml.notesSlide+xml"/>
  <Override PartName="/ppt/charts/chart8.xml" ContentType="application/vnd.openxmlformats-officedocument.drawingml.chart+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9.xml" ContentType="application/vnd.openxmlformats-officedocument.drawingml.chart+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10.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20.xml" ContentType="application/vnd.openxmlformats-officedocument.presentationml.notesSlide+xml"/>
  <Override PartName="/ppt/charts/chart11.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21.xml" ContentType="application/vnd.openxmlformats-officedocument.presentationml.notesSlide+xml"/>
  <Override PartName="/ppt/charts/chart12.xml" ContentType="application/vnd.openxmlformats-officedocument.drawingml.chart+xml"/>
  <Override PartName="/ppt/charts/style7.xml" ContentType="application/vnd.ms-office.chartstyle+xml"/>
  <Override PartName="/ppt/charts/colors7.xml" ContentType="application/vnd.ms-office.chartcolorstyle+xml"/>
  <Override PartName="/ppt/drawings/drawing1.xml" ContentType="application/vnd.openxmlformats-officedocument.drawingml.chartshapes+xml"/>
  <Override PartName="/ppt/notesSlides/notesSlide22.xml" ContentType="application/vnd.openxmlformats-officedocument.presentationml.notesSlide+xml"/>
  <Override PartName="/ppt/charts/chart13.xml" ContentType="application/vnd.openxmlformats-officedocument.drawingml.chart+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handoutMasterIdLst>
    <p:handoutMasterId r:id="rId31"/>
  </p:handoutMasterIdLst>
  <p:sldIdLst>
    <p:sldId id="261" r:id="rId2"/>
    <p:sldId id="352" r:id="rId3"/>
    <p:sldId id="357" r:id="rId4"/>
    <p:sldId id="328" r:id="rId5"/>
    <p:sldId id="329" r:id="rId6"/>
    <p:sldId id="358" r:id="rId7"/>
    <p:sldId id="331" r:id="rId8"/>
    <p:sldId id="332" r:id="rId9"/>
    <p:sldId id="333" r:id="rId10"/>
    <p:sldId id="353" r:id="rId11"/>
    <p:sldId id="359" r:id="rId12"/>
    <p:sldId id="335" r:id="rId13"/>
    <p:sldId id="336" r:id="rId14"/>
    <p:sldId id="337" r:id="rId15"/>
    <p:sldId id="339" r:id="rId16"/>
    <p:sldId id="338" r:id="rId17"/>
    <p:sldId id="343" r:id="rId18"/>
    <p:sldId id="341" r:id="rId19"/>
    <p:sldId id="360" r:id="rId20"/>
    <p:sldId id="342" r:id="rId21"/>
    <p:sldId id="340" r:id="rId22"/>
    <p:sldId id="345" r:id="rId23"/>
    <p:sldId id="348" r:id="rId24"/>
    <p:sldId id="361" r:id="rId25"/>
    <p:sldId id="349" r:id="rId26"/>
    <p:sldId id="350" r:id="rId27"/>
    <p:sldId id="347" r:id="rId28"/>
    <p:sldId id="344"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CEA62C8-6CD8-C0AA-F108-0ACB9A2F32CA}" name="Wardhan, Yash" initials="WY" userId="S::wardhan.yash@principal.com::1b23f932-11d1-46de-8b74-d0c49a47cf07" providerId="AD"/>
  <p188:author id="{757FF2FC-EE1F-5C44-9D8F-E67E12E5E93E}" name="Kumar, Hemant" initials="KH" userId="S::Kumar.Hemant@principal.com::61a4379c-97a3-4b9c-8f20-fb922766d286"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9C38"/>
    <a:srgbClr val="E6E6E6"/>
    <a:srgbClr val="EAEAEA"/>
    <a:srgbClr val="EEEEEE"/>
    <a:srgbClr val="73D3F7"/>
    <a:srgbClr val="FFFFFF"/>
    <a:srgbClr val="D9D9D9"/>
    <a:srgbClr val="BDBDBD"/>
    <a:srgbClr val="00B0F0"/>
    <a:srgbClr val="73D3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2B59F06-E399-4941-968A-5EA19DA88350}" v="128" dt="2023-08-24T14:09:16.259"/>
    <p1510:client id="{50F9C6CC-07D7-FC95-E222-418CB19DDAF4}" v="24" dt="2023-08-23T16:48:22.134"/>
    <p1510:client id="{8C2C5AB8-B2DF-48D5-95FD-79D5B06BDEDC}" v="340" dt="2023-08-24T14:22:07.974"/>
    <p1510:client id="{CA157B8F-B672-4F69-9CEC-E16FB7AFE46A}" v="1442" dt="2023-08-23T17:12:12.44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3840"/>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1.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38" Type="http://schemas.microsoft.com/office/2018/10/relationships/authors" Targe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37" Type="http://schemas.microsoft.com/office/2015/10/relationships/revisionInfo" Target="revisionInfo.xml"/><Relationship Id="rId40"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ardhan, Yash" userId="1b23f932-11d1-46de-8b74-d0c49a47cf07" providerId="ADAL" clId="{CA157B8F-B672-4F69-9CEC-E16FB7AFE46A}"/>
    <pc:docChg chg="undo redo custSel addSld modSld">
      <pc:chgData name="Wardhan, Yash" userId="1b23f932-11d1-46de-8b74-d0c49a47cf07" providerId="ADAL" clId="{CA157B8F-B672-4F69-9CEC-E16FB7AFE46A}" dt="2023-08-23T17:13:47.606" v="1461" actId="14100"/>
      <pc:docMkLst>
        <pc:docMk/>
      </pc:docMkLst>
      <pc:sldChg chg="addSp delSp modSp mod modAnim">
        <pc:chgData name="Wardhan, Yash" userId="1b23f932-11d1-46de-8b74-d0c49a47cf07" providerId="ADAL" clId="{CA157B8F-B672-4F69-9CEC-E16FB7AFE46A}" dt="2023-08-23T17:13:21.227" v="1453" actId="1038"/>
        <pc:sldMkLst>
          <pc:docMk/>
          <pc:sldMk cId="3054845918" sldId="354"/>
        </pc:sldMkLst>
        <pc:spChg chg="mod">
          <ac:chgData name="Wardhan, Yash" userId="1b23f932-11d1-46de-8b74-d0c49a47cf07" providerId="ADAL" clId="{CA157B8F-B672-4F69-9CEC-E16FB7AFE46A}" dt="2023-08-23T17:11:02.506" v="1425" actId="12788"/>
          <ac:spMkLst>
            <pc:docMk/>
            <pc:sldMk cId="3054845918" sldId="354"/>
            <ac:spMk id="6" creationId="{651A51FF-53E5-7FFF-7B69-497E005955F4}"/>
          </ac:spMkLst>
        </pc:spChg>
        <pc:spChg chg="mod">
          <ac:chgData name="Wardhan, Yash" userId="1b23f932-11d1-46de-8b74-d0c49a47cf07" providerId="ADAL" clId="{CA157B8F-B672-4F69-9CEC-E16FB7AFE46A}" dt="2023-08-23T17:02:25.062" v="438" actId="208"/>
          <ac:spMkLst>
            <pc:docMk/>
            <pc:sldMk cId="3054845918" sldId="354"/>
            <ac:spMk id="7" creationId="{7056D9D1-8ECB-2274-C5C5-4BE625908C86}"/>
          </ac:spMkLst>
        </pc:spChg>
        <pc:spChg chg="mod">
          <ac:chgData name="Wardhan, Yash" userId="1b23f932-11d1-46de-8b74-d0c49a47cf07" providerId="ADAL" clId="{CA157B8F-B672-4F69-9CEC-E16FB7AFE46A}" dt="2023-08-23T16:48:59.263" v="2"/>
          <ac:spMkLst>
            <pc:docMk/>
            <pc:sldMk cId="3054845918" sldId="354"/>
            <ac:spMk id="9" creationId="{F968213F-EB1A-B388-EF03-C54E3E4177DD}"/>
          </ac:spMkLst>
        </pc:spChg>
        <pc:spChg chg="mod">
          <ac:chgData name="Wardhan, Yash" userId="1b23f932-11d1-46de-8b74-d0c49a47cf07" providerId="ADAL" clId="{CA157B8F-B672-4F69-9CEC-E16FB7AFE46A}" dt="2023-08-23T17:11:09.737" v="1426" actId="12788"/>
          <ac:spMkLst>
            <pc:docMk/>
            <pc:sldMk cId="3054845918" sldId="354"/>
            <ac:spMk id="11" creationId="{318F9D76-DDBE-CDBA-4696-8848B7BAA529}"/>
          </ac:spMkLst>
        </pc:spChg>
        <pc:spChg chg="mod">
          <ac:chgData name="Wardhan, Yash" userId="1b23f932-11d1-46de-8b74-d0c49a47cf07" providerId="ADAL" clId="{CA157B8F-B672-4F69-9CEC-E16FB7AFE46A}" dt="2023-08-23T17:10:34.235" v="1419" actId="1038"/>
          <ac:spMkLst>
            <pc:docMk/>
            <pc:sldMk cId="3054845918" sldId="354"/>
            <ac:spMk id="13" creationId="{B7504460-E129-5AC2-D5AE-D5E7E06D4E24}"/>
          </ac:spMkLst>
        </pc:spChg>
        <pc:spChg chg="mod">
          <ac:chgData name="Wardhan, Yash" userId="1b23f932-11d1-46de-8b74-d0c49a47cf07" providerId="ADAL" clId="{CA157B8F-B672-4F69-9CEC-E16FB7AFE46A}" dt="2023-08-23T16:48:59.263" v="2"/>
          <ac:spMkLst>
            <pc:docMk/>
            <pc:sldMk cId="3054845918" sldId="354"/>
            <ac:spMk id="15" creationId="{2A02D638-B75A-4900-56EC-9A682FD2A414}"/>
          </ac:spMkLst>
        </pc:spChg>
        <pc:spChg chg="mod">
          <ac:chgData name="Wardhan, Yash" userId="1b23f932-11d1-46de-8b74-d0c49a47cf07" providerId="ADAL" clId="{CA157B8F-B672-4F69-9CEC-E16FB7AFE46A}" dt="2023-08-23T17:11:16.507" v="1428" actId="12788"/>
          <ac:spMkLst>
            <pc:docMk/>
            <pc:sldMk cId="3054845918" sldId="354"/>
            <ac:spMk id="17" creationId="{D8437E9D-94CB-9B05-F99C-815F789E511C}"/>
          </ac:spMkLst>
        </pc:spChg>
        <pc:spChg chg="mod">
          <ac:chgData name="Wardhan, Yash" userId="1b23f932-11d1-46de-8b74-d0c49a47cf07" providerId="ADAL" clId="{CA157B8F-B672-4F69-9CEC-E16FB7AFE46A}" dt="2023-08-23T17:02:48.252" v="443" actId="208"/>
          <ac:spMkLst>
            <pc:docMk/>
            <pc:sldMk cId="3054845918" sldId="354"/>
            <ac:spMk id="18" creationId="{7B815133-1216-58F7-7D48-71F4DD2F06A7}"/>
          </ac:spMkLst>
        </pc:spChg>
        <pc:spChg chg="mod">
          <ac:chgData name="Wardhan, Yash" userId="1b23f932-11d1-46de-8b74-d0c49a47cf07" providerId="ADAL" clId="{CA157B8F-B672-4F69-9CEC-E16FB7AFE46A}" dt="2023-08-23T17:10:26.031" v="1409" actId="1037"/>
          <ac:spMkLst>
            <pc:docMk/>
            <pc:sldMk cId="3054845918" sldId="354"/>
            <ac:spMk id="20" creationId="{060E4829-1AAB-9EFF-4021-71CEC14359D6}"/>
          </ac:spMkLst>
        </pc:spChg>
        <pc:spChg chg="mod">
          <ac:chgData name="Wardhan, Yash" userId="1b23f932-11d1-46de-8b74-d0c49a47cf07" providerId="ADAL" clId="{CA157B8F-B672-4F69-9CEC-E16FB7AFE46A}" dt="2023-08-23T17:11:13.532" v="1427" actId="12788"/>
          <ac:spMkLst>
            <pc:docMk/>
            <pc:sldMk cId="3054845918" sldId="354"/>
            <ac:spMk id="22" creationId="{C929071B-F472-E7AB-C86B-FF71FC9BD305}"/>
          </ac:spMkLst>
        </pc:spChg>
        <pc:spChg chg="del">
          <ac:chgData name="Wardhan, Yash" userId="1b23f932-11d1-46de-8b74-d0c49a47cf07" providerId="ADAL" clId="{CA157B8F-B672-4F69-9CEC-E16FB7AFE46A}" dt="2023-08-23T16:48:46.556" v="1" actId="478"/>
          <ac:spMkLst>
            <pc:docMk/>
            <pc:sldMk cId="3054845918" sldId="354"/>
            <ac:spMk id="23" creationId="{FA7EEFB8-23E9-3836-FACB-65F8179432A0}"/>
          </ac:spMkLst>
        </pc:spChg>
        <pc:spChg chg="mod">
          <ac:chgData name="Wardhan, Yash" userId="1b23f932-11d1-46de-8b74-d0c49a47cf07" providerId="ADAL" clId="{CA157B8F-B672-4F69-9CEC-E16FB7AFE46A}" dt="2023-08-23T17:10:33.244" v="1416" actId="1076"/>
          <ac:spMkLst>
            <pc:docMk/>
            <pc:sldMk cId="3054845918" sldId="354"/>
            <ac:spMk id="24" creationId="{D71C6452-D8B4-DC08-751E-4EA1F1AF7E5E}"/>
          </ac:spMkLst>
        </pc:spChg>
        <pc:spChg chg="mod">
          <ac:chgData name="Wardhan, Yash" userId="1b23f932-11d1-46de-8b74-d0c49a47cf07" providerId="ADAL" clId="{CA157B8F-B672-4F69-9CEC-E16FB7AFE46A}" dt="2023-08-23T16:48:59.263" v="2"/>
          <ac:spMkLst>
            <pc:docMk/>
            <pc:sldMk cId="3054845918" sldId="354"/>
            <ac:spMk id="26" creationId="{EAC65B52-D137-5BBC-75CB-A0F7BFD15B5A}"/>
          </ac:spMkLst>
        </pc:spChg>
        <pc:spChg chg="mod">
          <ac:chgData name="Wardhan, Yash" userId="1b23f932-11d1-46de-8b74-d0c49a47cf07" providerId="ADAL" clId="{CA157B8F-B672-4F69-9CEC-E16FB7AFE46A}" dt="2023-08-23T17:11:19.106" v="1429" actId="12788"/>
          <ac:spMkLst>
            <pc:docMk/>
            <pc:sldMk cId="3054845918" sldId="354"/>
            <ac:spMk id="28" creationId="{B6A4460C-224B-3490-E43F-0B9A881A4EE8}"/>
          </ac:spMkLst>
        </pc:spChg>
        <pc:spChg chg="mod">
          <ac:chgData name="Wardhan, Yash" userId="1b23f932-11d1-46de-8b74-d0c49a47cf07" providerId="ADAL" clId="{CA157B8F-B672-4F69-9CEC-E16FB7AFE46A}" dt="2023-08-23T17:10:31.666" v="1411" actId="1037"/>
          <ac:spMkLst>
            <pc:docMk/>
            <pc:sldMk cId="3054845918" sldId="354"/>
            <ac:spMk id="29" creationId="{99C5D216-1AC7-0137-18D8-ABF953377BC3}"/>
          </ac:spMkLst>
        </pc:spChg>
        <pc:spChg chg="mod">
          <ac:chgData name="Wardhan, Yash" userId="1b23f932-11d1-46de-8b74-d0c49a47cf07" providerId="ADAL" clId="{CA157B8F-B672-4F69-9CEC-E16FB7AFE46A}" dt="2023-08-23T16:48:59.263" v="2"/>
          <ac:spMkLst>
            <pc:docMk/>
            <pc:sldMk cId="3054845918" sldId="354"/>
            <ac:spMk id="31" creationId="{F082CF42-6B2B-C90B-A669-FC72E9BC2C0D}"/>
          </ac:spMkLst>
        </pc:spChg>
        <pc:spChg chg="mod">
          <ac:chgData name="Wardhan, Yash" userId="1b23f932-11d1-46de-8b74-d0c49a47cf07" providerId="ADAL" clId="{CA157B8F-B672-4F69-9CEC-E16FB7AFE46A}" dt="2023-08-23T17:11:23.905" v="1430" actId="12788"/>
          <ac:spMkLst>
            <pc:docMk/>
            <pc:sldMk cId="3054845918" sldId="354"/>
            <ac:spMk id="33" creationId="{BF442FE7-4CD3-95E2-9D0C-DF5EAFB87F2F}"/>
          </ac:spMkLst>
        </pc:spChg>
        <pc:spChg chg="mod">
          <ac:chgData name="Wardhan, Yash" userId="1b23f932-11d1-46de-8b74-d0c49a47cf07" providerId="ADAL" clId="{CA157B8F-B672-4F69-9CEC-E16FB7AFE46A}" dt="2023-08-23T17:10:33.025" v="1415" actId="1076"/>
          <ac:spMkLst>
            <pc:docMk/>
            <pc:sldMk cId="3054845918" sldId="354"/>
            <ac:spMk id="34" creationId="{ED07F854-959F-045C-D2D9-50C82F0F67B7}"/>
          </ac:spMkLst>
        </pc:spChg>
        <pc:spChg chg="mod">
          <ac:chgData name="Wardhan, Yash" userId="1b23f932-11d1-46de-8b74-d0c49a47cf07" providerId="ADAL" clId="{CA157B8F-B672-4F69-9CEC-E16FB7AFE46A}" dt="2023-08-23T16:48:59.263" v="2"/>
          <ac:spMkLst>
            <pc:docMk/>
            <pc:sldMk cId="3054845918" sldId="354"/>
            <ac:spMk id="36" creationId="{A0FC1575-B462-BDE1-2F06-5931AEDF46C0}"/>
          </ac:spMkLst>
        </pc:spChg>
        <pc:spChg chg="add mod ord">
          <ac:chgData name="Wardhan, Yash" userId="1b23f932-11d1-46de-8b74-d0c49a47cf07" providerId="ADAL" clId="{CA157B8F-B672-4F69-9CEC-E16FB7AFE46A}" dt="2023-08-23T17:12:43.491" v="1443" actId="14100"/>
          <ac:spMkLst>
            <pc:docMk/>
            <pc:sldMk cId="3054845918" sldId="354"/>
            <ac:spMk id="37" creationId="{17D7EB07-2673-48F6-EA8A-DA6B50D50CC2}"/>
          </ac:spMkLst>
        </pc:spChg>
        <pc:spChg chg="del">
          <ac:chgData name="Wardhan, Yash" userId="1b23f932-11d1-46de-8b74-d0c49a47cf07" providerId="ADAL" clId="{CA157B8F-B672-4F69-9CEC-E16FB7AFE46A}" dt="2023-08-23T16:48:44.033" v="0" actId="478"/>
          <ac:spMkLst>
            <pc:docMk/>
            <pc:sldMk cId="3054845918" sldId="354"/>
            <ac:spMk id="42" creationId="{4B2584F5-4457-5D81-44FA-124F321D8FEB}"/>
          </ac:spMkLst>
        </pc:spChg>
        <pc:grpChg chg="add mod">
          <ac:chgData name="Wardhan, Yash" userId="1b23f932-11d1-46de-8b74-d0c49a47cf07" providerId="ADAL" clId="{CA157B8F-B672-4F69-9CEC-E16FB7AFE46A}" dt="2023-08-23T17:10:32.135" v="1413" actId="1038"/>
          <ac:grpSpMkLst>
            <pc:docMk/>
            <pc:sldMk cId="3054845918" sldId="354"/>
            <ac:grpSpMk id="4" creationId="{9332E659-FAF4-B1D4-7646-98D704388E31}"/>
          </ac:grpSpMkLst>
        </pc:grpChg>
        <pc:grpChg chg="add mod">
          <ac:chgData name="Wardhan, Yash" userId="1b23f932-11d1-46de-8b74-d0c49a47cf07" providerId="ADAL" clId="{CA157B8F-B672-4F69-9CEC-E16FB7AFE46A}" dt="2023-08-23T16:57:05.077" v="178" actId="1036"/>
          <ac:grpSpMkLst>
            <pc:docMk/>
            <pc:sldMk cId="3054845918" sldId="354"/>
            <ac:grpSpMk id="10" creationId="{962A06D6-2317-34AB-BA8E-B27BE393F3F6}"/>
          </ac:grpSpMkLst>
        </pc:grpChg>
        <pc:grpChg chg="mod">
          <ac:chgData name="Wardhan, Yash" userId="1b23f932-11d1-46de-8b74-d0c49a47cf07" providerId="ADAL" clId="{CA157B8F-B672-4F69-9CEC-E16FB7AFE46A}" dt="2023-08-23T16:48:59.263" v="2"/>
          <ac:grpSpMkLst>
            <pc:docMk/>
            <pc:sldMk cId="3054845918" sldId="354"/>
            <ac:grpSpMk id="12" creationId="{5C059995-E53B-0E49-DBF2-98ED620BD4D4}"/>
          </ac:grpSpMkLst>
        </pc:grpChg>
        <pc:grpChg chg="add mod">
          <ac:chgData name="Wardhan, Yash" userId="1b23f932-11d1-46de-8b74-d0c49a47cf07" providerId="ADAL" clId="{CA157B8F-B672-4F69-9CEC-E16FB7AFE46A}" dt="2023-08-23T17:10:32.135" v="1413" actId="1038"/>
          <ac:grpSpMkLst>
            <pc:docMk/>
            <pc:sldMk cId="3054845918" sldId="354"/>
            <ac:grpSpMk id="16" creationId="{2DB7C7F1-6BC1-BF86-6660-9CB292D7077E}"/>
          </ac:grpSpMkLst>
        </pc:grpChg>
        <pc:grpChg chg="add mod">
          <ac:chgData name="Wardhan, Yash" userId="1b23f932-11d1-46de-8b74-d0c49a47cf07" providerId="ADAL" clId="{CA157B8F-B672-4F69-9CEC-E16FB7AFE46A}" dt="2023-08-23T16:57:05.077" v="178" actId="1036"/>
          <ac:grpSpMkLst>
            <pc:docMk/>
            <pc:sldMk cId="3054845918" sldId="354"/>
            <ac:grpSpMk id="21" creationId="{659B76DD-4843-98FB-8EED-0573A6726A0D}"/>
          </ac:grpSpMkLst>
        </pc:grpChg>
        <pc:grpChg chg="add mod">
          <ac:chgData name="Wardhan, Yash" userId="1b23f932-11d1-46de-8b74-d0c49a47cf07" providerId="ADAL" clId="{CA157B8F-B672-4F69-9CEC-E16FB7AFE46A}" dt="2023-08-23T17:10:32.135" v="1413" actId="1038"/>
          <ac:grpSpMkLst>
            <pc:docMk/>
            <pc:sldMk cId="3054845918" sldId="354"/>
            <ac:grpSpMk id="27" creationId="{AB9364EA-BA2B-AECC-B505-95403059B403}"/>
          </ac:grpSpMkLst>
        </pc:grpChg>
        <pc:grpChg chg="add mod">
          <ac:chgData name="Wardhan, Yash" userId="1b23f932-11d1-46de-8b74-d0c49a47cf07" providerId="ADAL" clId="{CA157B8F-B672-4F69-9CEC-E16FB7AFE46A}" dt="2023-08-23T16:57:05.077" v="178" actId="1036"/>
          <ac:grpSpMkLst>
            <pc:docMk/>
            <pc:sldMk cId="3054845918" sldId="354"/>
            <ac:grpSpMk id="32" creationId="{804F13EC-734F-F64B-D8BA-078EC360148E}"/>
          </ac:grpSpMkLst>
        </pc:grpChg>
        <pc:picChg chg="add del mod">
          <ac:chgData name="Wardhan, Yash" userId="1b23f932-11d1-46de-8b74-d0c49a47cf07" providerId="ADAL" clId="{CA157B8F-B672-4F69-9CEC-E16FB7AFE46A}" dt="2023-08-23T16:50:32.443" v="11" actId="478"/>
          <ac:picMkLst>
            <pc:docMk/>
            <pc:sldMk cId="3054845918" sldId="354"/>
            <ac:picMk id="38" creationId="{1829A1BC-B46B-A74E-0BA5-371BDA0BA441}"/>
          </ac:picMkLst>
        </pc:picChg>
        <pc:picChg chg="add del mod">
          <ac:chgData name="Wardhan, Yash" userId="1b23f932-11d1-46de-8b74-d0c49a47cf07" providerId="ADAL" clId="{CA157B8F-B672-4F69-9CEC-E16FB7AFE46A}" dt="2023-08-23T16:50:32.443" v="11" actId="478"/>
          <ac:picMkLst>
            <pc:docMk/>
            <pc:sldMk cId="3054845918" sldId="354"/>
            <ac:picMk id="39" creationId="{7E9B5FCC-AC22-8285-7438-B95059105675}"/>
          </ac:picMkLst>
        </pc:picChg>
        <pc:picChg chg="add del mod">
          <ac:chgData name="Wardhan, Yash" userId="1b23f932-11d1-46de-8b74-d0c49a47cf07" providerId="ADAL" clId="{CA157B8F-B672-4F69-9CEC-E16FB7AFE46A}" dt="2023-08-23T16:50:32.443" v="11" actId="478"/>
          <ac:picMkLst>
            <pc:docMk/>
            <pc:sldMk cId="3054845918" sldId="354"/>
            <ac:picMk id="40" creationId="{70149BD7-13EE-1998-2FBA-0A5D4E288D37}"/>
          </ac:picMkLst>
        </pc:picChg>
        <pc:picChg chg="add del mod">
          <ac:chgData name="Wardhan, Yash" userId="1b23f932-11d1-46de-8b74-d0c49a47cf07" providerId="ADAL" clId="{CA157B8F-B672-4F69-9CEC-E16FB7AFE46A}" dt="2023-08-23T16:50:46.307" v="12" actId="478"/>
          <ac:picMkLst>
            <pc:docMk/>
            <pc:sldMk cId="3054845918" sldId="354"/>
            <ac:picMk id="41" creationId="{307FB40D-DD56-6D18-D66E-BF26FC9EFC06}"/>
          </ac:picMkLst>
        </pc:picChg>
        <pc:picChg chg="add del mod">
          <ac:chgData name="Wardhan, Yash" userId="1b23f932-11d1-46de-8b74-d0c49a47cf07" providerId="ADAL" clId="{CA157B8F-B672-4F69-9CEC-E16FB7AFE46A}" dt="2023-08-23T16:50:32.443" v="11" actId="478"/>
          <ac:picMkLst>
            <pc:docMk/>
            <pc:sldMk cId="3054845918" sldId="354"/>
            <ac:picMk id="43" creationId="{C2BB29E4-6B54-1BA5-F3DB-F644BE8CD315}"/>
          </ac:picMkLst>
        </pc:picChg>
        <pc:picChg chg="add del mod">
          <ac:chgData name="Wardhan, Yash" userId="1b23f932-11d1-46de-8b74-d0c49a47cf07" providerId="ADAL" clId="{CA157B8F-B672-4F69-9CEC-E16FB7AFE46A}" dt="2023-08-23T16:52:14.928" v="32" actId="478"/>
          <ac:picMkLst>
            <pc:docMk/>
            <pc:sldMk cId="3054845918" sldId="354"/>
            <ac:picMk id="44" creationId="{BBE357CB-4295-B1F8-0E7C-B76D379D6FB7}"/>
          </ac:picMkLst>
        </pc:picChg>
        <pc:cxnChg chg="mod">
          <ac:chgData name="Wardhan, Yash" userId="1b23f932-11d1-46de-8b74-d0c49a47cf07" providerId="ADAL" clId="{CA157B8F-B672-4F69-9CEC-E16FB7AFE46A}" dt="2023-08-23T17:07:13.173" v="1012" actId="14100"/>
          <ac:cxnSpMkLst>
            <pc:docMk/>
            <pc:sldMk cId="3054845918" sldId="354"/>
            <ac:cxnSpMk id="8" creationId="{85689FDA-76B4-F978-F24B-E9A7F24353DA}"/>
          </ac:cxnSpMkLst>
        </pc:cxnChg>
        <pc:cxnChg chg="mod">
          <ac:chgData name="Wardhan, Yash" userId="1b23f932-11d1-46de-8b74-d0c49a47cf07" providerId="ADAL" clId="{CA157B8F-B672-4F69-9CEC-E16FB7AFE46A}" dt="2023-08-23T17:13:21.227" v="1453" actId="1038"/>
          <ac:cxnSpMkLst>
            <pc:docMk/>
            <pc:sldMk cId="3054845918" sldId="354"/>
            <ac:cxnSpMk id="14" creationId="{343A0DC0-3DF3-9303-BA5E-239C473CC6B7}"/>
          </ac:cxnSpMkLst>
        </pc:cxnChg>
        <pc:cxnChg chg="mod">
          <ac:chgData name="Wardhan, Yash" userId="1b23f932-11d1-46de-8b74-d0c49a47cf07" providerId="ADAL" clId="{CA157B8F-B672-4F69-9CEC-E16FB7AFE46A}" dt="2023-08-23T17:07:25.906" v="1067" actId="1038"/>
          <ac:cxnSpMkLst>
            <pc:docMk/>
            <pc:sldMk cId="3054845918" sldId="354"/>
            <ac:cxnSpMk id="19" creationId="{675392F4-BBA1-1501-8EF7-90EDF1A8E74E}"/>
          </ac:cxnSpMkLst>
        </pc:cxnChg>
        <pc:cxnChg chg="mod">
          <ac:chgData name="Wardhan, Yash" userId="1b23f932-11d1-46de-8b74-d0c49a47cf07" providerId="ADAL" clId="{CA157B8F-B672-4F69-9CEC-E16FB7AFE46A}" dt="2023-08-23T17:12:59.361" v="1448" actId="1038"/>
          <ac:cxnSpMkLst>
            <pc:docMk/>
            <pc:sldMk cId="3054845918" sldId="354"/>
            <ac:cxnSpMk id="25" creationId="{114222BC-3971-86B7-A78E-74BE8DA132C7}"/>
          </ac:cxnSpMkLst>
        </pc:cxnChg>
        <pc:cxnChg chg="mod">
          <ac:chgData name="Wardhan, Yash" userId="1b23f932-11d1-46de-8b74-d0c49a47cf07" providerId="ADAL" clId="{CA157B8F-B672-4F69-9CEC-E16FB7AFE46A}" dt="2023-08-23T17:07:37.482" v="1140" actId="14100"/>
          <ac:cxnSpMkLst>
            <pc:docMk/>
            <pc:sldMk cId="3054845918" sldId="354"/>
            <ac:cxnSpMk id="30" creationId="{56D317B4-B472-FC53-FDC5-ECA4050017DB}"/>
          </ac:cxnSpMkLst>
        </pc:cxnChg>
        <pc:cxnChg chg="mod">
          <ac:chgData name="Wardhan, Yash" userId="1b23f932-11d1-46de-8b74-d0c49a47cf07" providerId="ADAL" clId="{CA157B8F-B672-4F69-9CEC-E16FB7AFE46A}" dt="2023-08-23T17:13:15.035" v="1452" actId="1038"/>
          <ac:cxnSpMkLst>
            <pc:docMk/>
            <pc:sldMk cId="3054845918" sldId="354"/>
            <ac:cxnSpMk id="35" creationId="{EB948D47-BCD8-A07A-FF1A-0910DB82A498}"/>
          </ac:cxnSpMkLst>
        </pc:cxnChg>
      </pc:sldChg>
      <pc:sldChg chg="addSp delSp modSp add mod delAnim modAnim">
        <pc:chgData name="Wardhan, Yash" userId="1b23f932-11d1-46de-8b74-d0c49a47cf07" providerId="ADAL" clId="{CA157B8F-B672-4F69-9CEC-E16FB7AFE46A}" dt="2023-08-23T17:13:47.606" v="1461" actId="14100"/>
        <pc:sldMkLst>
          <pc:docMk/>
          <pc:sldMk cId="4024688925" sldId="355"/>
        </pc:sldMkLst>
        <pc:spChg chg="del">
          <ac:chgData name="Wardhan, Yash" userId="1b23f932-11d1-46de-8b74-d0c49a47cf07" providerId="ADAL" clId="{CA157B8F-B672-4F69-9CEC-E16FB7AFE46A}" dt="2023-08-23T16:51:20.683" v="14" actId="478"/>
          <ac:spMkLst>
            <pc:docMk/>
            <pc:sldMk cId="4024688925" sldId="355"/>
            <ac:spMk id="37" creationId="{17D7EB07-2673-48F6-EA8A-DA6B50D50CC2}"/>
          </ac:spMkLst>
        </pc:spChg>
        <pc:spChg chg="mod">
          <ac:chgData name="Wardhan, Yash" userId="1b23f932-11d1-46de-8b74-d0c49a47cf07" providerId="ADAL" clId="{CA157B8F-B672-4F69-9CEC-E16FB7AFE46A}" dt="2023-08-23T17:11:50.233" v="1434" actId="12788"/>
          <ac:spMkLst>
            <pc:docMk/>
            <pc:sldMk cId="4024688925" sldId="355"/>
            <ac:spMk id="38" creationId="{6F267C39-B292-D31B-1BF6-0D60DD8195C9}"/>
          </ac:spMkLst>
        </pc:spChg>
        <pc:spChg chg="mod">
          <ac:chgData name="Wardhan, Yash" userId="1b23f932-11d1-46de-8b74-d0c49a47cf07" providerId="ADAL" clId="{CA157B8F-B672-4F69-9CEC-E16FB7AFE46A}" dt="2023-08-23T17:03:03.637" v="447" actId="208"/>
          <ac:spMkLst>
            <pc:docMk/>
            <pc:sldMk cId="4024688925" sldId="355"/>
            <ac:spMk id="39" creationId="{40C7C0F3-D473-6728-05D6-8829FB1EA4C3}"/>
          </ac:spMkLst>
        </pc:spChg>
        <pc:spChg chg="mod">
          <ac:chgData name="Wardhan, Yash" userId="1b23f932-11d1-46de-8b74-d0c49a47cf07" providerId="ADAL" clId="{CA157B8F-B672-4F69-9CEC-E16FB7AFE46A}" dt="2023-08-23T16:51:23.039" v="15"/>
          <ac:spMkLst>
            <pc:docMk/>
            <pc:sldMk cId="4024688925" sldId="355"/>
            <ac:spMk id="41" creationId="{1B6E9B55-94BA-AFA9-DB74-5869BF96FACA}"/>
          </ac:spMkLst>
        </pc:spChg>
        <pc:spChg chg="mod">
          <ac:chgData name="Wardhan, Yash" userId="1b23f932-11d1-46de-8b74-d0c49a47cf07" providerId="ADAL" clId="{CA157B8F-B672-4F69-9CEC-E16FB7AFE46A}" dt="2023-08-23T17:02:55.997" v="444" actId="208"/>
          <ac:spMkLst>
            <pc:docMk/>
            <pc:sldMk cId="4024688925" sldId="355"/>
            <ac:spMk id="43" creationId="{5B089A8A-F5EA-5551-3557-3471188DFD38}"/>
          </ac:spMkLst>
        </pc:spChg>
        <pc:spChg chg="mod">
          <ac:chgData name="Wardhan, Yash" userId="1b23f932-11d1-46de-8b74-d0c49a47cf07" providerId="ADAL" clId="{CA157B8F-B672-4F69-9CEC-E16FB7AFE46A}" dt="2023-08-23T16:51:23.039" v="15"/>
          <ac:spMkLst>
            <pc:docMk/>
            <pc:sldMk cId="4024688925" sldId="355"/>
            <ac:spMk id="46" creationId="{B02FDF20-A9B4-337C-302A-E49BD7BDCED3}"/>
          </ac:spMkLst>
        </pc:spChg>
        <pc:spChg chg="mod">
          <ac:chgData name="Wardhan, Yash" userId="1b23f932-11d1-46de-8b74-d0c49a47cf07" providerId="ADAL" clId="{CA157B8F-B672-4F69-9CEC-E16FB7AFE46A}" dt="2023-08-23T17:11:47.991" v="1433" actId="12788"/>
          <ac:spMkLst>
            <pc:docMk/>
            <pc:sldMk cId="4024688925" sldId="355"/>
            <ac:spMk id="47" creationId="{B95C76B3-9056-3534-AC49-33E8362DB28A}"/>
          </ac:spMkLst>
        </pc:spChg>
        <pc:spChg chg="mod">
          <ac:chgData name="Wardhan, Yash" userId="1b23f932-11d1-46de-8b74-d0c49a47cf07" providerId="ADAL" clId="{CA157B8F-B672-4F69-9CEC-E16FB7AFE46A}" dt="2023-08-23T17:11:54.987" v="1436" actId="12788"/>
          <ac:spMkLst>
            <pc:docMk/>
            <pc:sldMk cId="4024688925" sldId="355"/>
            <ac:spMk id="49" creationId="{5732C602-489B-2035-6EA1-A102F7100B38}"/>
          </ac:spMkLst>
        </pc:spChg>
        <pc:spChg chg="mod">
          <ac:chgData name="Wardhan, Yash" userId="1b23f932-11d1-46de-8b74-d0c49a47cf07" providerId="ADAL" clId="{CA157B8F-B672-4F69-9CEC-E16FB7AFE46A}" dt="2023-08-23T17:03:06.158" v="448" actId="208"/>
          <ac:spMkLst>
            <pc:docMk/>
            <pc:sldMk cId="4024688925" sldId="355"/>
            <ac:spMk id="50" creationId="{444AC068-060D-AFE2-4D4A-3F8735BC90A4}"/>
          </ac:spMkLst>
        </pc:spChg>
        <pc:spChg chg="mod">
          <ac:chgData name="Wardhan, Yash" userId="1b23f932-11d1-46de-8b74-d0c49a47cf07" providerId="ADAL" clId="{CA157B8F-B672-4F69-9CEC-E16FB7AFE46A}" dt="2023-08-23T16:51:23.039" v="15"/>
          <ac:spMkLst>
            <pc:docMk/>
            <pc:sldMk cId="4024688925" sldId="355"/>
            <ac:spMk id="52" creationId="{164F30F5-4FA7-369F-FC08-485F8F1F3B34}"/>
          </ac:spMkLst>
        </pc:spChg>
        <pc:spChg chg="mod">
          <ac:chgData name="Wardhan, Yash" userId="1b23f932-11d1-46de-8b74-d0c49a47cf07" providerId="ADAL" clId="{CA157B8F-B672-4F69-9CEC-E16FB7AFE46A}" dt="2023-08-23T17:11:58.541" v="1437" actId="12788"/>
          <ac:spMkLst>
            <pc:docMk/>
            <pc:sldMk cId="4024688925" sldId="355"/>
            <ac:spMk id="54" creationId="{72DAA58F-CA68-92CB-7B24-572CA1051A23}"/>
          </ac:spMkLst>
        </pc:spChg>
        <pc:spChg chg="mod">
          <ac:chgData name="Wardhan, Yash" userId="1b23f932-11d1-46de-8b74-d0c49a47cf07" providerId="ADAL" clId="{CA157B8F-B672-4F69-9CEC-E16FB7AFE46A}" dt="2023-08-23T17:03:07.940" v="449" actId="208"/>
          <ac:spMkLst>
            <pc:docMk/>
            <pc:sldMk cId="4024688925" sldId="355"/>
            <ac:spMk id="55" creationId="{61BD2438-8EA2-0AA1-AC36-D94E97F74BFA}"/>
          </ac:spMkLst>
        </pc:spChg>
        <pc:spChg chg="mod">
          <ac:chgData name="Wardhan, Yash" userId="1b23f932-11d1-46de-8b74-d0c49a47cf07" providerId="ADAL" clId="{CA157B8F-B672-4F69-9CEC-E16FB7AFE46A}" dt="2023-08-23T16:51:23.039" v="15"/>
          <ac:spMkLst>
            <pc:docMk/>
            <pc:sldMk cId="4024688925" sldId="355"/>
            <ac:spMk id="57" creationId="{6F38B1FC-CBAE-AEBA-80B0-FA64A86D81AC}"/>
          </ac:spMkLst>
        </pc:spChg>
        <pc:spChg chg="mod">
          <ac:chgData name="Wardhan, Yash" userId="1b23f932-11d1-46de-8b74-d0c49a47cf07" providerId="ADAL" clId="{CA157B8F-B672-4F69-9CEC-E16FB7AFE46A}" dt="2023-08-23T17:02:58.691" v="445" actId="208"/>
          <ac:spMkLst>
            <pc:docMk/>
            <pc:sldMk cId="4024688925" sldId="355"/>
            <ac:spMk id="59" creationId="{434CB89A-5577-C299-B119-498F2A71C752}"/>
          </ac:spMkLst>
        </pc:spChg>
        <pc:spChg chg="mod">
          <ac:chgData name="Wardhan, Yash" userId="1b23f932-11d1-46de-8b74-d0c49a47cf07" providerId="ADAL" clId="{CA157B8F-B672-4F69-9CEC-E16FB7AFE46A}" dt="2023-08-23T16:51:23.039" v="15"/>
          <ac:spMkLst>
            <pc:docMk/>
            <pc:sldMk cId="4024688925" sldId="355"/>
            <ac:spMk id="61" creationId="{BBC239FF-6D42-8C1A-DFC2-98B12E53DB4A}"/>
          </ac:spMkLst>
        </pc:spChg>
        <pc:spChg chg="mod">
          <ac:chgData name="Wardhan, Yash" userId="1b23f932-11d1-46de-8b74-d0c49a47cf07" providerId="ADAL" clId="{CA157B8F-B672-4F69-9CEC-E16FB7AFE46A}" dt="2023-08-23T17:11:52.696" v="1435" actId="12788"/>
          <ac:spMkLst>
            <pc:docMk/>
            <pc:sldMk cId="4024688925" sldId="355"/>
            <ac:spMk id="62" creationId="{200C2DF6-1ABD-8A10-AA54-230A68D01824}"/>
          </ac:spMkLst>
        </pc:spChg>
        <pc:spChg chg="mod">
          <ac:chgData name="Wardhan, Yash" userId="1b23f932-11d1-46de-8b74-d0c49a47cf07" providerId="ADAL" clId="{CA157B8F-B672-4F69-9CEC-E16FB7AFE46A}" dt="2023-08-23T17:11:45.330" v="1432" actId="12788"/>
          <ac:spMkLst>
            <pc:docMk/>
            <pc:sldMk cId="4024688925" sldId="355"/>
            <ac:spMk id="64" creationId="{11B0E384-3A0F-C5F0-6841-3A68E2EB8E65}"/>
          </ac:spMkLst>
        </pc:spChg>
        <pc:spChg chg="mod">
          <ac:chgData name="Wardhan, Yash" userId="1b23f932-11d1-46de-8b74-d0c49a47cf07" providerId="ADAL" clId="{CA157B8F-B672-4F69-9CEC-E16FB7AFE46A}" dt="2023-08-23T17:03:01.526" v="446" actId="208"/>
          <ac:spMkLst>
            <pc:docMk/>
            <pc:sldMk cId="4024688925" sldId="355"/>
            <ac:spMk id="65" creationId="{965B465B-E84D-7608-6149-33286B62B267}"/>
          </ac:spMkLst>
        </pc:spChg>
        <pc:spChg chg="mod">
          <ac:chgData name="Wardhan, Yash" userId="1b23f932-11d1-46de-8b74-d0c49a47cf07" providerId="ADAL" clId="{CA157B8F-B672-4F69-9CEC-E16FB7AFE46A}" dt="2023-08-23T16:51:23.039" v="15"/>
          <ac:spMkLst>
            <pc:docMk/>
            <pc:sldMk cId="4024688925" sldId="355"/>
            <ac:spMk id="67" creationId="{0CD101C4-30C1-C70B-3850-A04E842BBBCB}"/>
          </ac:spMkLst>
        </pc:spChg>
        <pc:spChg chg="add mod ord">
          <ac:chgData name="Wardhan, Yash" userId="1b23f932-11d1-46de-8b74-d0c49a47cf07" providerId="ADAL" clId="{CA157B8F-B672-4F69-9CEC-E16FB7AFE46A}" dt="2023-08-23T17:13:47.606" v="1461" actId="14100"/>
          <ac:spMkLst>
            <pc:docMk/>
            <pc:sldMk cId="4024688925" sldId="355"/>
            <ac:spMk id="68" creationId="{A2DDCD87-CCDB-2F35-E6F3-0A583D10AD47}"/>
          </ac:spMkLst>
        </pc:spChg>
        <pc:grpChg chg="del">
          <ac:chgData name="Wardhan, Yash" userId="1b23f932-11d1-46de-8b74-d0c49a47cf07" providerId="ADAL" clId="{CA157B8F-B672-4F69-9CEC-E16FB7AFE46A}" dt="2023-08-23T16:51:20.683" v="14" actId="478"/>
          <ac:grpSpMkLst>
            <pc:docMk/>
            <pc:sldMk cId="4024688925" sldId="355"/>
            <ac:grpSpMk id="4" creationId="{9332E659-FAF4-B1D4-7646-98D704388E31}"/>
          </ac:grpSpMkLst>
        </pc:grpChg>
        <pc:grpChg chg="del">
          <ac:chgData name="Wardhan, Yash" userId="1b23f932-11d1-46de-8b74-d0c49a47cf07" providerId="ADAL" clId="{CA157B8F-B672-4F69-9CEC-E16FB7AFE46A}" dt="2023-08-23T16:51:20.683" v="14" actId="478"/>
          <ac:grpSpMkLst>
            <pc:docMk/>
            <pc:sldMk cId="4024688925" sldId="355"/>
            <ac:grpSpMk id="10" creationId="{962A06D6-2317-34AB-BA8E-B27BE393F3F6}"/>
          </ac:grpSpMkLst>
        </pc:grpChg>
        <pc:grpChg chg="del">
          <ac:chgData name="Wardhan, Yash" userId="1b23f932-11d1-46de-8b74-d0c49a47cf07" providerId="ADAL" clId="{CA157B8F-B672-4F69-9CEC-E16FB7AFE46A}" dt="2023-08-23T16:51:20.683" v="14" actId="478"/>
          <ac:grpSpMkLst>
            <pc:docMk/>
            <pc:sldMk cId="4024688925" sldId="355"/>
            <ac:grpSpMk id="16" creationId="{2DB7C7F1-6BC1-BF86-6660-9CB292D7077E}"/>
          </ac:grpSpMkLst>
        </pc:grpChg>
        <pc:grpChg chg="del">
          <ac:chgData name="Wardhan, Yash" userId="1b23f932-11d1-46de-8b74-d0c49a47cf07" providerId="ADAL" clId="{CA157B8F-B672-4F69-9CEC-E16FB7AFE46A}" dt="2023-08-23T16:51:20.683" v="14" actId="478"/>
          <ac:grpSpMkLst>
            <pc:docMk/>
            <pc:sldMk cId="4024688925" sldId="355"/>
            <ac:grpSpMk id="21" creationId="{659B76DD-4843-98FB-8EED-0573A6726A0D}"/>
          </ac:grpSpMkLst>
        </pc:grpChg>
        <pc:grpChg chg="add mod">
          <ac:chgData name="Wardhan, Yash" userId="1b23f932-11d1-46de-8b74-d0c49a47cf07" providerId="ADAL" clId="{CA157B8F-B672-4F69-9CEC-E16FB7AFE46A}" dt="2023-08-23T17:00:02.710" v="381" actId="1036"/>
          <ac:grpSpMkLst>
            <pc:docMk/>
            <pc:sldMk cId="4024688925" sldId="355"/>
            <ac:grpSpMk id="23" creationId="{658EBED4-0498-8AEC-F336-680A29DCD2DD}"/>
          </ac:grpSpMkLst>
        </pc:grpChg>
        <pc:grpChg chg="del">
          <ac:chgData name="Wardhan, Yash" userId="1b23f932-11d1-46de-8b74-d0c49a47cf07" providerId="ADAL" clId="{CA157B8F-B672-4F69-9CEC-E16FB7AFE46A}" dt="2023-08-23T16:51:20.683" v="14" actId="478"/>
          <ac:grpSpMkLst>
            <pc:docMk/>
            <pc:sldMk cId="4024688925" sldId="355"/>
            <ac:grpSpMk id="27" creationId="{AB9364EA-BA2B-AECC-B505-95403059B403}"/>
          </ac:grpSpMkLst>
        </pc:grpChg>
        <pc:grpChg chg="del">
          <ac:chgData name="Wardhan, Yash" userId="1b23f932-11d1-46de-8b74-d0c49a47cf07" providerId="ADAL" clId="{CA157B8F-B672-4F69-9CEC-E16FB7AFE46A}" dt="2023-08-23T16:51:20.683" v="14" actId="478"/>
          <ac:grpSpMkLst>
            <pc:docMk/>
            <pc:sldMk cId="4024688925" sldId="355"/>
            <ac:grpSpMk id="32" creationId="{804F13EC-734F-F64B-D8BA-078EC360148E}"/>
          </ac:grpSpMkLst>
        </pc:grpChg>
        <pc:grpChg chg="add mod">
          <ac:chgData name="Wardhan, Yash" userId="1b23f932-11d1-46de-8b74-d0c49a47cf07" providerId="ADAL" clId="{CA157B8F-B672-4F69-9CEC-E16FB7AFE46A}" dt="2023-08-23T16:58:51.386" v="264" actId="1036"/>
          <ac:grpSpMkLst>
            <pc:docMk/>
            <pc:sldMk cId="4024688925" sldId="355"/>
            <ac:grpSpMk id="42" creationId="{ED6EA477-02BC-1962-A575-C3507A2A6D9F}"/>
          </ac:grpSpMkLst>
        </pc:grpChg>
        <pc:grpChg chg="add mod">
          <ac:chgData name="Wardhan, Yash" userId="1b23f932-11d1-46de-8b74-d0c49a47cf07" providerId="ADAL" clId="{CA157B8F-B672-4F69-9CEC-E16FB7AFE46A}" dt="2023-08-23T17:00:12.270" v="399" actId="1035"/>
          <ac:grpSpMkLst>
            <pc:docMk/>
            <pc:sldMk cId="4024688925" sldId="355"/>
            <ac:grpSpMk id="48" creationId="{85AD97E2-D023-3178-256F-F61CCA0CABC6}"/>
          </ac:grpSpMkLst>
        </pc:grpChg>
        <pc:grpChg chg="add mod">
          <ac:chgData name="Wardhan, Yash" userId="1b23f932-11d1-46de-8b74-d0c49a47cf07" providerId="ADAL" clId="{CA157B8F-B672-4F69-9CEC-E16FB7AFE46A}" dt="2023-08-23T17:00:19.434" v="413" actId="1036"/>
          <ac:grpSpMkLst>
            <pc:docMk/>
            <pc:sldMk cId="4024688925" sldId="355"/>
            <ac:grpSpMk id="53" creationId="{4ED478A4-CA50-98C0-EA51-FDED83B294B5}"/>
          </ac:grpSpMkLst>
        </pc:grpChg>
        <pc:grpChg chg="add mod">
          <ac:chgData name="Wardhan, Yash" userId="1b23f932-11d1-46de-8b74-d0c49a47cf07" providerId="ADAL" clId="{CA157B8F-B672-4F69-9CEC-E16FB7AFE46A}" dt="2023-08-23T17:00:26.083" v="425" actId="1035"/>
          <ac:grpSpMkLst>
            <pc:docMk/>
            <pc:sldMk cId="4024688925" sldId="355"/>
            <ac:grpSpMk id="58" creationId="{203012BE-8DDA-9165-51A3-69EECA687450}"/>
          </ac:grpSpMkLst>
        </pc:grpChg>
        <pc:grpChg chg="add mod">
          <ac:chgData name="Wardhan, Yash" userId="1b23f932-11d1-46de-8b74-d0c49a47cf07" providerId="ADAL" clId="{CA157B8F-B672-4F69-9CEC-E16FB7AFE46A}" dt="2023-08-23T16:58:44.609" v="254" actId="1036"/>
          <ac:grpSpMkLst>
            <pc:docMk/>
            <pc:sldMk cId="4024688925" sldId="355"/>
            <ac:grpSpMk id="63" creationId="{BD836911-4E2B-DF57-8505-57FD52E9B4C7}"/>
          </ac:grpSpMkLst>
        </pc:grpChg>
        <pc:picChg chg="del">
          <ac:chgData name="Wardhan, Yash" userId="1b23f932-11d1-46de-8b74-d0c49a47cf07" providerId="ADAL" clId="{CA157B8F-B672-4F69-9CEC-E16FB7AFE46A}" dt="2023-08-23T17:03:14.479" v="450" actId="478"/>
          <ac:picMkLst>
            <pc:docMk/>
            <pc:sldMk cId="4024688925" sldId="355"/>
            <ac:picMk id="44" creationId="{BBE357CB-4295-B1F8-0E7C-B76D379D6FB7}"/>
          </ac:picMkLst>
        </pc:picChg>
        <pc:cxnChg chg="mod">
          <ac:chgData name="Wardhan, Yash" userId="1b23f932-11d1-46de-8b74-d0c49a47cf07" providerId="ADAL" clId="{CA157B8F-B672-4F69-9CEC-E16FB7AFE46A}" dt="2023-08-23T16:51:20.683" v="14" actId="478"/>
          <ac:cxnSpMkLst>
            <pc:docMk/>
            <pc:sldMk cId="4024688925" sldId="355"/>
            <ac:cxnSpMk id="8" creationId="{85689FDA-76B4-F978-F24B-E9A7F24353DA}"/>
          </ac:cxnSpMkLst>
        </pc:cxnChg>
        <pc:cxnChg chg="mod">
          <ac:chgData name="Wardhan, Yash" userId="1b23f932-11d1-46de-8b74-d0c49a47cf07" providerId="ADAL" clId="{CA157B8F-B672-4F69-9CEC-E16FB7AFE46A}" dt="2023-08-23T16:51:20.683" v="14" actId="478"/>
          <ac:cxnSpMkLst>
            <pc:docMk/>
            <pc:sldMk cId="4024688925" sldId="355"/>
            <ac:cxnSpMk id="14" creationId="{343A0DC0-3DF3-9303-BA5E-239C473CC6B7}"/>
          </ac:cxnSpMkLst>
        </pc:cxnChg>
        <pc:cxnChg chg="mod">
          <ac:chgData name="Wardhan, Yash" userId="1b23f932-11d1-46de-8b74-d0c49a47cf07" providerId="ADAL" clId="{CA157B8F-B672-4F69-9CEC-E16FB7AFE46A}" dt="2023-08-23T16:51:20.683" v="14" actId="478"/>
          <ac:cxnSpMkLst>
            <pc:docMk/>
            <pc:sldMk cId="4024688925" sldId="355"/>
            <ac:cxnSpMk id="19" creationId="{675392F4-BBA1-1501-8EF7-90EDF1A8E74E}"/>
          </ac:cxnSpMkLst>
        </pc:cxnChg>
        <pc:cxnChg chg="mod">
          <ac:chgData name="Wardhan, Yash" userId="1b23f932-11d1-46de-8b74-d0c49a47cf07" providerId="ADAL" clId="{CA157B8F-B672-4F69-9CEC-E16FB7AFE46A}" dt="2023-08-23T16:51:20.683" v="14" actId="478"/>
          <ac:cxnSpMkLst>
            <pc:docMk/>
            <pc:sldMk cId="4024688925" sldId="355"/>
            <ac:cxnSpMk id="25" creationId="{114222BC-3971-86B7-A78E-74BE8DA132C7}"/>
          </ac:cxnSpMkLst>
        </pc:cxnChg>
        <pc:cxnChg chg="mod">
          <ac:chgData name="Wardhan, Yash" userId="1b23f932-11d1-46de-8b74-d0c49a47cf07" providerId="ADAL" clId="{CA157B8F-B672-4F69-9CEC-E16FB7AFE46A}" dt="2023-08-23T16:51:20.683" v="14" actId="478"/>
          <ac:cxnSpMkLst>
            <pc:docMk/>
            <pc:sldMk cId="4024688925" sldId="355"/>
            <ac:cxnSpMk id="30" creationId="{56D317B4-B472-FC53-FDC5-ECA4050017DB}"/>
          </ac:cxnSpMkLst>
        </pc:cxnChg>
        <pc:cxnChg chg="mod">
          <ac:chgData name="Wardhan, Yash" userId="1b23f932-11d1-46de-8b74-d0c49a47cf07" providerId="ADAL" clId="{CA157B8F-B672-4F69-9CEC-E16FB7AFE46A}" dt="2023-08-23T16:51:20.683" v="14" actId="478"/>
          <ac:cxnSpMkLst>
            <pc:docMk/>
            <pc:sldMk cId="4024688925" sldId="355"/>
            <ac:cxnSpMk id="35" creationId="{EB948D47-BCD8-A07A-FF1A-0910DB82A498}"/>
          </ac:cxnSpMkLst>
        </pc:cxnChg>
        <pc:cxnChg chg="mod">
          <ac:chgData name="Wardhan, Yash" userId="1b23f932-11d1-46de-8b74-d0c49a47cf07" providerId="ADAL" clId="{CA157B8F-B672-4F69-9CEC-E16FB7AFE46A}" dt="2023-08-23T17:12:12.447" v="1441" actId="1038"/>
          <ac:cxnSpMkLst>
            <pc:docMk/>
            <pc:sldMk cId="4024688925" sldId="355"/>
            <ac:cxnSpMk id="40" creationId="{A16D3AEB-7816-0222-BD8F-5C6DB956DF7E}"/>
          </ac:cxnSpMkLst>
        </pc:cxnChg>
        <pc:cxnChg chg="mod">
          <ac:chgData name="Wardhan, Yash" userId="1b23f932-11d1-46de-8b74-d0c49a47cf07" providerId="ADAL" clId="{CA157B8F-B672-4F69-9CEC-E16FB7AFE46A}" dt="2023-08-23T17:05:35.292" v="798" actId="14100"/>
          <ac:cxnSpMkLst>
            <pc:docMk/>
            <pc:sldMk cId="4024688925" sldId="355"/>
            <ac:cxnSpMk id="45" creationId="{5746B770-2698-4325-7CC0-BAF6282F102F}"/>
          </ac:cxnSpMkLst>
        </pc:cxnChg>
        <pc:cxnChg chg="mod">
          <ac:chgData name="Wardhan, Yash" userId="1b23f932-11d1-46de-8b74-d0c49a47cf07" providerId="ADAL" clId="{CA157B8F-B672-4F69-9CEC-E16FB7AFE46A}" dt="2023-08-23T17:13:37.303" v="1459" actId="1038"/>
          <ac:cxnSpMkLst>
            <pc:docMk/>
            <pc:sldMk cId="4024688925" sldId="355"/>
            <ac:cxnSpMk id="51" creationId="{936338DC-C2E6-F17D-577A-0ECB1AD9CA6A}"/>
          </ac:cxnSpMkLst>
        </pc:cxnChg>
        <pc:cxnChg chg="mod">
          <ac:chgData name="Wardhan, Yash" userId="1b23f932-11d1-46de-8b74-d0c49a47cf07" providerId="ADAL" clId="{CA157B8F-B672-4F69-9CEC-E16FB7AFE46A}" dt="2023-08-23T17:06:13.322" v="865" actId="1037"/>
          <ac:cxnSpMkLst>
            <pc:docMk/>
            <pc:sldMk cId="4024688925" sldId="355"/>
            <ac:cxnSpMk id="56" creationId="{14CAB61F-631D-DA27-8601-F030C24FCA1E}"/>
          </ac:cxnSpMkLst>
        </pc:cxnChg>
        <pc:cxnChg chg="mod">
          <ac:chgData name="Wardhan, Yash" userId="1b23f932-11d1-46de-8b74-d0c49a47cf07" providerId="ADAL" clId="{CA157B8F-B672-4F69-9CEC-E16FB7AFE46A}" dt="2023-08-23T17:06:32.376" v="935" actId="1038"/>
          <ac:cxnSpMkLst>
            <pc:docMk/>
            <pc:sldMk cId="4024688925" sldId="355"/>
            <ac:cxnSpMk id="60" creationId="{6F6532B0-5270-E5F6-BA3E-86317D38AA8E}"/>
          </ac:cxnSpMkLst>
        </pc:cxnChg>
        <pc:cxnChg chg="mod">
          <ac:chgData name="Wardhan, Yash" userId="1b23f932-11d1-46de-8b74-d0c49a47cf07" providerId="ADAL" clId="{CA157B8F-B672-4F69-9CEC-E16FB7AFE46A}" dt="2023-08-23T17:06:02.060" v="861" actId="1037"/>
          <ac:cxnSpMkLst>
            <pc:docMk/>
            <pc:sldMk cId="4024688925" sldId="355"/>
            <ac:cxnSpMk id="66" creationId="{859A6805-1A21-63BC-7BAA-057D3D67FAA1}"/>
          </ac:cxnSpMkLst>
        </pc:cxnChg>
      </pc:sldChg>
    </pc:docChg>
  </pc:docChgLst>
  <pc:docChgLst>
    <pc:chgData name="Wardhan, Yash" userId="S::wardhan.yash@principal.com::1b23f932-11d1-46de-8b74-d0c49a47cf07" providerId="AD" clId="Web-{50F9C6CC-07D7-FC95-E222-418CB19DDAF4}"/>
    <pc:docChg chg="addSld modSld">
      <pc:chgData name="Wardhan, Yash" userId="S::wardhan.yash@principal.com::1b23f932-11d1-46de-8b74-d0c49a47cf07" providerId="AD" clId="Web-{50F9C6CC-07D7-FC95-E222-418CB19DDAF4}" dt="2023-08-23T16:48:22.134" v="23"/>
      <pc:docMkLst>
        <pc:docMk/>
      </pc:docMkLst>
      <pc:sldChg chg="addSp delSp add replId">
        <pc:chgData name="Wardhan, Yash" userId="S::wardhan.yash@principal.com::1b23f932-11d1-46de-8b74-d0c49a47cf07" providerId="AD" clId="Web-{50F9C6CC-07D7-FC95-E222-418CB19DDAF4}" dt="2023-08-23T16:48:22.134" v="23"/>
        <pc:sldMkLst>
          <pc:docMk/>
          <pc:sldMk cId="3054845918" sldId="354"/>
        </pc:sldMkLst>
        <pc:spChg chg="add del">
          <ac:chgData name="Wardhan, Yash" userId="S::wardhan.yash@principal.com::1b23f932-11d1-46de-8b74-d0c49a47cf07" providerId="AD" clId="Web-{50F9C6CC-07D7-FC95-E222-418CB19DDAF4}" dt="2023-08-23T16:48:08.493" v="2"/>
          <ac:spMkLst>
            <pc:docMk/>
            <pc:sldMk cId="3054845918" sldId="354"/>
            <ac:spMk id="3" creationId="{00000000-0000-0000-0000-000000000000}"/>
          </ac:spMkLst>
        </pc:spChg>
        <pc:spChg chg="del">
          <ac:chgData name="Wardhan, Yash" userId="S::wardhan.yash@principal.com::1b23f932-11d1-46de-8b74-d0c49a47cf07" providerId="AD" clId="Web-{50F9C6CC-07D7-FC95-E222-418CB19DDAF4}" dt="2023-08-23T16:48:22.134" v="23"/>
          <ac:spMkLst>
            <pc:docMk/>
            <pc:sldMk cId="3054845918" sldId="354"/>
            <ac:spMk id="7" creationId="{D95DE89A-7302-4214-49DC-9EB2468340ED}"/>
          </ac:spMkLst>
        </pc:spChg>
        <pc:spChg chg="del">
          <ac:chgData name="Wardhan, Yash" userId="S::wardhan.yash@principal.com::1b23f932-11d1-46de-8b74-d0c49a47cf07" providerId="AD" clId="Web-{50F9C6CC-07D7-FC95-E222-418CB19DDAF4}" dt="2023-08-23T16:48:22.134" v="15"/>
          <ac:spMkLst>
            <pc:docMk/>
            <pc:sldMk cId="3054845918" sldId="354"/>
            <ac:spMk id="9" creationId="{0A9F035E-D8FB-DCB6-B7FB-955B3A2A46E7}"/>
          </ac:spMkLst>
        </pc:spChg>
        <pc:spChg chg="del">
          <ac:chgData name="Wardhan, Yash" userId="S::wardhan.yash@principal.com::1b23f932-11d1-46de-8b74-d0c49a47cf07" providerId="AD" clId="Web-{50F9C6CC-07D7-FC95-E222-418CB19DDAF4}" dt="2023-08-23T16:48:22.134" v="14"/>
          <ac:spMkLst>
            <pc:docMk/>
            <pc:sldMk cId="3054845918" sldId="354"/>
            <ac:spMk id="12" creationId="{D044D813-79CC-AC0D-69A3-B4D074BBC0B2}"/>
          </ac:spMkLst>
        </pc:spChg>
        <pc:spChg chg="del">
          <ac:chgData name="Wardhan, Yash" userId="S::wardhan.yash@principal.com::1b23f932-11d1-46de-8b74-d0c49a47cf07" providerId="AD" clId="Web-{50F9C6CC-07D7-FC95-E222-418CB19DDAF4}" dt="2023-08-23T16:48:22.134" v="13"/>
          <ac:spMkLst>
            <pc:docMk/>
            <pc:sldMk cId="3054845918" sldId="354"/>
            <ac:spMk id="21" creationId="{82612BE4-A3B3-BA5F-083D-B4E82E9156C6}"/>
          </ac:spMkLst>
        </pc:spChg>
        <pc:spChg chg="del">
          <ac:chgData name="Wardhan, Yash" userId="S::wardhan.yash@principal.com::1b23f932-11d1-46de-8b74-d0c49a47cf07" providerId="AD" clId="Web-{50F9C6CC-07D7-FC95-E222-418CB19DDAF4}" dt="2023-08-23T16:48:22.134" v="22"/>
          <ac:spMkLst>
            <pc:docMk/>
            <pc:sldMk cId="3054845918" sldId="354"/>
            <ac:spMk id="35" creationId="{040398D7-32C4-7E5C-5415-C84F6423E1DB}"/>
          </ac:spMkLst>
        </pc:spChg>
        <pc:spChg chg="del">
          <ac:chgData name="Wardhan, Yash" userId="S::wardhan.yash@principal.com::1b23f932-11d1-46de-8b74-d0c49a47cf07" providerId="AD" clId="Web-{50F9C6CC-07D7-FC95-E222-418CB19DDAF4}" dt="2023-08-23T16:48:22.134" v="21"/>
          <ac:spMkLst>
            <pc:docMk/>
            <pc:sldMk cId="3054845918" sldId="354"/>
            <ac:spMk id="36" creationId="{B588D60B-8DBA-D3BF-2502-CE5EAE7E62C3}"/>
          </ac:spMkLst>
        </pc:spChg>
        <pc:spChg chg="del">
          <ac:chgData name="Wardhan, Yash" userId="S::wardhan.yash@principal.com::1b23f932-11d1-46de-8b74-d0c49a47cf07" providerId="AD" clId="Web-{50F9C6CC-07D7-FC95-E222-418CB19DDAF4}" dt="2023-08-23T16:48:22.134" v="20"/>
          <ac:spMkLst>
            <pc:docMk/>
            <pc:sldMk cId="3054845918" sldId="354"/>
            <ac:spMk id="38" creationId="{7C9FBFA6-1387-188A-162C-B571E6308DDA}"/>
          </ac:spMkLst>
        </pc:spChg>
        <pc:spChg chg="del">
          <ac:chgData name="Wardhan, Yash" userId="S::wardhan.yash@principal.com::1b23f932-11d1-46de-8b74-d0c49a47cf07" providerId="AD" clId="Web-{50F9C6CC-07D7-FC95-E222-418CB19DDAF4}" dt="2023-08-23T16:48:22.134" v="19"/>
          <ac:spMkLst>
            <pc:docMk/>
            <pc:sldMk cId="3054845918" sldId="354"/>
            <ac:spMk id="41" creationId="{757D71CE-7786-44C8-EFE0-272F3CF26DCB}"/>
          </ac:spMkLst>
        </pc:spChg>
        <pc:spChg chg="del">
          <ac:chgData name="Wardhan, Yash" userId="S::wardhan.yash@principal.com::1b23f932-11d1-46de-8b74-d0c49a47cf07" providerId="AD" clId="Web-{50F9C6CC-07D7-FC95-E222-418CB19DDAF4}" dt="2023-08-23T16:48:22.134" v="18"/>
          <ac:spMkLst>
            <pc:docMk/>
            <pc:sldMk cId="3054845918" sldId="354"/>
            <ac:spMk id="44" creationId="{99F0BDAC-BBC0-0C54-963B-B019957341CD}"/>
          </ac:spMkLst>
        </pc:spChg>
        <pc:spChg chg="del">
          <ac:chgData name="Wardhan, Yash" userId="S::wardhan.yash@principal.com::1b23f932-11d1-46de-8b74-d0c49a47cf07" providerId="AD" clId="Web-{50F9C6CC-07D7-FC95-E222-418CB19DDAF4}" dt="2023-08-23T16:48:22.134" v="17"/>
          <ac:spMkLst>
            <pc:docMk/>
            <pc:sldMk cId="3054845918" sldId="354"/>
            <ac:spMk id="47" creationId="{07F4C34C-54FA-AC5B-CE9F-37E8FC3F1A6E}"/>
          </ac:spMkLst>
        </pc:spChg>
        <pc:spChg chg="del">
          <ac:chgData name="Wardhan, Yash" userId="S::wardhan.yash@principal.com::1b23f932-11d1-46de-8b74-d0c49a47cf07" providerId="AD" clId="Web-{50F9C6CC-07D7-FC95-E222-418CB19DDAF4}" dt="2023-08-23T16:48:22.134" v="16"/>
          <ac:spMkLst>
            <pc:docMk/>
            <pc:sldMk cId="3054845918" sldId="354"/>
            <ac:spMk id="49" creationId="{DB21421D-E1B2-A9CE-6592-B82C252D344F}"/>
          </ac:spMkLst>
        </pc:spChg>
        <pc:picChg chg="del">
          <ac:chgData name="Wardhan, Yash" userId="S::wardhan.yash@principal.com::1b23f932-11d1-46de-8b74-d0c49a47cf07" providerId="AD" clId="Web-{50F9C6CC-07D7-FC95-E222-418CB19DDAF4}" dt="2023-08-23T16:48:22.119" v="7"/>
          <ac:picMkLst>
            <pc:docMk/>
            <pc:sldMk cId="3054845918" sldId="354"/>
            <ac:picMk id="6" creationId="{B7D73DE1-6C64-2A66-0652-FEFC1CAE3748}"/>
          </ac:picMkLst>
        </pc:picChg>
        <pc:picChg chg="del">
          <ac:chgData name="Wardhan, Yash" userId="S::wardhan.yash@principal.com::1b23f932-11d1-46de-8b74-d0c49a47cf07" providerId="AD" clId="Web-{50F9C6CC-07D7-FC95-E222-418CB19DDAF4}" dt="2023-08-23T16:48:22.119" v="6"/>
          <ac:picMkLst>
            <pc:docMk/>
            <pc:sldMk cId="3054845918" sldId="354"/>
            <ac:picMk id="10" creationId="{15E1EDA5-974A-2DE7-5C04-7CE434721E53}"/>
          </ac:picMkLst>
        </pc:picChg>
        <pc:picChg chg="del">
          <ac:chgData name="Wardhan, Yash" userId="S::wardhan.yash@principal.com::1b23f932-11d1-46de-8b74-d0c49a47cf07" providerId="AD" clId="Web-{50F9C6CC-07D7-FC95-E222-418CB19DDAF4}" dt="2023-08-23T16:48:22.119" v="5"/>
          <ac:picMkLst>
            <pc:docMk/>
            <pc:sldMk cId="3054845918" sldId="354"/>
            <ac:picMk id="13" creationId="{88641814-6550-7B41-4E98-CD8C63393B59}"/>
          </ac:picMkLst>
        </pc:picChg>
        <pc:picChg chg="del">
          <ac:chgData name="Wardhan, Yash" userId="S::wardhan.yash@principal.com::1b23f932-11d1-46de-8b74-d0c49a47cf07" providerId="AD" clId="Web-{50F9C6CC-07D7-FC95-E222-418CB19DDAF4}" dt="2023-08-23T16:48:22.119" v="4"/>
          <ac:picMkLst>
            <pc:docMk/>
            <pc:sldMk cId="3054845918" sldId="354"/>
            <ac:picMk id="15" creationId="{F4C42891-19E1-21D2-1E75-CE16ED98AE90}"/>
          </ac:picMkLst>
        </pc:picChg>
        <pc:picChg chg="del">
          <ac:chgData name="Wardhan, Yash" userId="S::wardhan.yash@principal.com::1b23f932-11d1-46de-8b74-d0c49a47cf07" providerId="AD" clId="Web-{50F9C6CC-07D7-FC95-E222-418CB19DDAF4}" dt="2023-08-23T16:48:22.119" v="3"/>
          <ac:picMkLst>
            <pc:docMk/>
            <pc:sldMk cId="3054845918" sldId="354"/>
            <ac:picMk id="22" creationId="{9172A239-4A1B-95AA-1ECA-8918619F744F}"/>
          </ac:picMkLst>
        </pc:picChg>
        <pc:cxnChg chg="del">
          <ac:chgData name="Wardhan, Yash" userId="S::wardhan.yash@principal.com::1b23f932-11d1-46de-8b74-d0c49a47cf07" providerId="AD" clId="Web-{50F9C6CC-07D7-FC95-E222-418CB19DDAF4}" dt="2023-08-23T16:48:22.119" v="12"/>
          <ac:cxnSpMkLst>
            <pc:docMk/>
            <pc:sldMk cId="3054845918" sldId="354"/>
            <ac:cxnSpMk id="19" creationId="{31F65D04-8063-333B-C018-5E14F76D681C}"/>
          </ac:cxnSpMkLst>
        </pc:cxnChg>
        <pc:cxnChg chg="del">
          <ac:chgData name="Wardhan, Yash" userId="S::wardhan.yash@principal.com::1b23f932-11d1-46de-8b74-d0c49a47cf07" providerId="AD" clId="Web-{50F9C6CC-07D7-FC95-E222-418CB19DDAF4}" dt="2023-08-23T16:48:22.119" v="11"/>
          <ac:cxnSpMkLst>
            <pc:docMk/>
            <pc:sldMk cId="3054845918" sldId="354"/>
            <ac:cxnSpMk id="26" creationId="{0D2066A3-5436-5D17-E324-29A79C21DB71}"/>
          </ac:cxnSpMkLst>
        </pc:cxnChg>
        <pc:cxnChg chg="del">
          <ac:chgData name="Wardhan, Yash" userId="S::wardhan.yash@principal.com::1b23f932-11d1-46de-8b74-d0c49a47cf07" providerId="AD" clId="Web-{50F9C6CC-07D7-FC95-E222-418CB19DDAF4}" dt="2023-08-23T16:48:22.119" v="10"/>
          <ac:cxnSpMkLst>
            <pc:docMk/>
            <pc:sldMk cId="3054845918" sldId="354"/>
            <ac:cxnSpMk id="32" creationId="{78643DBA-BB74-D751-A091-3339A22CB7A3}"/>
          </ac:cxnSpMkLst>
        </pc:cxnChg>
        <pc:cxnChg chg="del">
          <ac:chgData name="Wardhan, Yash" userId="S::wardhan.yash@principal.com::1b23f932-11d1-46de-8b74-d0c49a47cf07" providerId="AD" clId="Web-{50F9C6CC-07D7-FC95-E222-418CB19DDAF4}" dt="2023-08-23T16:48:22.119" v="9"/>
          <ac:cxnSpMkLst>
            <pc:docMk/>
            <pc:sldMk cId="3054845918" sldId="354"/>
            <ac:cxnSpMk id="34" creationId="{5AF5F3D5-64DF-6FFE-87B9-9FEDD8CCBE8E}"/>
          </ac:cxnSpMkLst>
        </pc:cxnChg>
        <pc:cxnChg chg="del">
          <ac:chgData name="Wardhan, Yash" userId="S::wardhan.yash@principal.com::1b23f932-11d1-46de-8b74-d0c49a47cf07" providerId="AD" clId="Web-{50F9C6CC-07D7-FC95-E222-418CB19DDAF4}" dt="2023-08-23T16:48:22.119" v="8"/>
          <ac:cxnSpMkLst>
            <pc:docMk/>
            <pc:sldMk cId="3054845918" sldId="354"/>
            <ac:cxnSpMk id="40" creationId="{305081CD-BDB2-E72F-C68C-7ECC6B4FA5C6}"/>
          </ac:cxnSpMkLst>
        </pc:cxnChg>
      </pc:sldChg>
    </pc:docChg>
  </pc:docChgLst>
  <pc:docChgLst>
    <pc:chgData name="Hemant Kumar" userId="61a4379c-97a3-4b9c-8f20-fb922766d286" providerId="ADAL" clId="{32B59F06-E399-4941-968A-5EA19DA88350}"/>
    <pc:docChg chg="undo custSel modSld">
      <pc:chgData name="Hemant Kumar" userId="61a4379c-97a3-4b9c-8f20-fb922766d286" providerId="ADAL" clId="{32B59F06-E399-4941-968A-5EA19DA88350}" dt="2023-08-24T14:09:16.259" v="131" actId="20577"/>
      <pc:docMkLst>
        <pc:docMk/>
      </pc:docMkLst>
      <pc:sldChg chg="modSp mod">
        <pc:chgData name="Hemant Kumar" userId="61a4379c-97a3-4b9c-8f20-fb922766d286" providerId="ADAL" clId="{32B59F06-E399-4941-968A-5EA19DA88350}" dt="2023-08-24T12:58:52.435" v="16" actId="20577"/>
        <pc:sldMkLst>
          <pc:docMk/>
          <pc:sldMk cId="2430438564" sldId="261"/>
        </pc:sldMkLst>
        <pc:spChg chg="mod">
          <ac:chgData name="Hemant Kumar" userId="61a4379c-97a3-4b9c-8f20-fb922766d286" providerId="ADAL" clId="{32B59F06-E399-4941-968A-5EA19DA88350}" dt="2023-08-24T12:58:52.435" v="16" actId="20577"/>
          <ac:spMkLst>
            <pc:docMk/>
            <pc:sldMk cId="2430438564" sldId="261"/>
            <ac:spMk id="6" creationId="{00000000-0000-0000-0000-000000000000}"/>
          </ac:spMkLst>
        </pc:spChg>
        <pc:spChg chg="mod">
          <ac:chgData name="Hemant Kumar" userId="61a4379c-97a3-4b9c-8f20-fb922766d286" providerId="ADAL" clId="{32B59F06-E399-4941-968A-5EA19DA88350}" dt="2023-08-24T12:38:43.080" v="6" actId="20577"/>
          <ac:spMkLst>
            <pc:docMk/>
            <pc:sldMk cId="2430438564" sldId="261"/>
            <ac:spMk id="7" creationId="{44A7CFDB-27E8-28B4-42A8-21E73990B79D}"/>
          </ac:spMkLst>
        </pc:spChg>
      </pc:sldChg>
      <pc:sldChg chg="modSp mod">
        <pc:chgData name="Hemant Kumar" userId="61a4379c-97a3-4b9c-8f20-fb922766d286" providerId="ADAL" clId="{32B59F06-E399-4941-968A-5EA19DA88350}" dt="2023-08-24T13:46:33.600" v="26" actId="255"/>
        <pc:sldMkLst>
          <pc:docMk/>
          <pc:sldMk cId="2292385332" sldId="332"/>
        </pc:sldMkLst>
        <pc:spChg chg="mod">
          <ac:chgData name="Hemant Kumar" userId="61a4379c-97a3-4b9c-8f20-fb922766d286" providerId="ADAL" clId="{32B59F06-E399-4941-968A-5EA19DA88350}" dt="2023-08-24T13:46:33.600" v="26" actId="255"/>
          <ac:spMkLst>
            <pc:docMk/>
            <pc:sldMk cId="2292385332" sldId="332"/>
            <ac:spMk id="8" creationId="{B55816F4-D937-DA68-E220-378BF60440B5}"/>
          </ac:spMkLst>
        </pc:spChg>
        <pc:graphicFrameChg chg="mod">
          <ac:chgData name="Hemant Kumar" userId="61a4379c-97a3-4b9c-8f20-fb922766d286" providerId="ADAL" clId="{32B59F06-E399-4941-968A-5EA19DA88350}" dt="2023-08-24T13:16:46.590" v="22"/>
          <ac:graphicFrameMkLst>
            <pc:docMk/>
            <pc:sldMk cId="2292385332" sldId="332"/>
            <ac:graphicFrameMk id="11" creationId="{C3962982-8F24-E67C-6AAB-54B70179F31E}"/>
          </ac:graphicFrameMkLst>
        </pc:graphicFrameChg>
      </pc:sldChg>
      <pc:sldChg chg="modSp mod">
        <pc:chgData name="Hemant Kumar" userId="61a4379c-97a3-4b9c-8f20-fb922766d286" providerId="ADAL" clId="{32B59F06-E399-4941-968A-5EA19DA88350}" dt="2023-08-24T13:46:48.642" v="28" actId="255"/>
        <pc:sldMkLst>
          <pc:docMk/>
          <pc:sldMk cId="4113564235" sldId="333"/>
        </pc:sldMkLst>
        <pc:spChg chg="mod">
          <ac:chgData name="Hemant Kumar" userId="61a4379c-97a3-4b9c-8f20-fb922766d286" providerId="ADAL" clId="{32B59F06-E399-4941-968A-5EA19DA88350}" dt="2023-08-24T13:46:48.642" v="28" actId="255"/>
          <ac:spMkLst>
            <pc:docMk/>
            <pc:sldMk cId="4113564235" sldId="333"/>
            <ac:spMk id="8" creationId="{B55816F4-D937-DA68-E220-378BF60440B5}"/>
          </ac:spMkLst>
        </pc:spChg>
      </pc:sldChg>
      <pc:sldChg chg="modSp mod">
        <pc:chgData name="Hemant Kumar" userId="61a4379c-97a3-4b9c-8f20-fb922766d286" providerId="ADAL" clId="{32B59F06-E399-4941-968A-5EA19DA88350}" dt="2023-08-24T13:47:27.158" v="32" actId="255"/>
        <pc:sldMkLst>
          <pc:docMk/>
          <pc:sldMk cId="1413041954" sldId="336"/>
        </pc:sldMkLst>
        <pc:spChg chg="mod">
          <ac:chgData name="Hemant Kumar" userId="61a4379c-97a3-4b9c-8f20-fb922766d286" providerId="ADAL" clId="{32B59F06-E399-4941-968A-5EA19DA88350}" dt="2023-08-24T13:47:27.158" v="32" actId="255"/>
          <ac:spMkLst>
            <pc:docMk/>
            <pc:sldMk cId="1413041954" sldId="336"/>
            <ac:spMk id="2" creationId="{DB34981A-373E-475F-93B5-F9D178E741F0}"/>
          </ac:spMkLst>
        </pc:spChg>
      </pc:sldChg>
      <pc:sldChg chg="modSp mod">
        <pc:chgData name="Hemant Kumar" userId="61a4379c-97a3-4b9c-8f20-fb922766d286" providerId="ADAL" clId="{32B59F06-E399-4941-968A-5EA19DA88350}" dt="2023-08-24T13:47:48.622" v="33" actId="255"/>
        <pc:sldMkLst>
          <pc:docMk/>
          <pc:sldMk cId="4245835309" sldId="337"/>
        </pc:sldMkLst>
        <pc:spChg chg="mod">
          <ac:chgData name="Hemant Kumar" userId="61a4379c-97a3-4b9c-8f20-fb922766d286" providerId="ADAL" clId="{32B59F06-E399-4941-968A-5EA19DA88350}" dt="2023-08-24T13:47:48.622" v="33" actId="255"/>
          <ac:spMkLst>
            <pc:docMk/>
            <pc:sldMk cId="4245835309" sldId="337"/>
            <ac:spMk id="2" creationId="{E3C304BB-6E5C-F157-D4A1-B7ECD74C0D21}"/>
          </ac:spMkLst>
        </pc:spChg>
      </pc:sldChg>
      <pc:sldChg chg="modSp mod">
        <pc:chgData name="Hemant Kumar" userId="61a4379c-97a3-4b9c-8f20-fb922766d286" providerId="ADAL" clId="{32B59F06-E399-4941-968A-5EA19DA88350}" dt="2023-08-24T13:48:12.569" v="35" actId="255"/>
        <pc:sldMkLst>
          <pc:docMk/>
          <pc:sldMk cId="2667514570" sldId="338"/>
        </pc:sldMkLst>
        <pc:spChg chg="mod">
          <ac:chgData name="Hemant Kumar" userId="61a4379c-97a3-4b9c-8f20-fb922766d286" providerId="ADAL" clId="{32B59F06-E399-4941-968A-5EA19DA88350}" dt="2023-08-24T13:48:12.569" v="35" actId="255"/>
          <ac:spMkLst>
            <pc:docMk/>
            <pc:sldMk cId="2667514570" sldId="338"/>
            <ac:spMk id="2" creationId="{7AAFA5F9-D270-4E6C-90AD-5E104D96E285}"/>
          </ac:spMkLst>
        </pc:spChg>
      </pc:sldChg>
      <pc:sldChg chg="modSp mod">
        <pc:chgData name="Hemant Kumar" userId="61a4379c-97a3-4b9c-8f20-fb922766d286" providerId="ADAL" clId="{32B59F06-E399-4941-968A-5EA19DA88350}" dt="2023-08-24T13:47:59.178" v="34" actId="255"/>
        <pc:sldMkLst>
          <pc:docMk/>
          <pc:sldMk cId="4050437792" sldId="339"/>
        </pc:sldMkLst>
        <pc:spChg chg="mod">
          <ac:chgData name="Hemant Kumar" userId="61a4379c-97a3-4b9c-8f20-fb922766d286" providerId="ADAL" clId="{32B59F06-E399-4941-968A-5EA19DA88350}" dt="2023-08-24T13:47:59.178" v="34" actId="255"/>
          <ac:spMkLst>
            <pc:docMk/>
            <pc:sldMk cId="4050437792" sldId="339"/>
            <ac:spMk id="2" creationId="{A1D98630-266E-41DF-436D-574199402C41}"/>
          </ac:spMkLst>
        </pc:spChg>
      </pc:sldChg>
      <pc:sldChg chg="modSp mod">
        <pc:chgData name="Hemant Kumar" userId="61a4379c-97a3-4b9c-8f20-fb922766d286" providerId="ADAL" clId="{32B59F06-E399-4941-968A-5EA19DA88350}" dt="2023-08-24T14:09:16.259" v="131" actId="20577"/>
        <pc:sldMkLst>
          <pc:docMk/>
          <pc:sldMk cId="703004530" sldId="340"/>
        </pc:sldMkLst>
        <pc:spChg chg="mod">
          <ac:chgData name="Hemant Kumar" userId="61a4379c-97a3-4b9c-8f20-fb922766d286" providerId="ADAL" clId="{32B59F06-E399-4941-968A-5EA19DA88350}" dt="2023-08-24T14:08:06.410" v="130" actId="20577"/>
          <ac:spMkLst>
            <pc:docMk/>
            <pc:sldMk cId="703004530" sldId="340"/>
            <ac:spMk id="2" creationId="{937B25D0-A694-534E-D72D-0CF1BF0E473F}"/>
          </ac:spMkLst>
        </pc:spChg>
        <pc:graphicFrameChg chg="mod">
          <ac:chgData name="Hemant Kumar" userId="61a4379c-97a3-4b9c-8f20-fb922766d286" providerId="ADAL" clId="{32B59F06-E399-4941-968A-5EA19DA88350}" dt="2023-08-24T14:09:16.259" v="131" actId="20577"/>
          <ac:graphicFrameMkLst>
            <pc:docMk/>
            <pc:sldMk cId="703004530" sldId="340"/>
            <ac:graphicFrameMk id="12" creationId="{F97C2FE6-3779-C5E7-F22F-F988C6047028}"/>
          </ac:graphicFrameMkLst>
        </pc:graphicFrameChg>
      </pc:sldChg>
      <pc:sldChg chg="modSp mod">
        <pc:chgData name="Hemant Kumar" userId="61a4379c-97a3-4b9c-8f20-fb922766d286" providerId="ADAL" clId="{32B59F06-E399-4941-968A-5EA19DA88350}" dt="2023-08-24T13:49:01.662" v="57" actId="255"/>
        <pc:sldMkLst>
          <pc:docMk/>
          <pc:sldMk cId="2678490594" sldId="341"/>
        </pc:sldMkLst>
        <pc:spChg chg="mod">
          <ac:chgData name="Hemant Kumar" userId="61a4379c-97a3-4b9c-8f20-fb922766d286" providerId="ADAL" clId="{32B59F06-E399-4941-968A-5EA19DA88350}" dt="2023-08-24T13:49:01.662" v="57" actId="255"/>
          <ac:spMkLst>
            <pc:docMk/>
            <pc:sldMk cId="2678490594" sldId="341"/>
            <ac:spMk id="2" creationId="{95C25F17-E8FB-A8E6-7D82-1B8B9E18045E}"/>
          </ac:spMkLst>
        </pc:spChg>
      </pc:sldChg>
      <pc:sldChg chg="modSp mod">
        <pc:chgData name="Hemant Kumar" userId="61a4379c-97a3-4b9c-8f20-fb922766d286" providerId="ADAL" clId="{32B59F06-E399-4941-968A-5EA19DA88350}" dt="2023-08-24T13:49:15.950" v="58" actId="255"/>
        <pc:sldMkLst>
          <pc:docMk/>
          <pc:sldMk cId="1754983760" sldId="342"/>
        </pc:sldMkLst>
        <pc:spChg chg="mod">
          <ac:chgData name="Hemant Kumar" userId="61a4379c-97a3-4b9c-8f20-fb922766d286" providerId="ADAL" clId="{32B59F06-E399-4941-968A-5EA19DA88350}" dt="2023-08-24T13:49:15.950" v="58" actId="255"/>
          <ac:spMkLst>
            <pc:docMk/>
            <pc:sldMk cId="1754983760" sldId="342"/>
            <ac:spMk id="2" creationId="{3BA50D9C-F355-D07A-F5D1-4CCBFC9B2A6B}"/>
          </ac:spMkLst>
        </pc:spChg>
        <pc:graphicFrameChg chg="mod">
          <ac:chgData name="Hemant Kumar" userId="61a4379c-97a3-4b9c-8f20-fb922766d286" providerId="ADAL" clId="{32B59F06-E399-4941-968A-5EA19DA88350}" dt="2023-08-24T13:25:11.240" v="24" actId="20577"/>
          <ac:graphicFrameMkLst>
            <pc:docMk/>
            <pc:sldMk cId="1754983760" sldId="342"/>
            <ac:graphicFrameMk id="8" creationId="{C330E67F-56C7-ED99-B682-377B9BFA1560}"/>
          </ac:graphicFrameMkLst>
        </pc:graphicFrameChg>
      </pc:sldChg>
      <pc:sldChg chg="modSp mod">
        <pc:chgData name="Hemant Kumar" userId="61a4379c-97a3-4b9c-8f20-fb922766d286" providerId="ADAL" clId="{32B59F06-E399-4941-968A-5EA19DA88350}" dt="2023-08-24T13:48:46.034" v="56" actId="20577"/>
        <pc:sldMkLst>
          <pc:docMk/>
          <pc:sldMk cId="391935964" sldId="343"/>
        </pc:sldMkLst>
        <pc:spChg chg="mod">
          <ac:chgData name="Hemant Kumar" userId="61a4379c-97a3-4b9c-8f20-fb922766d286" providerId="ADAL" clId="{32B59F06-E399-4941-968A-5EA19DA88350}" dt="2023-08-24T13:48:46.034" v="56" actId="20577"/>
          <ac:spMkLst>
            <pc:docMk/>
            <pc:sldMk cId="391935964" sldId="343"/>
            <ac:spMk id="2" creationId="{7AAFA5F9-D270-4E6C-90AD-5E104D96E285}"/>
          </ac:spMkLst>
        </pc:spChg>
      </pc:sldChg>
      <pc:sldChg chg="modSp mod">
        <pc:chgData name="Hemant Kumar" userId="61a4379c-97a3-4b9c-8f20-fb922766d286" providerId="ADAL" clId="{32B59F06-E399-4941-968A-5EA19DA88350}" dt="2023-08-24T13:49:57.687" v="60" actId="255"/>
        <pc:sldMkLst>
          <pc:docMk/>
          <pc:sldMk cId="84801146" sldId="345"/>
        </pc:sldMkLst>
        <pc:spChg chg="mod">
          <ac:chgData name="Hemant Kumar" userId="61a4379c-97a3-4b9c-8f20-fb922766d286" providerId="ADAL" clId="{32B59F06-E399-4941-968A-5EA19DA88350}" dt="2023-08-24T13:49:57.687" v="60" actId="255"/>
          <ac:spMkLst>
            <pc:docMk/>
            <pc:sldMk cId="84801146" sldId="345"/>
            <ac:spMk id="2" creationId="{D43647D5-4562-69AE-F37A-1E1833F32A8F}"/>
          </ac:spMkLst>
        </pc:spChg>
      </pc:sldChg>
      <pc:sldChg chg="modSp mod">
        <pc:chgData name="Hemant Kumar" userId="61a4379c-97a3-4b9c-8f20-fb922766d286" providerId="ADAL" clId="{32B59F06-E399-4941-968A-5EA19DA88350}" dt="2023-08-24T13:51:30.493" v="87" actId="255"/>
        <pc:sldMkLst>
          <pc:docMk/>
          <pc:sldMk cId="2198774156" sldId="347"/>
        </pc:sldMkLst>
        <pc:spChg chg="mod">
          <ac:chgData name="Hemant Kumar" userId="61a4379c-97a3-4b9c-8f20-fb922766d286" providerId="ADAL" clId="{32B59F06-E399-4941-968A-5EA19DA88350}" dt="2023-08-24T13:51:06.031" v="85" actId="255"/>
          <ac:spMkLst>
            <pc:docMk/>
            <pc:sldMk cId="2198774156" sldId="347"/>
            <ac:spMk id="4" creationId="{92871FC3-B6AE-22B6-FBCA-1AB76B0C7D9D}"/>
          </ac:spMkLst>
        </pc:spChg>
        <pc:spChg chg="mod">
          <ac:chgData name="Hemant Kumar" userId="61a4379c-97a3-4b9c-8f20-fb922766d286" providerId="ADAL" clId="{32B59F06-E399-4941-968A-5EA19DA88350}" dt="2023-08-24T13:51:18.902" v="86" actId="255"/>
          <ac:spMkLst>
            <pc:docMk/>
            <pc:sldMk cId="2198774156" sldId="347"/>
            <ac:spMk id="7" creationId="{3A69D196-AF2A-1EB8-055E-396554576CC7}"/>
          </ac:spMkLst>
        </pc:spChg>
        <pc:spChg chg="mod">
          <ac:chgData name="Hemant Kumar" userId="61a4379c-97a3-4b9c-8f20-fb922766d286" providerId="ADAL" clId="{32B59F06-E399-4941-968A-5EA19DA88350}" dt="2023-08-24T13:51:30.493" v="87" actId="255"/>
          <ac:spMkLst>
            <pc:docMk/>
            <pc:sldMk cId="2198774156" sldId="347"/>
            <ac:spMk id="14" creationId="{AF99F45F-8780-497F-0D8B-7B914B305499}"/>
          </ac:spMkLst>
        </pc:spChg>
      </pc:sldChg>
      <pc:sldChg chg="modSp mod">
        <pc:chgData name="Hemant Kumar" userId="61a4379c-97a3-4b9c-8f20-fb922766d286" providerId="ADAL" clId="{32B59F06-E399-4941-968A-5EA19DA88350}" dt="2023-08-24T13:50:27.317" v="84" actId="255"/>
        <pc:sldMkLst>
          <pc:docMk/>
          <pc:sldMk cId="448544101" sldId="348"/>
        </pc:sldMkLst>
        <pc:spChg chg="mod">
          <ac:chgData name="Hemant Kumar" userId="61a4379c-97a3-4b9c-8f20-fb922766d286" providerId="ADAL" clId="{32B59F06-E399-4941-968A-5EA19DA88350}" dt="2023-08-24T13:50:27.317" v="84" actId="255"/>
          <ac:spMkLst>
            <pc:docMk/>
            <pc:sldMk cId="448544101" sldId="348"/>
            <ac:spMk id="2" creationId="{DAEC0C71-1A49-688E-AD99-230F1B2A149C}"/>
          </ac:spMkLst>
        </pc:spChg>
      </pc:sldChg>
      <pc:sldChg chg="modSp mod">
        <pc:chgData name="Hemant Kumar" userId="61a4379c-97a3-4b9c-8f20-fb922766d286" providerId="ADAL" clId="{32B59F06-E399-4941-968A-5EA19DA88350}" dt="2023-08-24T11:35:50.585" v="2" actId="20577"/>
        <pc:sldMkLst>
          <pc:docMk/>
          <pc:sldMk cId="610673973" sldId="352"/>
        </pc:sldMkLst>
        <pc:spChg chg="mod">
          <ac:chgData name="Hemant Kumar" userId="61a4379c-97a3-4b9c-8f20-fb922766d286" providerId="ADAL" clId="{32B59F06-E399-4941-968A-5EA19DA88350}" dt="2023-08-24T11:35:50.585" v="2" actId="20577"/>
          <ac:spMkLst>
            <pc:docMk/>
            <pc:sldMk cId="610673973" sldId="352"/>
            <ac:spMk id="7" creationId="{F5935430-5825-3FCD-824A-E67047DD930C}"/>
          </ac:spMkLst>
        </pc:spChg>
      </pc:sldChg>
      <pc:sldChg chg="modSp mod">
        <pc:chgData name="Hemant Kumar" userId="61a4379c-97a3-4b9c-8f20-fb922766d286" providerId="ADAL" clId="{32B59F06-E399-4941-968A-5EA19DA88350}" dt="2023-08-24T13:47:04.643" v="31" actId="255"/>
        <pc:sldMkLst>
          <pc:docMk/>
          <pc:sldMk cId="1035367039" sldId="353"/>
        </pc:sldMkLst>
        <pc:spChg chg="mod">
          <ac:chgData name="Hemant Kumar" userId="61a4379c-97a3-4b9c-8f20-fb922766d286" providerId="ADAL" clId="{32B59F06-E399-4941-968A-5EA19DA88350}" dt="2023-08-24T13:47:04.643" v="31" actId="255"/>
          <ac:spMkLst>
            <pc:docMk/>
            <pc:sldMk cId="1035367039" sldId="353"/>
            <ac:spMk id="8" creationId="{B55816F4-D937-DA68-E220-378BF60440B5}"/>
          </ac:spMkLst>
        </pc:spChg>
      </pc:sldChg>
    </pc:docChg>
  </pc:docChgLst>
  <pc:docChgLst>
    <pc:chgData name="Wardhan, Yash" userId="1b23f932-11d1-46de-8b74-d0c49a47cf07" providerId="ADAL" clId="{6BA67FE2-D7FB-4A2B-949D-8B89E35F0DE2}"/>
    <pc:docChg chg="custSel addSld delSld modSld">
      <pc:chgData name="Wardhan, Yash" userId="1b23f932-11d1-46de-8b74-d0c49a47cf07" providerId="ADAL" clId="{6BA67FE2-D7FB-4A2B-949D-8B89E35F0DE2}" dt="2023-08-23T14:31:34.584" v="746" actId="20577"/>
      <pc:docMkLst>
        <pc:docMk/>
      </pc:docMkLst>
      <pc:sldChg chg="modSp mod modNotesTx">
        <pc:chgData name="Wardhan, Yash" userId="1b23f932-11d1-46de-8b74-d0c49a47cf07" providerId="ADAL" clId="{6BA67FE2-D7FB-4A2B-949D-8B89E35F0DE2}" dt="2023-08-23T14:31:34.584" v="746" actId="20577"/>
        <pc:sldMkLst>
          <pc:docMk/>
          <pc:sldMk cId="3708644334" sldId="328"/>
        </pc:sldMkLst>
        <pc:spChg chg="mod">
          <ac:chgData name="Wardhan, Yash" userId="1b23f932-11d1-46de-8b74-d0c49a47cf07" providerId="ADAL" clId="{6BA67FE2-D7FB-4A2B-949D-8B89E35F0DE2}" dt="2023-08-23T12:20:24.291" v="604" actId="1037"/>
          <ac:spMkLst>
            <pc:docMk/>
            <pc:sldMk cId="3708644334" sldId="328"/>
            <ac:spMk id="9" creationId="{0A9F035E-D8FB-DCB6-B7FB-955B3A2A46E7}"/>
          </ac:spMkLst>
        </pc:spChg>
        <pc:spChg chg="mod">
          <ac:chgData name="Wardhan, Yash" userId="1b23f932-11d1-46de-8b74-d0c49a47cf07" providerId="ADAL" clId="{6BA67FE2-D7FB-4A2B-949D-8B89E35F0DE2}" dt="2023-08-23T12:20:08.680" v="555" actId="1037"/>
          <ac:spMkLst>
            <pc:docMk/>
            <pc:sldMk cId="3708644334" sldId="328"/>
            <ac:spMk id="16" creationId="{8362FBBD-4056-5051-DCB7-6FEB136012F2}"/>
          </ac:spMkLst>
        </pc:spChg>
        <pc:spChg chg="mod">
          <ac:chgData name="Wardhan, Yash" userId="1b23f932-11d1-46de-8b74-d0c49a47cf07" providerId="ADAL" clId="{6BA67FE2-D7FB-4A2B-949D-8B89E35F0DE2}" dt="2023-08-23T11:33:28.258" v="23" actId="21"/>
          <ac:spMkLst>
            <pc:docMk/>
            <pc:sldMk cId="3708644334" sldId="328"/>
            <ac:spMk id="39" creationId="{5BF7550A-EC49-5784-365F-04F53CD61037}"/>
          </ac:spMkLst>
        </pc:spChg>
        <pc:spChg chg="mod">
          <ac:chgData name="Wardhan, Yash" userId="1b23f932-11d1-46de-8b74-d0c49a47cf07" providerId="ADAL" clId="{6BA67FE2-D7FB-4A2B-949D-8B89E35F0DE2}" dt="2023-08-23T12:20:30.298" v="616" actId="1038"/>
          <ac:spMkLst>
            <pc:docMk/>
            <pc:sldMk cId="3708644334" sldId="328"/>
            <ac:spMk id="42" creationId="{4B2584F5-4457-5D81-44FA-124F321D8FEB}"/>
          </ac:spMkLst>
        </pc:spChg>
        <pc:spChg chg="mod">
          <ac:chgData name="Wardhan, Yash" userId="1b23f932-11d1-46de-8b74-d0c49a47cf07" providerId="ADAL" clId="{6BA67FE2-D7FB-4A2B-949D-8B89E35F0DE2}" dt="2023-08-23T12:20:17.582" v="592" actId="1037"/>
          <ac:spMkLst>
            <pc:docMk/>
            <pc:sldMk cId="3708644334" sldId="328"/>
            <ac:spMk id="47" creationId="{07F4C34C-54FA-AC5B-CE9F-37E8FC3F1A6E}"/>
          </ac:spMkLst>
        </pc:spChg>
      </pc:sldChg>
      <pc:sldChg chg="delSp modSp mod modNotesTx">
        <pc:chgData name="Wardhan, Yash" userId="1b23f932-11d1-46de-8b74-d0c49a47cf07" providerId="ADAL" clId="{6BA67FE2-D7FB-4A2B-949D-8B89E35F0DE2}" dt="2023-08-23T11:34:54.126" v="31"/>
        <pc:sldMkLst>
          <pc:docMk/>
          <pc:sldMk cId="1063244862" sldId="329"/>
        </pc:sldMkLst>
        <pc:spChg chg="del mod">
          <ac:chgData name="Wardhan, Yash" userId="1b23f932-11d1-46de-8b74-d0c49a47cf07" providerId="ADAL" clId="{6BA67FE2-D7FB-4A2B-949D-8B89E35F0DE2}" dt="2023-08-23T11:34:54.126" v="31"/>
          <ac:spMkLst>
            <pc:docMk/>
            <pc:sldMk cId="1063244862" sldId="329"/>
            <ac:spMk id="39" creationId="{5BF7550A-EC49-5784-365F-04F53CD61037}"/>
          </ac:spMkLst>
        </pc:spChg>
      </pc:sldChg>
      <pc:sldChg chg="delSp modSp mod modNotesTx">
        <pc:chgData name="Wardhan, Yash" userId="1b23f932-11d1-46de-8b74-d0c49a47cf07" providerId="ADAL" clId="{6BA67FE2-D7FB-4A2B-949D-8B89E35F0DE2}" dt="2023-08-23T11:35:06.637" v="35"/>
        <pc:sldMkLst>
          <pc:docMk/>
          <pc:sldMk cId="2573578614" sldId="331"/>
        </pc:sldMkLst>
        <pc:spChg chg="del mod">
          <ac:chgData name="Wardhan, Yash" userId="1b23f932-11d1-46de-8b74-d0c49a47cf07" providerId="ADAL" clId="{6BA67FE2-D7FB-4A2B-949D-8B89E35F0DE2}" dt="2023-08-23T11:35:06.637" v="35"/>
          <ac:spMkLst>
            <pc:docMk/>
            <pc:sldMk cId="2573578614" sldId="331"/>
            <ac:spMk id="70" creationId="{DD3F1995-C723-7B97-73BE-D5FCB61471DC}"/>
          </ac:spMkLst>
        </pc:spChg>
      </pc:sldChg>
      <pc:sldChg chg="delSp modSp mod modAnim modNotesTx">
        <pc:chgData name="Wardhan, Yash" userId="1b23f932-11d1-46de-8b74-d0c49a47cf07" providerId="ADAL" clId="{6BA67FE2-D7FB-4A2B-949D-8B89E35F0DE2}" dt="2023-08-23T12:56:00.114" v="722"/>
        <pc:sldMkLst>
          <pc:docMk/>
          <pc:sldMk cId="2292385332" sldId="332"/>
        </pc:sldMkLst>
        <pc:spChg chg="del mod">
          <ac:chgData name="Wardhan, Yash" userId="1b23f932-11d1-46de-8b74-d0c49a47cf07" providerId="ADAL" clId="{6BA67FE2-D7FB-4A2B-949D-8B89E35F0DE2}" dt="2023-08-23T11:35:52.940" v="67"/>
          <ac:spMkLst>
            <pc:docMk/>
            <pc:sldMk cId="2292385332" sldId="332"/>
            <ac:spMk id="10" creationId="{FBE30019-7B8D-7378-F59D-CAF6BAA848FB}"/>
          </ac:spMkLst>
        </pc:spChg>
        <pc:spChg chg="mod">
          <ac:chgData name="Wardhan, Yash" userId="1b23f932-11d1-46de-8b74-d0c49a47cf07" providerId="ADAL" clId="{6BA67FE2-D7FB-4A2B-949D-8B89E35F0DE2}" dt="2023-08-23T12:41:44.621" v="645" actId="255"/>
          <ac:spMkLst>
            <pc:docMk/>
            <pc:sldMk cId="2292385332" sldId="332"/>
            <ac:spMk id="31" creationId="{1CD017BC-CA1E-0221-69BA-88CD0C1932A5}"/>
          </ac:spMkLst>
        </pc:spChg>
        <pc:grpChg chg="mod">
          <ac:chgData name="Wardhan, Yash" userId="1b23f932-11d1-46de-8b74-d0c49a47cf07" providerId="ADAL" clId="{6BA67FE2-D7FB-4A2B-949D-8B89E35F0DE2}" dt="2023-08-23T11:35:49.937" v="65" actId="1035"/>
          <ac:grpSpMkLst>
            <pc:docMk/>
            <pc:sldMk cId="2292385332" sldId="332"/>
            <ac:grpSpMk id="13" creationId="{89E9DDA7-E0B8-D09F-2485-A9CECC8F344A}"/>
          </ac:grpSpMkLst>
        </pc:grpChg>
        <pc:grpChg chg="mod">
          <ac:chgData name="Wardhan, Yash" userId="1b23f932-11d1-46de-8b74-d0c49a47cf07" providerId="ADAL" clId="{6BA67FE2-D7FB-4A2B-949D-8B89E35F0DE2}" dt="2023-08-23T11:35:49.937" v="65" actId="1035"/>
          <ac:grpSpMkLst>
            <pc:docMk/>
            <pc:sldMk cId="2292385332" sldId="332"/>
            <ac:grpSpMk id="17" creationId="{A6539062-9160-9BFA-503B-94EF0386843F}"/>
          </ac:grpSpMkLst>
        </pc:grpChg>
        <pc:grpChg chg="mod">
          <ac:chgData name="Wardhan, Yash" userId="1b23f932-11d1-46de-8b74-d0c49a47cf07" providerId="ADAL" clId="{6BA67FE2-D7FB-4A2B-949D-8B89E35F0DE2}" dt="2023-08-23T11:35:49.937" v="65" actId="1035"/>
          <ac:grpSpMkLst>
            <pc:docMk/>
            <pc:sldMk cId="2292385332" sldId="332"/>
            <ac:grpSpMk id="25" creationId="{9A88A6F6-BA35-76C2-61E0-12C7AA05D663}"/>
          </ac:grpSpMkLst>
        </pc:grpChg>
        <pc:grpChg chg="mod">
          <ac:chgData name="Wardhan, Yash" userId="1b23f932-11d1-46de-8b74-d0c49a47cf07" providerId="ADAL" clId="{6BA67FE2-D7FB-4A2B-949D-8B89E35F0DE2}" dt="2023-08-23T11:35:49.937" v="65" actId="1035"/>
          <ac:grpSpMkLst>
            <pc:docMk/>
            <pc:sldMk cId="2292385332" sldId="332"/>
            <ac:grpSpMk id="29" creationId="{E0D3AD3E-4970-D0FC-AA80-EB4CCEB6D143}"/>
          </ac:grpSpMkLst>
        </pc:grpChg>
        <pc:graphicFrameChg chg="mod">
          <ac:chgData name="Wardhan, Yash" userId="1b23f932-11d1-46de-8b74-d0c49a47cf07" providerId="ADAL" clId="{6BA67FE2-D7FB-4A2B-949D-8B89E35F0DE2}" dt="2023-08-23T12:56:00.114" v="722"/>
          <ac:graphicFrameMkLst>
            <pc:docMk/>
            <pc:sldMk cId="2292385332" sldId="332"/>
            <ac:graphicFrameMk id="11" creationId="{C3962982-8F24-E67C-6AAB-54B70179F31E}"/>
          </ac:graphicFrameMkLst>
        </pc:graphicFrameChg>
      </pc:sldChg>
      <pc:sldChg chg="delSp modSp mod modNotesTx">
        <pc:chgData name="Wardhan, Yash" userId="1b23f932-11d1-46de-8b74-d0c49a47cf07" providerId="ADAL" clId="{6BA67FE2-D7FB-4A2B-949D-8B89E35F0DE2}" dt="2023-08-23T11:36:41.236" v="96"/>
        <pc:sldMkLst>
          <pc:docMk/>
          <pc:sldMk cId="4113564235" sldId="333"/>
        </pc:sldMkLst>
        <pc:spChg chg="mod">
          <ac:chgData name="Wardhan, Yash" userId="1b23f932-11d1-46de-8b74-d0c49a47cf07" providerId="ADAL" clId="{6BA67FE2-D7FB-4A2B-949D-8B89E35F0DE2}" dt="2023-08-23T11:36:38.630" v="94" actId="1076"/>
          <ac:spMkLst>
            <pc:docMk/>
            <pc:sldMk cId="4113564235" sldId="333"/>
            <ac:spMk id="19" creationId="{E304ECEB-EDB6-4690-AC01-3C0DBAC35B1E}"/>
          </ac:spMkLst>
        </pc:spChg>
        <pc:spChg chg="del mod">
          <ac:chgData name="Wardhan, Yash" userId="1b23f932-11d1-46de-8b74-d0c49a47cf07" providerId="ADAL" clId="{6BA67FE2-D7FB-4A2B-949D-8B89E35F0DE2}" dt="2023-08-23T11:36:41.236" v="96"/>
          <ac:spMkLst>
            <pc:docMk/>
            <pc:sldMk cId="4113564235" sldId="333"/>
            <ac:spMk id="26" creationId="{F0B09637-80E7-FBD0-9C1D-4D110324D1F7}"/>
          </ac:spMkLst>
        </pc:spChg>
        <pc:graphicFrameChg chg="mod">
          <ac:chgData name="Wardhan, Yash" userId="1b23f932-11d1-46de-8b74-d0c49a47cf07" providerId="ADAL" clId="{6BA67FE2-D7FB-4A2B-949D-8B89E35F0DE2}" dt="2023-08-23T11:36:18.326" v="85" actId="1035"/>
          <ac:graphicFrameMkLst>
            <pc:docMk/>
            <pc:sldMk cId="4113564235" sldId="333"/>
            <ac:graphicFrameMk id="20" creationId="{0CEFF4A7-F634-2020-5B17-5ECA0E9F86F2}"/>
          </ac:graphicFrameMkLst>
        </pc:graphicFrameChg>
        <pc:graphicFrameChg chg="mod">
          <ac:chgData name="Wardhan, Yash" userId="1b23f932-11d1-46de-8b74-d0c49a47cf07" providerId="ADAL" clId="{6BA67FE2-D7FB-4A2B-949D-8B89E35F0DE2}" dt="2023-08-23T11:36:18.326" v="85" actId="1035"/>
          <ac:graphicFrameMkLst>
            <pc:docMk/>
            <pc:sldMk cId="4113564235" sldId="333"/>
            <ac:graphicFrameMk id="21" creationId="{F6F1F435-AFB4-3232-1A39-36FB21A78ED3}"/>
          </ac:graphicFrameMkLst>
        </pc:graphicFrameChg>
      </pc:sldChg>
      <pc:sldChg chg="delSp modSp del mod modNotesTx">
        <pc:chgData name="Wardhan, Yash" userId="1b23f932-11d1-46de-8b74-d0c49a47cf07" providerId="ADAL" clId="{6BA67FE2-D7FB-4A2B-949D-8B89E35F0DE2}" dt="2023-08-23T11:47:40.622" v="170" actId="47"/>
        <pc:sldMkLst>
          <pc:docMk/>
          <pc:sldMk cId="1141557874" sldId="334"/>
        </pc:sldMkLst>
        <pc:spChg chg="mod">
          <ac:chgData name="Wardhan, Yash" userId="1b23f932-11d1-46de-8b74-d0c49a47cf07" providerId="ADAL" clId="{6BA67FE2-D7FB-4A2B-949D-8B89E35F0DE2}" dt="2023-08-23T11:37:07.896" v="112" actId="1035"/>
          <ac:spMkLst>
            <pc:docMk/>
            <pc:sldMk cId="1141557874" sldId="334"/>
            <ac:spMk id="13" creationId="{1F8D5EF9-C235-56DE-0A0F-D4FB559E8D07}"/>
          </ac:spMkLst>
        </pc:spChg>
        <pc:spChg chg="mod">
          <ac:chgData name="Wardhan, Yash" userId="1b23f932-11d1-46de-8b74-d0c49a47cf07" providerId="ADAL" clId="{6BA67FE2-D7FB-4A2B-949D-8B89E35F0DE2}" dt="2023-08-23T11:37:22.217" v="132" actId="1035"/>
          <ac:spMkLst>
            <pc:docMk/>
            <pc:sldMk cId="1141557874" sldId="334"/>
            <ac:spMk id="15" creationId="{AD07CB90-7DC5-55CC-760E-F4A1D77F3B41}"/>
          </ac:spMkLst>
        </pc:spChg>
        <pc:spChg chg="mod">
          <ac:chgData name="Wardhan, Yash" userId="1b23f932-11d1-46de-8b74-d0c49a47cf07" providerId="ADAL" clId="{6BA67FE2-D7FB-4A2B-949D-8B89E35F0DE2}" dt="2023-08-23T11:37:07.896" v="112" actId="1035"/>
          <ac:spMkLst>
            <pc:docMk/>
            <pc:sldMk cId="1141557874" sldId="334"/>
            <ac:spMk id="17" creationId="{8B939A3F-AE16-B625-E300-5FBE646893A9}"/>
          </ac:spMkLst>
        </pc:spChg>
        <pc:spChg chg="mod">
          <ac:chgData name="Wardhan, Yash" userId="1b23f932-11d1-46de-8b74-d0c49a47cf07" providerId="ADAL" clId="{6BA67FE2-D7FB-4A2B-949D-8B89E35F0DE2}" dt="2023-08-23T11:37:07.896" v="112" actId="1035"/>
          <ac:spMkLst>
            <pc:docMk/>
            <pc:sldMk cId="1141557874" sldId="334"/>
            <ac:spMk id="18" creationId="{3C40289E-8E73-6BE8-5623-2F905C81BD39}"/>
          </ac:spMkLst>
        </pc:spChg>
        <pc:spChg chg="del mod">
          <ac:chgData name="Wardhan, Yash" userId="1b23f932-11d1-46de-8b74-d0c49a47cf07" providerId="ADAL" clId="{6BA67FE2-D7FB-4A2B-949D-8B89E35F0DE2}" dt="2023-08-23T11:36:55.121" v="101"/>
          <ac:spMkLst>
            <pc:docMk/>
            <pc:sldMk cId="1141557874" sldId="334"/>
            <ac:spMk id="26" creationId="{F0B09637-80E7-FBD0-9C1D-4D110324D1F7}"/>
          </ac:spMkLst>
        </pc:spChg>
        <pc:graphicFrameChg chg="mod">
          <ac:chgData name="Wardhan, Yash" userId="1b23f932-11d1-46de-8b74-d0c49a47cf07" providerId="ADAL" clId="{6BA67FE2-D7FB-4A2B-949D-8B89E35F0DE2}" dt="2023-08-23T11:40:20.147" v="143"/>
          <ac:graphicFrameMkLst>
            <pc:docMk/>
            <pc:sldMk cId="1141557874" sldId="334"/>
            <ac:graphicFrameMk id="11" creationId="{544A4B2F-15C3-A1B4-232B-2AFE84460EFB}"/>
          </ac:graphicFrameMkLst>
        </pc:graphicFrameChg>
      </pc:sldChg>
      <pc:sldChg chg="delSp modSp mod modNotesTx">
        <pc:chgData name="Wardhan, Yash" userId="1b23f932-11d1-46de-8b74-d0c49a47cf07" providerId="ADAL" clId="{6BA67FE2-D7FB-4A2B-949D-8B89E35F0DE2}" dt="2023-08-23T11:48:31.629" v="248" actId="1035"/>
        <pc:sldMkLst>
          <pc:docMk/>
          <pc:sldMk cId="4105765704" sldId="335"/>
        </pc:sldMkLst>
        <pc:spChg chg="del mod">
          <ac:chgData name="Wardhan, Yash" userId="1b23f932-11d1-46de-8b74-d0c49a47cf07" providerId="ADAL" clId="{6BA67FE2-D7FB-4A2B-949D-8B89E35F0DE2}" dt="2023-08-23T11:48:02.282" v="175"/>
          <ac:spMkLst>
            <pc:docMk/>
            <pc:sldMk cId="4105765704" sldId="335"/>
            <ac:spMk id="9" creationId="{6F80ECCB-9D05-7C21-47BE-B78A820C1A41}"/>
          </ac:spMkLst>
        </pc:spChg>
        <pc:spChg chg="mod">
          <ac:chgData name="Wardhan, Yash" userId="1b23f932-11d1-46de-8b74-d0c49a47cf07" providerId="ADAL" clId="{6BA67FE2-D7FB-4A2B-949D-8B89E35F0DE2}" dt="2023-08-23T11:48:31.629" v="248" actId="1035"/>
          <ac:spMkLst>
            <pc:docMk/>
            <pc:sldMk cId="4105765704" sldId="335"/>
            <ac:spMk id="12" creationId="{2572F8DF-E251-A1F0-790F-631305ED2AE3}"/>
          </ac:spMkLst>
        </pc:spChg>
        <pc:spChg chg="mod">
          <ac:chgData name="Wardhan, Yash" userId="1b23f932-11d1-46de-8b74-d0c49a47cf07" providerId="ADAL" clId="{6BA67FE2-D7FB-4A2B-949D-8B89E35F0DE2}" dt="2023-08-23T11:48:31.629" v="248" actId="1035"/>
          <ac:spMkLst>
            <pc:docMk/>
            <pc:sldMk cId="4105765704" sldId="335"/>
            <ac:spMk id="13" creationId="{EF28AB9A-16EF-795B-152E-53B6EB0360B4}"/>
          </ac:spMkLst>
        </pc:spChg>
        <pc:spChg chg="mod">
          <ac:chgData name="Wardhan, Yash" userId="1b23f932-11d1-46de-8b74-d0c49a47cf07" providerId="ADAL" clId="{6BA67FE2-D7FB-4A2B-949D-8B89E35F0DE2}" dt="2023-08-23T11:48:31.629" v="248" actId="1035"/>
          <ac:spMkLst>
            <pc:docMk/>
            <pc:sldMk cId="4105765704" sldId="335"/>
            <ac:spMk id="14" creationId="{455C92BD-1C0C-74D9-23DC-0B5B81CBEF27}"/>
          </ac:spMkLst>
        </pc:spChg>
        <pc:spChg chg="mod">
          <ac:chgData name="Wardhan, Yash" userId="1b23f932-11d1-46de-8b74-d0c49a47cf07" providerId="ADAL" clId="{6BA67FE2-D7FB-4A2B-949D-8B89E35F0DE2}" dt="2023-08-23T11:48:31.629" v="248" actId="1035"/>
          <ac:spMkLst>
            <pc:docMk/>
            <pc:sldMk cId="4105765704" sldId="335"/>
            <ac:spMk id="15" creationId="{4629F68F-AD10-D210-69D8-FF547EC95DE3}"/>
          </ac:spMkLst>
        </pc:spChg>
        <pc:spChg chg="mod">
          <ac:chgData name="Wardhan, Yash" userId="1b23f932-11d1-46de-8b74-d0c49a47cf07" providerId="ADAL" clId="{6BA67FE2-D7FB-4A2B-949D-8B89E35F0DE2}" dt="2023-08-23T11:48:31.629" v="248" actId="1035"/>
          <ac:spMkLst>
            <pc:docMk/>
            <pc:sldMk cId="4105765704" sldId="335"/>
            <ac:spMk id="19" creationId="{3B94FE66-6B50-BC5D-8609-59CB6CD1A099}"/>
          </ac:spMkLst>
        </pc:spChg>
        <pc:spChg chg="mod">
          <ac:chgData name="Wardhan, Yash" userId="1b23f932-11d1-46de-8b74-d0c49a47cf07" providerId="ADAL" clId="{6BA67FE2-D7FB-4A2B-949D-8B89E35F0DE2}" dt="2023-08-23T11:48:31.629" v="248" actId="1035"/>
          <ac:spMkLst>
            <pc:docMk/>
            <pc:sldMk cId="4105765704" sldId="335"/>
            <ac:spMk id="20" creationId="{707C8A10-8941-3E8D-50A2-FC504EDC8F71}"/>
          </ac:spMkLst>
        </pc:spChg>
        <pc:grpChg chg="mod">
          <ac:chgData name="Wardhan, Yash" userId="1b23f932-11d1-46de-8b74-d0c49a47cf07" providerId="ADAL" clId="{6BA67FE2-D7FB-4A2B-949D-8B89E35F0DE2}" dt="2023-08-23T11:48:31.629" v="248" actId="1035"/>
          <ac:grpSpMkLst>
            <pc:docMk/>
            <pc:sldMk cId="4105765704" sldId="335"/>
            <ac:grpSpMk id="2" creationId="{BDC80EF8-8111-4054-39B0-97AC18A0C67E}"/>
          </ac:grpSpMkLst>
        </pc:grpChg>
      </pc:sldChg>
      <pc:sldChg chg="delSp modSp mod modAnim modNotesTx">
        <pc:chgData name="Wardhan, Yash" userId="1b23f932-11d1-46de-8b74-d0c49a47cf07" providerId="ADAL" clId="{6BA67FE2-D7FB-4A2B-949D-8B89E35F0DE2}" dt="2023-08-23T12:35:35.503" v="628"/>
        <pc:sldMkLst>
          <pc:docMk/>
          <pc:sldMk cId="1413041954" sldId="336"/>
        </pc:sldMkLst>
        <pc:spChg chg="mod">
          <ac:chgData name="Wardhan, Yash" userId="1b23f932-11d1-46de-8b74-d0c49a47cf07" providerId="ADAL" clId="{6BA67FE2-D7FB-4A2B-949D-8B89E35F0DE2}" dt="2023-08-23T11:37:43.543" v="133" actId="255"/>
          <ac:spMkLst>
            <pc:docMk/>
            <pc:sldMk cId="1413041954" sldId="336"/>
            <ac:spMk id="5" creationId="{D30DD526-C351-9772-32C8-DE6460419432}"/>
          </ac:spMkLst>
        </pc:spChg>
        <pc:spChg chg="del mod">
          <ac:chgData name="Wardhan, Yash" userId="1b23f932-11d1-46de-8b74-d0c49a47cf07" providerId="ADAL" clId="{6BA67FE2-D7FB-4A2B-949D-8B89E35F0DE2}" dt="2023-08-23T11:48:55.682" v="252"/>
          <ac:spMkLst>
            <pc:docMk/>
            <pc:sldMk cId="1413041954" sldId="336"/>
            <ac:spMk id="17" creationId="{8172F876-0FB0-737E-6512-13BECEDB2FEE}"/>
          </ac:spMkLst>
        </pc:spChg>
        <pc:graphicFrameChg chg="mod">
          <ac:chgData name="Wardhan, Yash" userId="1b23f932-11d1-46de-8b74-d0c49a47cf07" providerId="ADAL" clId="{6BA67FE2-D7FB-4A2B-949D-8B89E35F0DE2}" dt="2023-08-23T11:38:10.200" v="140" actId="255"/>
          <ac:graphicFrameMkLst>
            <pc:docMk/>
            <pc:sldMk cId="1413041954" sldId="336"/>
            <ac:graphicFrameMk id="7" creationId="{2FBB140F-CEF0-5F75-55FB-C281F0E330AA}"/>
          </ac:graphicFrameMkLst>
        </pc:graphicFrameChg>
      </pc:sldChg>
      <pc:sldChg chg="addSp delSp modSp mod modAnim modNotesTx">
        <pc:chgData name="Wardhan, Yash" userId="1b23f932-11d1-46de-8b74-d0c49a47cf07" providerId="ADAL" clId="{6BA67FE2-D7FB-4A2B-949D-8B89E35F0DE2}" dt="2023-08-23T12:35:41.966" v="633"/>
        <pc:sldMkLst>
          <pc:docMk/>
          <pc:sldMk cId="4245835309" sldId="337"/>
        </pc:sldMkLst>
        <pc:spChg chg="del mod">
          <ac:chgData name="Wardhan, Yash" userId="1b23f932-11d1-46de-8b74-d0c49a47cf07" providerId="ADAL" clId="{6BA67FE2-D7FB-4A2B-949D-8B89E35F0DE2}" dt="2023-08-23T11:49:11.835" v="256"/>
          <ac:spMkLst>
            <pc:docMk/>
            <pc:sldMk cId="4245835309" sldId="337"/>
            <ac:spMk id="5" creationId="{37E53EFD-6523-E8BB-7337-FD6A473380C8}"/>
          </ac:spMkLst>
        </pc:spChg>
        <pc:spChg chg="mod topLvl">
          <ac:chgData name="Wardhan, Yash" userId="1b23f932-11d1-46de-8b74-d0c49a47cf07" providerId="ADAL" clId="{6BA67FE2-D7FB-4A2B-949D-8B89E35F0DE2}" dt="2023-08-23T11:57:07.011" v="403" actId="164"/>
          <ac:spMkLst>
            <pc:docMk/>
            <pc:sldMk cId="4245835309" sldId="337"/>
            <ac:spMk id="8" creationId="{56ABFD87-3B05-4FC1-3AA5-46BDC34CE0BB}"/>
          </ac:spMkLst>
        </pc:spChg>
        <pc:spChg chg="mod topLvl">
          <ac:chgData name="Wardhan, Yash" userId="1b23f932-11d1-46de-8b74-d0c49a47cf07" providerId="ADAL" clId="{6BA67FE2-D7FB-4A2B-949D-8B89E35F0DE2}" dt="2023-08-23T11:57:07.011" v="403" actId="164"/>
          <ac:spMkLst>
            <pc:docMk/>
            <pc:sldMk cId="4245835309" sldId="337"/>
            <ac:spMk id="11" creationId="{E5958308-6295-A4B9-BA12-A0DBDB4C9D71}"/>
          </ac:spMkLst>
        </pc:spChg>
        <pc:spChg chg="mod topLvl">
          <ac:chgData name="Wardhan, Yash" userId="1b23f932-11d1-46de-8b74-d0c49a47cf07" providerId="ADAL" clId="{6BA67FE2-D7FB-4A2B-949D-8B89E35F0DE2}" dt="2023-08-23T11:57:07.011" v="403" actId="164"/>
          <ac:spMkLst>
            <pc:docMk/>
            <pc:sldMk cId="4245835309" sldId="337"/>
            <ac:spMk id="17" creationId="{64C7B97C-EB9C-7E2C-4073-D676F9D98BF8}"/>
          </ac:spMkLst>
        </pc:spChg>
        <pc:spChg chg="mod topLvl">
          <ac:chgData name="Wardhan, Yash" userId="1b23f932-11d1-46de-8b74-d0c49a47cf07" providerId="ADAL" clId="{6BA67FE2-D7FB-4A2B-949D-8B89E35F0DE2}" dt="2023-08-23T11:57:07.011" v="403" actId="164"/>
          <ac:spMkLst>
            <pc:docMk/>
            <pc:sldMk cId="4245835309" sldId="337"/>
            <ac:spMk id="18" creationId="{3D89322D-722A-7D0C-1004-7C929A27302C}"/>
          </ac:spMkLst>
        </pc:spChg>
        <pc:spChg chg="mod topLvl">
          <ac:chgData name="Wardhan, Yash" userId="1b23f932-11d1-46de-8b74-d0c49a47cf07" providerId="ADAL" clId="{6BA67FE2-D7FB-4A2B-949D-8B89E35F0DE2}" dt="2023-08-23T11:57:07.011" v="403" actId="164"/>
          <ac:spMkLst>
            <pc:docMk/>
            <pc:sldMk cId="4245835309" sldId="337"/>
            <ac:spMk id="23" creationId="{E454315B-883D-3F28-E1FB-1AF912CCF2BB}"/>
          </ac:spMkLst>
        </pc:spChg>
        <pc:spChg chg="mod topLvl">
          <ac:chgData name="Wardhan, Yash" userId="1b23f932-11d1-46de-8b74-d0c49a47cf07" providerId="ADAL" clId="{6BA67FE2-D7FB-4A2B-949D-8B89E35F0DE2}" dt="2023-08-23T11:57:07.011" v="403" actId="164"/>
          <ac:spMkLst>
            <pc:docMk/>
            <pc:sldMk cId="4245835309" sldId="337"/>
            <ac:spMk id="24" creationId="{B9BBF629-3E79-50DA-D96A-85862FA37975}"/>
          </ac:spMkLst>
        </pc:spChg>
        <pc:spChg chg="mod">
          <ac:chgData name="Wardhan, Yash" userId="1b23f932-11d1-46de-8b74-d0c49a47cf07" providerId="ADAL" clId="{6BA67FE2-D7FB-4A2B-949D-8B89E35F0DE2}" dt="2023-08-23T11:49:58.170" v="300" actId="1036"/>
          <ac:spMkLst>
            <pc:docMk/>
            <pc:sldMk cId="4245835309" sldId="337"/>
            <ac:spMk id="26" creationId="{2ADEA4B6-A31A-CED1-999B-8B5505300F5E}"/>
          </ac:spMkLst>
        </pc:spChg>
        <pc:spChg chg="mod">
          <ac:chgData name="Wardhan, Yash" userId="1b23f932-11d1-46de-8b74-d0c49a47cf07" providerId="ADAL" clId="{6BA67FE2-D7FB-4A2B-949D-8B89E35F0DE2}" dt="2023-08-23T11:49:58.170" v="300" actId="1036"/>
          <ac:spMkLst>
            <pc:docMk/>
            <pc:sldMk cId="4245835309" sldId="337"/>
            <ac:spMk id="27" creationId="{2F5F00C4-5312-4610-CFD4-1BEF54DA73EF}"/>
          </ac:spMkLst>
        </pc:spChg>
        <pc:spChg chg="mod">
          <ac:chgData name="Wardhan, Yash" userId="1b23f932-11d1-46de-8b74-d0c49a47cf07" providerId="ADAL" clId="{6BA67FE2-D7FB-4A2B-949D-8B89E35F0DE2}" dt="2023-08-23T11:49:58.170" v="300" actId="1036"/>
          <ac:spMkLst>
            <pc:docMk/>
            <pc:sldMk cId="4245835309" sldId="337"/>
            <ac:spMk id="29" creationId="{3DD22A8A-0A8E-5F28-0656-62DC2827D24A}"/>
          </ac:spMkLst>
        </pc:spChg>
        <pc:spChg chg="mod">
          <ac:chgData name="Wardhan, Yash" userId="1b23f932-11d1-46de-8b74-d0c49a47cf07" providerId="ADAL" clId="{6BA67FE2-D7FB-4A2B-949D-8B89E35F0DE2}" dt="2023-08-23T12:13:41.406" v="430" actId="692"/>
          <ac:spMkLst>
            <pc:docMk/>
            <pc:sldMk cId="4245835309" sldId="337"/>
            <ac:spMk id="30" creationId="{2C22642E-5327-7371-21A3-5FB7DF43E1AF}"/>
          </ac:spMkLst>
        </pc:spChg>
        <pc:spChg chg="mod">
          <ac:chgData name="Wardhan, Yash" userId="1b23f932-11d1-46de-8b74-d0c49a47cf07" providerId="ADAL" clId="{6BA67FE2-D7FB-4A2B-949D-8B89E35F0DE2}" dt="2023-08-23T11:49:58.170" v="300" actId="1036"/>
          <ac:spMkLst>
            <pc:docMk/>
            <pc:sldMk cId="4245835309" sldId="337"/>
            <ac:spMk id="31" creationId="{67E9E2DD-CB9C-1F31-08D5-3089EB6EE3D9}"/>
          </ac:spMkLst>
        </pc:spChg>
        <pc:spChg chg="mod">
          <ac:chgData name="Wardhan, Yash" userId="1b23f932-11d1-46de-8b74-d0c49a47cf07" providerId="ADAL" clId="{6BA67FE2-D7FB-4A2B-949D-8B89E35F0DE2}" dt="2023-08-23T12:13:14.351" v="428" actId="14100"/>
          <ac:spMkLst>
            <pc:docMk/>
            <pc:sldMk cId="4245835309" sldId="337"/>
            <ac:spMk id="32" creationId="{B43DDB5E-1440-214A-3539-7DF61E5E2C0E}"/>
          </ac:spMkLst>
        </pc:spChg>
        <pc:grpChg chg="add mod">
          <ac:chgData name="Wardhan, Yash" userId="1b23f932-11d1-46de-8b74-d0c49a47cf07" providerId="ADAL" clId="{6BA67FE2-D7FB-4A2B-949D-8B89E35F0DE2}" dt="2023-08-23T11:57:07.011" v="403" actId="164"/>
          <ac:grpSpMkLst>
            <pc:docMk/>
            <pc:sldMk cId="4245835309" sldId="337"/>
            <ac:grpSpMk id="4" creationId="{43D674D7-66CF-7C1D-D369-9F12EB37B28E}"/>
          </ac:grpSpMkLst>
        </pc:grpChg>
        <pc:grpChg chg="del mod">
          <ac:chgData name="Wardhan, Yash" userId="1b23f932-11d1-46de-8b74-d0c49a47cf07" providerId="ADAL" clId="{6BA67FE2-D7FB-4A2B-949D-8B89E35F0DE2}" dt="2023-08-23T11:55:49.284" v="397" actId="165"/>
          <ac:grpSpMkLst>
            <pc:docMk/>
            <pc:sldMk cId="4245835309" sldId="337"/>
            <ac:grpSpMk id="7" creationId="{8BEBF64A-9E8E-E148-90C9-7DCFAB6A26C2}"/>
          </ac:grpSpMkLst>
        </pc:grpChg>
        <pc:grpChg chg="del mod">
          <ac:chgData name="Wardhan, Yash" userId="1b23f932-11d1-46de-8b74-d0c49a47cf07" providerId="ADAL" clId="{6BA67FE2-D7FB-4A2B-949D-8B89E35F0DE2}" dt="2023-08-23T11:55:55.221" v="398" actId="165"/>
          <ac:grpSpMkLst>
            <pc:docMk/>
            <pc:sldMk cId="4245835309" sldId="337"/>
            <ac:grpSpMk id="16" creationId="{F6251667-6443-0803-A14B-C862D72C9180}"/>
          </ac:grpSpMkLst>
        </pc:grpChg>
        <pc:grpChg chg="del mod">
          <ac:chgData name="Wardhan, Yash" userId="1b23f932-11d1-46de-8b74-d0c49a47cf07" providerId="ADAL" clId="{6BA67FE2-D7FB-4A2B-949D-8B89E35F0DE2}" dt="2023-08-23T11:55:43.908" v="396" actId="165"/>
          <ac:grpSpMkLst>
            <pc:docMk/>
            <pc:sldMk cId="4245835309" sldId="337"/>
            <ac:grpSpMk id="22" creationId="{322AEF10-7B78-77D9-DB92-E9E207700A02}"/>
          </ac:grpSpMkLst>
        </pc:grpChg>
        <pc:grpChg chg="mod">
          <ac:chgData name="Wardhan, Yash" userId="1b23f932-11d1-46de-8b74-d0c49a47cf07" providerId="ADAL" clId="{6BA67FE2-D7FB-4A2B-949D-8B89E35F0DE2}" dt="2023-08-23T11:49:58.170" v="300" actId="1036"/>
          <ac:grpSpMkLst>
            <pc:docMk/>
            <pc:sldMk cId="4245835309" sldId="337"/>
            <ac:grpSpMk id="25" creationId="{F153DB76-B1D5-E615-2E8E-6DC865AB7482}"/>
          </ac:grpSpMkLst>
        </pc:grpChg>
        <pc:grpChg chg="mod">
          <ac:chgData name="Wardhan, Yash" userId="1b23f932-11d1-46de-8b74-d0c49a47cf07" providerId="ADAL" clId="{6BA67FE2-D7FB-4A2B-949D-8B89E35F0DE2}" dt="2023-08-23T11:49:58.170" v="300" actId="1036"/>
          <ac:grpSpMkLst>
            <pc:docMk/>
            <pc:sldMk cId="4245835309" sldId="337"/>
            <ac:grpSpMk id="28" creationId="{848850F3-42F9-FC12-E283-1BD5E4F1EB03}"/>
          </ac:grpSpMkLst>
        </pc:grpChg>
        <pc:graphicFrameChg chg="mod">
          <ac:chgData name="Wardhan, Yash" userId="1b23f932-11d1-46de-8b74-d0c49a47cf07" providerId="ADAL" clId="{6BA67FE2-D7FB-4A2B-949D-8B89E35F0DE2}" dt="2023-08-23T12:18:22.646" v="433"/>
          <ac:graphicFrameMkLst>
            <pc:docMk/>
            <pc:sldMk cId="4245835309" sldId="337"/>
            <ac:graphicFrameMk id="21" creationId="{BAFA4B00-6F75-E611-7195-638483BDCCE8}"/>
          </ac:graphicFrameMkLst>
        </pc:graphicFrameChg>
      </pc:sldChg>
      <pc:sldChg chg="delSp modSp mod modAnim modNotesTx">
        <pc:chgData name="Wardhan, Yash" userId="1b23f932-11d1-46de-8b74-d0c49a47cf07" providerId="ADAL" clId="{6BA67FE2-D7FB-4A2B-949D-8B89E35F0DE2}" dt="2023-08-23T12:46:48.902" v="646"/>
        <pc:sldMkLst>
          <pc:docMk/>
          <pc:sldMk cId="2667514570" sldId="338"/>
        </pc:sldMkLst>
        <pc:spChg chg="del mod">
          <ac:chgData name="Wardhan, Yash" userId="1b23f932-11d1-46de-8b74-d0c49a47cf07" providerId="ADAL" clId="{6BA67FE2-D7FB-4A2B-949D-8B89E35F0DE2}" dt="2023-08-23T11:50:15.692" v="304"/>
          <ac:spMkLst>
            <pc:docMk/>
            <pc:sldMk cId="2667514570" sldId="338"/>
            <ac:spMk id="4" creationId="{F908DC75-C62C-D341-0DBA-FC88766FD64D}"/>
          </ac:spMkLst>
        </pc:spChg>
        <pc:spChg chg="mod">
          <ac:chgData name="Wardhan, Yash" userId="1b23f932-11d1-46de-8b74-d0c49a47cf07" providerId="ADAL" clId="{6BA67FE2-D7FB-4A2B-949D-8B89E35F0DE2}" dt="2023-08-23T11:50:28.256" v="317" actId="1035"/>
          <ac:spMkLst>
            <pc:docMk/>
            <pc:sldMk cId="2667514570" sldId="338"/>
            <ac:spMk id="5" creationId="{CB59D5EF-7CC3-79D8-4F84-C43127173071}"/>
          </ac:spMkLst>
        </pc:spChg>
        <pc:spChg chg="mod">
          <ac:chgData name="Wardhan, Yash" userId="1b23f932-11d1-46de-8b74-d0c49a47cf07" providerId="ADAL" clId="{6BA67FE2-D7FB-4A2B-949D-8B89E35F0DE2}" dt="2023-08-23T11:50:28.256" v="317" actId="1035"/>
          <ac:spMkLst>
            <pc:docMk/>
            <pc:sldMk cId="2667514570" sldId="338"/>
            <ac:spMk id="8" creationId="{DFE8E013-021D-86CC-674D-7576C455E4A2}"/>
          </ac:spMkLst>
        </pc:spChg>
        <pc:spChg chg="mod">
          <ac:chgData name="Wardhan, Yash" userId="1b23f932-11d1-46de-8b74-d0c49a47cf07" providerId="ADAL" clId="{6BA67FE2-D7FB-4A2B-949D-8B89E35F0DE2}" dt="2023-08-23T11:50:28.256" v="317" actId="1035"/>
          <ac:spMkLst>
            <pc:docMk/>
            <pc:sldMk cId="2667514570" sldId="338"/>
            <ac:spMk id="9" creationId="{E38FB458-CF7D-C0F7-805C-C1341CD0D93F}"/>
          </ac:spMkLst>
        </pc:spChg>
        <pc:spChg chg="mod">
          <ac:chgData name="Wardhan, Yash" userId="1b23f932-11d1-46de-8b74-d0c49a47cf07" providerId="ADAL" clId="{6BA67FE2-D7FB-4A2B-949D-8B89E35F0DE2}" dt="2023-08-23T11:50:28.256" v="317" actId="1035"/>
          <ac:spMkLst>
            <pc:docMk/>
            <pc:sldMk cId="2667514570" sldId="338"/>
            <ac:spMk id="11" creationId="{2A47B9BE-0421-40E4-58A5-6223388F8046}"/>
          </ac:spMkLst>
        </pc:spChg>
        <pc:spChg chg="mod">
          <ac:chgData name="Wardhan, Yash" userId="1b23f932-11d1-46de-8b74-d0c49a47cf07" providerId="ADAL" clId="{6BA67FE2-D7FB-4A2B-949D-8B89E35F0DE2}" dt="2023-08-23T11:50:28.256" v="317" actId="1035"/>
          <ac:spMkLst>
            <pc:docMk/>
            <pc:sldMk cId="2667514570" sldId="338"/>
            <ac:spMk id="12" creationId="{CDFB8677-7DD1-A428-94E7-DA7E4EE90523}"/>
          </ac:spMkLst>
        </pc:spChg>
        <pc:graphicFrameChg chg="mod">
          <ac:chgData name="Wardhan, Yash" userId="1b23f932-11d1-46de-8b74-d0c49a47cf07" providerId="ADAL" clId="{6BA67FE2-D7FB-4A2B-949D-8B89E35F0DE2}" dt="2023-08-23T12:46:48.902" v="646"/>
          <ac:graphicFrameMkLst>
            <pc:docMk/>
            <pc:sldMk cId="2667514570" sldId="338"/>
            <ac:graphicFrameMk id="7" creationId="{4CB34707-D6D3-EF06-5E15-BD529460303D}"/>
          </ac:graphicFrameMkLst>
        </pc:graphicFrameChg>
      </pc:sldChg>
      <pc:sldChg chg="delSp modSp mod modAnim modNotesTx">
        <pc:chgData name="Wardhan, Yash" userId="1b23f932-11d1-46de-8b74-d0c49a47cf07" providerId="ADAL" clId="{6BA67FE2-D7FB-4A2B-949D-8B89E35F0DE2}" dt="2023-08-23T12:35:46.802" v="637"/>
        <pc:sldMkLst>
          <pc:docMk/>
          <pc:sldMk cId="4050437792" sldId="339"/>
        </pc:sldMkLst>
        <pc:spChg chg="del mod">
          <ac:chgData name="Wardhan, Yash" userId="1b23f932-11d1-46de-8b74-d0c49a47cf07" providerId="ADAL" clId="{6BA67FE2-D7FB-4A2B-949D-8B89E35F0DE2}" dt="2023-08-23T11:49:25.991" v="260"/>
          <ac:spMkLst>
            <pc:docMk/>
            <pc:sldMk cId="4050437792" sldId="339"/>
            <ac:spMk id="4" creationId="{13AA796B-5CD3-57FD-9A28-76B8911FDDA5}"/>
          </ac:spMkLst>
        </pc:spChg>
        <pc:spChg chg="mod">
          <ac:chgData name="Wardhan, Yash" userId="1b23f932-11d1-46de-8b74-d0c49a47cf07" providerId="ADAL" clId="{6BA67FE2-D7FB-4A2B-949D-8B89E35F0DE2}" dt="2023-08-23T11:49:42.511" v="277" actId="1035"/>
          <ac:spMkLst>
            <pc:docMk/>
            <pc:sldMk cId="4050437792" sldId="339"/>
            <ac:spMk id="7" creationId="{9E032CDC-CD02-D1F3-C612-C32AD8EC5AA5}"/>
          </ac:spMkLst>
        </pc:spChg>
        <pc:spChg chg="mod">
          <ac:chgData name="Wardhan, Yash" userId="1b23f932-11d1-46de-8b74-d0c49a47cf07" providerId="ADAL" clId="{6BA67FE2-D7FB-4A2B-949D-8B89E35F0DE2}" dt="2023-08-23T11:49:42.511" v="277" actId="1035"/>
          <ac:spMkLst>
            <pc:docMk/>
            <pc:sldMk cId="4050437792" sldId="339"/>
            <ac:spMk id="9" creationId="{B1F87A48-4C80-C67B-900B-1AA610DE76A9}"/>
          </ac:spMkLst>
        </pc:spChg>
        <pc:graphicFrameChg chg="mod">
          <ac:chgData name="Wardhan, Yash" userId="1b23f932-11d1-46de-8b74-d0c49a47cf07" providerId="ADAL" clId="{6BA67FE2-D7FB-4A2B-949D-8B89E35F0DE2}" dt="2023-08-23T11:49:42.511" v="277" actId="1035"/>
          <ac:graphicFrameMkLst>
            <pc:docMk/>
            <pc:sldMk cId="4050437792" sldId="339"/>
            <ac:graphicFrameMk id="8" creationId="{E9A6C91B-1F39-0A5F-1DF0-1E64EA202F43}"/>
          </ac:graphicFrameMkLst>
        </pc:graphicFrameChg>
      </pc:sldChg>
      <pc:sldChg chg="modNotesTx">
        <pc:chgData name="Wardhan, Yash" userId="1b23f932-11d1-46de-8b74-d0c49a47cf07" providerId="ADAL" clId="{6BA67FE2-D7FB-4A2B-949D-8B89E35F0DE2}" dt="2023-08-23T11:54:05.398" v="379" actId="20577"/>
        <pc:sldMkLst>
          <pc:docMk/>
          <pc:sldMk cId="703004530" sldId="340"/>
        </pc:sldMkLst>
      </pc:sldChg>
      <pc:sldChg chg="delSp modSp mod modAnim modNotesTx">
        <pc:chgData name="Wardhan, Yash" userId="1b23f932-11d1-46de-8b74-d0c49a47cf07" providerId="ADAL" clId="{6BA67FE2-D7FB-4A2B-949D-8B89E35F0DE2}" dt="2023-08-23T12:35:59.440" v="644"/>
        <pc:sldMkLst>
          <pc:docMk/>
          <pc:sldMk cId="2678490594" sldId="341"/>
        </pc:sldMkLst>
        <pc:spChg chg="mod">
          <ac:chgData name="Wardhan, Yash" userId="1b23f932-11d1-46de-8b74-d0c49a47cf07" providerId="ADAL" clId="{6BA67FE2-D7FB-4A2B-949D-8B89E35F0DE2}" dt="2023-08-23T12:08:49.193" v="424" actId="1035"/>
          <ac:spMkLst>
            <pc:docMk/>
            <pc:sldMk cId="2678490594" sldId="341"/>
            <ac:spMk id="7" creationId="{9F1CB71A-1B47-60C5-8654-5B03A80FB97F}"/>
          </ac:spMkLst>
        </pc:spChg>
        <pc:spChg chg="del mod">
          <ac:chgData name="Wardhan, Yash" userId="1b23f932-11d1-46de-8b74-d0c49a47cf07" providerId="ADAL" clId="{6BA67FE2-D7FB-4A2B-949D-8B89E35F0DE2}" dt="2023-08-23T11:52:16.135" v="374"/>
          <ac:spMkLst>
            <pc:docMk/>
            <pc:sldMk cId="2678490594" sldId="341"/>
            <ac:spMk id="8" creationId="{EEFB3BB4-A9AD-BDCE-FF81-4F9E4D31AA78}"/>
          </ac:spMkLst>
        </pc:spChg>
        <pc:spChg chg="mod">
          <ac:chgData name="Wardhan, Yash" userId="1b23f932-11d1-46de-8b74-d0c49a47cf07" providerId="ADAL" clId="{6BA67FE2-D7FB-4A2B-949D-8B89E35F0DE2}" dt="2023-08-23T11:52:14.334" v="372" actId="1036"/>
          <ac:spMkLst>
            <pc:docMk/>
            <pc:sldMk cId="2678490594" sldId="341"/>
            <ac:spMk id="10" creationId="{8DCD397D-E046-C43C-B4C9-4512DAAFD3DB}"/>
          </ac:spMkLst>
        </pc:spChg>
        <pc:graphicFrameChg chg="mod">
          <ac:chgData name="Wardhan, Yash" userId="1b23f932-11d1-46de-8b74-d0c49a47cf07" providerId="ADAL" clId="{6BA67FE2-D7FB-4A2B-949D-8B89E35F0DE2}" dt="2023-08-23T12:09:16.823" v="426"/>
          <ac:graphicFrameMkLst>
            <pc:docMk/>
            <pc:sldMk cId="2678490594" sldId="341"/>
            <ac:graphicFrameMk id="5" creationId="{301D7E03-C576-F42F-C0EA-E8C35494153F}"/>
          </ac:graphicFrameMkLst>
        </pc:graphicFrameChg>
      </pc:sldChg>
      <pc:sldChg chg="delSp modSp mod modNotesTx">
        <pc:chgData name="Wardhan, Yash" userId="1b23f932-11d1-46de-8b74-d0c49a47cf07" providerId="ADAL" clId="{6BA67FE2-D7FB-4A2B-949D-8B89E35F0DE2}" dt="2023-08-23T11:53:09.445" v="378"/>
        <pc:sldMkLst>
          <pc:docMk/>
          <pc:sldMk cId="1754983760" sldId="342"/>
        </pc:sldMkLst>
        <pc:spChg chg="del mod">
          <ac:chgData name="Wardhan, Yash" userId="1b23f932-11d1-46de-8b74-d0c49a47cf07" providerId="ADAL" clId="{6BA67FE2-D7FB-4A2B-949D-8B89E35F0DE2}" dt="2023-08-23T11:53:09.445" v="378"/>
          <ac:spMkLst>
            <pc:docMk/>
            <pc:sldMk cId="1754983760" sldId="342"/>
            <ac:spMk id="7" creationId="{0C0D7EC8-22AF-6C83-B808-606749F995F1}"/>
          </ac:spMkLst>
        </pc:spChg>
      </pc:sldChg>
      <pc:sldChg chg="delSp modSp mod modNotesTx">
        <pc:chgData name="Wardhan, Yash" userId="1b23f932-11d1-46de-8b74-d0c49a47cf07" providerId="ADAL" clId="{6BA67FE2-D7FB-4A2B-949D-8B89E35F0DE2}" dt="2023-08-23T11:51:24.686" v="345" actId="1035"/>
        <pc:sldMkLst>
          <pc:docMk/>
          <pc:sldMk cId="391935964" sldId="343"/>
        </pc:sldMkLst>
        <pc:spChg chg="mod">
          <ac:chgData name="Wardhan, Yash" userId="1b23f932-11d1-46de-8b74-d0c49a47cf07" providerId="ADAL" clId="{6BA67FE2-D7FB-4A2B-949D-8B89E35F0DE2}" dt="2023-08-23T11:51:24.686" v="345" actId="1035"/>
          <ac:spMkLst>
            <pc:docMk/>
            <pc:sldMk cId="391935964" sldId="343"/>
            <ac:spMk id="8" creationId="{1BF1359B-E19A-59AA-11D9-300258FFD3C3}"/>
          </ac:spMkLst>
        </pc:spChg>
        <pc:spChg chg="mod">
          <ac:chgData name="Wardhan, Yash" userId="1b23f932-11d1-46de-8b74-d0c49a47cf07" providerId="ADAL" clId="{6BA67FE2-D7FB-4A2B-949D-8B89E35F0DE2}" dt="2023-08-23T11:51:24.686" v="345" actId="1035"/>
          <ac:spMkLst>
            <pc:docMk/>
            <pc:sldMk cId="391935964" sldId="343"/>
            <ac:spMk id="12" creationId="{EE0384BE-D349-6C36-FF88-DCC061154209}"/>
          </ac:spMkLst>
        </pc:spChg>
        <pc:spChg chg="del mod">
          <ac:chgData name="Wardhan, Yash" userId="1b23f932-11d1-46de-8b74-d0c49a47cf07" providerId="ADAL" clId="{6BA67FE2-D7FB-4A2B-949D-8B89E35F0DE2}" dt="2023-08-23T11:51:16.775" v="328"/>
          <ac:spMkLst>
            <pc:docMk/>
            <pc:sldMk cId="391935964" sldId="343"/>
            <ac:spMk id="14" creationId="{A1C84E85-67B1-859B-2377-5E42F9688676}"/>
          </ac:spMkLst>
        </pc:spChg>
        <pc:graphicFrameChg chg="mod">
          <ac:chgData name="Wardhan, Yash" userId="1b23f932-11d1-46de-8b74-d0c49a47cf07" providerId="ADAL" clId="{6BA67FE2-D7FB-4A2B-949D-8B89E35F0DE2}" dt="2023-08-23T11:51:24.686" v="345" actId="1035"/>
          <ac:graphicFrameMkLst>
            <pc:docMk/>
            <pc:sldMk cId="391935964" sldId="343"/>
            <ac:graphicFrameMk id="5" creationId="{B4FB4839-325D-420F-4B07-D2341A853BF9}"/>
          </ac:graphicFrameMkLst>
        </pc:graphicFrameChg>
        <pc:graphicFrameChg chg="mod">
          <ac:chgData name="Wardhan, Yash" userId="1b23f932-11d1-46de-8b74-d0c49a47cf07" providerId="ADAL" clId="{6BA67FE2-D7FB-4A2B-949D-8B89E35F0DE2}" dt="2023-08-23T11:51:24.686" v="345" actId="1035"/>
          <ac:graphicFrameMkLst>
            <pc:docMk/>
            <pc:sldMk cId="391935964" sldId="343"/>
            <ac:graphicFrameMk id="15" creationId="{22655DBA-77F5-9EFD-D21B-F91FE733BEF9}"/>
          </ac:graphicFrameMkLst>
        </pc:graphicFrameChg>
      </pc:sldChg>
      <pc:sldChg chg="modNotesTx">
        <pc:chgData name="Wardhan, Yash" userId="1b23f932-11d1-46de-8b74-d0c49a47cf07" providerId="ADAL" clId="{6BA67FE2-D7FB-4A2B-949D-8B89E35F0DE2}" dt="2023-08-23T11:54:11.628" v="380" actId="20577"/>
        <pc:sldMkLst>
          <pc:docMk/>
          <pc:sldMk cId="84801146" sldId="345"/>
        </pc:sldMkLst>
      </pc:sldChg>
      <pc:sldChg chg="modNotesTx">
        <pc:chgData name="Wardhan, Yash" userId="1b23f932-11d1-46de-8b74-d0c49a47cf07" providerId="ADAL" clId="{6BA67FE2-D7FB-4A2B-949D-8B89E35F0DE2}" dt="2023-08-23T11:54:27.588" v="383" actId="20577"/>
        <pc:sldMkLst>
          <pc:docMk/>
          <pc:sldMk cId="2198774156" sldId="347"/>
        </pc:sldMkLst>
      </pc:sldChg>
      <pc:sldChg chg="modNotesTx">
        <pc:chgData name="Wardhan, Yash" userId="1b23f932-11d1-46de-8b74-d0c49a47cf07" providerId="ADAL" clId="{6BA67FE2-D7FB-4A2B-949D-8B89E35F0DE2}" dt="2023-08-23T11:54:17.791" v="381" actId="20577"/>
        <pc:sldMkLst>
          <pc:docMk/>
          <pc:sldMk cId="448544101" sldId="348"/>
        </pc:sldMkLst>
      </pc:sldChg>
      <pc:sldChg chg="modSp mod modNotesTx">
        <pc:chgData name="Wardhan, Yash" userId="1b23f932-11d1-46de-8b74-d0c49a47cf07" providerId="ADAL" clId="{6BA67FE2-D7FB-4A2B-949D-8B89E35F0DE2}" dt="2023-08-23T12:10:15.444" v="427" actId="20577"/>
        <pc:sldMkLst>
          <pc:docMk/>
          <pc:sldMk cId="2182078465" sldId="349"/>
        </pc:sldMkLst>
        <pc:spChg chg="mod">
          <ac:chgData name="Wardhan, Yash" userId="1b23f932-11d1-46de-8b74-d0c49a47cf07" providerId="ADAL" clId="{6BA67FE2-D7FB-4A2B-949D-8B89E35F0DE2}" dt="2023-08-23T12:10:15.444" v="427" actId="20577"/>
          <ac:spMkLst>
            <pc:docMk/>
            <pc:sldMk cId="2182078465" sldId="349"/>
            <ac:spMk id="7" creationId="{A1FF7A07-EFBD-BCF4-D0EF-C69DDB8D378D}"/>
          </ac:spMkLst>
        </pc:spChg>
      </pc:sldChg>
      <pc:sldChg chg="modNotesTx">
        <pc:chgData name="Wardhan, Yash" userId="1b23f932-11d1-46de-8b74-d0c49a47cf07" providerId="ADAL" clId="{6BA67FE2-D7FB-4A2B-949D-8B89E35F0DE2}" dt="2023-08-23T11:54:22.614" v="382" actId="20577"/>
        <pc:sldMkLst>
          <pc:docMk/>
          <pc:sldMk cId="3441490706" sldId="350"/>
        </pc:sldMkLst>
      </pc:sldChg>
      <pc:sldChg chg="addSp modSp mod">
        <pc:chgData name="Wardhan, Yash" userId="1b23f932-11d1-46de-8b74-d0c49a47cf07" providerId="ADAL" clId="{6BA67FE2-D7FB-4A2B-949D-8B89E35F0DE2}" dt="2023-08-23T12:58:22.680" v="725" actId="20577"/>
        <pc:sldMkLst>
          <pc:docMk/>
          <pc:sldMk cId="2386141953" sldId="351"/>
        </pc:sldMkLst>
        <pc:spChg chg="mod">
          <ac:chgData name="Wardhan, Yash" userId="1b23f932-11d1-46de-8b74-d0c49a47cf07" providerId="ADAL" clId="{6BA67FE2-D7FB-4A2B-949D-8B89E35F0DE2}" dt="2023-08-23T11:31:01.706" v="9" actId="20577"/>
          <ac:spMkLst>
            <pc:docMk/>
            <pc:sldMk cId="2386141953" sldId="351"/>
            <ac:spMk id="3" creationId="{00000000-0000-0000-0000-000000000000}"/>
          </ac:spMkLst>
        </pc:spChg>
        <pc:spChg chg="add mod">
          <ac:chgData name="Wardhan, Yash" userId="1b23f932-11d1-46de-8b74-d0c49a47cf07" providerId="ADAL" clId="{6BA67FE2-D7FB-4A2B-949D-8B89E35F0DE2}" dt="2023-08-23T12:58:22.680" v="725" actId="20577"/>
          <ac:spMkLst>
            <pc:docMk/>
            <pc:sldMk cId="2386141953" sldId="351"/>
            <ac:spMk id="4" creationId="{A58BE313-AC82-780D-D9EC-494306C05EFA}"/>
          </ac:spMkLst>
        </pc:spChg>
      </pc:sldChg>
      <pc:sldChg chg="addSp delSp modSp add mod">
        <pc:chgData name="Wardhan, Yash" userId="1b23f932-11d1-46de-8b74-d0c49a47cf07" providerId="ADAL" clId="{6BA67FE2-D7FB-4A2B-949D-8B89E35F0DE2}" dt="2023-08-23T12:53:45.223" v="721" actId="207"/>
        <pc:sldMkLst>
          <pc:docMk/>
          <pc:sldMk cId="610673973" sldId="352"/>
        </pc:sldMkLst>
        <pc:spChg chg="mod">
          <ac:chgData name="Wardhan, Yash" userId="1b23f932-11d1-46de-8b74-d0c49a47cf07" providerId="ADAL" clId="{6BA67FE2-D7FB-4A2B-949D-8B89E35F0DE2}" dt="2023-08-23T12:49:59.088" v="653" actId="255"/>
          <ac:spMkLst>
            <pc:docMk/>
            <pc:sldMk cId="610673973" sldId="352"/>
            <ac:spMk id="3" creationId="{00000000-0000-0000-0000-000000000000}"/>
          </ac:spMkLst>
        </pc:spChg>
        <pc:spChg chg="del">
          <ac:chgData name="Wardhan, Yash" userId="1b23f932-11d1-46de-8b74-d0c49a47cf07" providerId="ADAL" clId="{6BA67FE2-D7FB-4A2B-949D-8B89E35F0DE2}" dt="2023-08-23T11:31:34.339" v="20" actId="478"/>
          <ac:spMkLst>
            <pc:docMk/>
            <pc:sldMk cId="610673973" sldId="352"/>
            <ac:spMk id="4" creationId="{A58BE313-AC82-780D-D9EC-494306C05EFA}"/>
          </ac:spMkLst>
        </pc:spChg>
        <pc:spChg chg="add del mod">
          <ac:chgData name="Wardhan, Yash" userId="1b23f932-11d1-46de-8b74-d0c49a47cf07" providerId="ADAL" clId="{6BA67FE2-D7FB-4A2B-949D-8B89E35F0DE2}" dt="2023-08-23T12:49:37.422" v="650" actId="478"/>
          <ac:spMkLst>
            <pc:docMk/>
            <pc:sldMk cId="610673973" sldId="352"/>
            <ac:spMk id="6" creationId="{C9E597B5-C8C4-B0FF-1078-8C76FFA1F5AD}"/>
          </ac:spMkLst>
        </pc:spChg>
        <pc:spChg chg="add mod">
          <ac:chgData name="Wardhan, Yash" userId="1b23f932-11d1-46de-8b74-d0c49a47cf07" providerId="ADAL" clId="{6BA67FE2-D7FB-4A2B-949D-8B89E35F0DE2}" dt="2023-08-23T12:53:45.223" v="721" actId="207"/>
          <ac:spMkLst>
            <pc:docMk/>
            <pc:sldMk cId="610673973" sldId="352"/>
            <ac:spMk id="7" creationId="{F5935430-5825-3FCD-824A-E67047DD930C}"/>
          </ac:spMkLst>
        </pc:spChg>
      </pc:sldChg>
      <pc:sldChg chg="addSp delSp modSp add mod">
        <pc:chgData name="Wardhan, Yash" userId="1b23f932-11d1-46de-8b74-d0c49a47cf07" providerId="ADAL" clId="{6BA67FE2-D7FB-4A2B-949D-8B89E35F0DE2}" dt="2023-08-23T11:59:17.877" v="405" actId="692"/>
        <pc:sldMkLst>
          <pc:docMk/>
          <pc:sldMk cId="1035367039" sldId="353"/>
        </pc:sldMkLst>
        <pc:graphicFrameChg chg="add mod">
          <ac:chgData name="Wardhan, Yash" userId="1b23f932-11d1-46de-8b74-d0c49a47cf07" providerId="ADAL" clId="{6BA67FE2-D7FB-4A2B-949D-8B89E35F0DE2}" dt="2023-08-23T11:59:17.877" v="405" actId="692"/>
          <ac:graphicFrameMkLst>
            <pc:docMk/>
            <pc:sldMk cId="1035367039" sldId="353"/>
            <ac:graphicFrameMk id="2" creationId="{E384E288-D402-1782-97AC-F65B591CA6D9}"/>
          </ac:graphicFrameMkLst>
        </pc:graphicFrameChg>
        <pc:graphicFrameChg chg="del">
          <ac:chgData name="Wardhan, Yash" userId="1b23f932-11d1-46de-8b74-d0c49a47cf07" providerId="ADAL" clId="{6BA67FE2-D7FB-4A2B-949D-8B89E35F0DE2}" dt="2023-08-23T11:40:34.322" v="145" actId="478"/>
          <ac:graphicFrameMkLst>
            <pc:docMk/>
            <pc:sldMk cId="1035367039" sldId="353"/>
            <ac:graphicFrameMk id="11" creationId="{544A4B2F-15C3-A1B4-232B-2AFE84460EFB}"/>
          </ac:graphicFrameMkLst>
        </pc:graphicFrameChg>
      </pc:sldChg>
    </pc:docChg>
  </pc:docChgLst>
  <pc:docChgLst>
    <pc:chgData name="Wardhan, Yash" userId="1b23f932-11d1-46de-8b74-d0c49a47cf07" providerId="ADAL" clId="{8C2C5AB8-B2DF-48D5-95FD-79D5B06BDEDC}"/>
    <pc:docChg chg="undo redo custSel mod addSld delSld modSld sldOrd modMainMaster">
      <pc:chgData name="Wardhan, Yash" userId="1b23f932-11d1-46de-8b74-d0c49a47cf07" providerId="ADAL" clId="{8C2C5AB8-B2DF-48D5-95FD-79D5B06BDEDC}" dt="2023-08-24T14:22:07.975" v="333" actId="20577"/>
      <pc:docMkLst>
        <pc:docMk/>
      </pc:docMkLst>
      <pc:sldChg chg="modSp mod">
        <pc:chgData name="Wardhan, Yash" userId="1b23f932-11d1-46de-8b74-d0c49a47cf07" providerId="ADAL" clId="{8C2C5AB8-B2DF-48D5-95FD-79D5B06BDEDC}" dt="2023-08-24T12:41:59.093" v="14" actId="20577"/>
        <pc:sldMkLst>
          <pc:docMk/>
          <pc:sldMk cId="2430438564" sldId="261"/>
        </pc:sldMkLst>
        <pc:spChg chg="mod">
          <ac:chgData name="Wardhan, Yash" userId="1b23f932-11d1-46de-8b74-d0c49a47cf07" providerId="ADAL" clId="{8C2C5AB8-B2DF-48D5-95FD-79D5B06BDEDC}" dt="2023-08-24T12:41:59.093" v="14" actId="20577"/>
          <ac:spMkLst>
            <pc:docMk/>
            <pc:sldMk cId="2430438564" sldId="261"/>
            <ac:spMk id="7" creationId="{44A7CFDB-27E8-28B4-42A8-21E73990B79D}"/>
          </ac:spMkLst>
        </pc:spChg>
      </pc:sldChg>
      <pc:sldChg chg="modNotesTx">
        <pc:chgData name="Wardhan, Yash" userId="1b23f932-11d1-46de-8b74-d0c49a47cf07" providerId="ADAL" clId="{8C2C5AB8-B2DF-48D5-95FD-79D5B06BDEDC}" dt="2023-08-24T13:06:12.587" v="291" actId="20577"/>
        <pc:sldMkLst>
          <pc:docMk/>
          <pc:sldMk cId="3708644334" sldId="328"/>
        </pc:sldMkLst>
      </pc:sldChg>
      <pc:sldChg chg="modNotesTx">
        <pc:chgData name="Wardhan, Yash" userId="1b23f932-11d1-46de-8b74-d0c49a47cf07" providerId="ADAL" clId="{8C2C5AB8-B2DF-48D5-95FD-79D5B06BDEDC}" dt="2023-08-24T13:06:06.088" v="290" actId="20577"/>
        <pc:sldMkLst>
          <pc:docMk/>
          <pc:sldMk cId="1063244862" sldId="329"/>
        </pc:sldMkLst>
      </pc:sldChg>
      <pc:sldChg chg="modNotesTx">
        <pc:chgData name="Wardhan, Yash" userId="1b23f932-11d1-46de-8b74-d0c49a47cf07" providerId="ADAL" clId="{8C2C5AB8-B2DF-48D5-95FD-79D5B06BDEDC}" dt="2023-08-24T13:05:49.699" v="288" actId="20577"/>
        <pc:sldMkLst>
          <pc:docMk/>
          <pc:sldMk cId="2573578614" sldId="331"/>
        </pc:sldMkLst>
      </pc:sldChg>
      <pc:sldChg chg="modSp setBg modNotesTx">
        <pc:chgData name="Wardhan, Yash" userId="1b23f932-11d1-46de-8b74-d0c49a47cf07" providerId="ADAL" clId="{8C2C5AB8-B2DF-48D5-95FD-79D5B06BDEDC}" dt="2023-08-24T13:16:22.923" v="304"/>
        <pc:sldMkLst>
          <pc:docMk/>
          <pc:sldMk cId="2292385332" sldId="332"/>
        </pc:sldMkLst>
        <pc:graphicFrameChg chg="mod">
          <ac:chgData name="Wardhan, Yash" userId="1b23f932-11d1-46de-8b74-d0c49a47cf07" providerId="ADAL" clId="{8C2C5AB8-B2DF-48D5-95FD-79D5B06BDEDC}" dt="2023-08-24T13:15:59.183" v="303"/>
          <ac:graphicFrameMkLst>
            <pc:docMk/>
            <pc:sldMk cId="2292385332" sldId="332"/>
            <ac:graphicFrameMk id="11" creationId="{C3962982-8F24-E67C-6AAB-54B70179F31E}"/>
          </ac:graphicFrameMkLst>
        </pc:graphicFrameChg>
      </pc:sldChg>
      <pc:sldChg chg="delSp modSp mod modNotesTx">
        <pc:chgData name="Wardhan, Yash" userId="1b23f932-11d1-46de-8b74-d0c49a47cf07" providerId="ADAL" clId="{8C2C5AB8-B2DF-48D5-95FD-79D5B06BDEDC}" dt="2023-08-24T13:15:03.605" v="302" actId="20577"/>
        <pc:sldMkLst>
          <pc:docMk/>
          <pc:sldMk cId="4113564235" sldId="333"/>
        </pc:sldMkLst>
        <pc:spChg chg="mod">
          <ac:chgData name="Wardhan, Yash" userId="1b23f932-11d1-46de-8b74-d0c49a47cf07" providerId="ADAL" clId="{8C2C5AB8-B2DF-48D5-95FD-79D5B06BDEDC}" dt="2023-08-24T13:15:03.605" v="302" actId="20577"/>
          <ac:spMkLst>
            <pc:docMk/>
            <pc:sldMk cId="4113564235" sldId="333"/>
            <ac:spMk id="19" creationId="{E304ECEB-EDB6-4690-AC01-3C0DBAC35B1E}"/>
          </ac:spMkLst>
        </pc:spChg>
        <pc:graphicFrameChg chg="del">
          <ac:chgData name="Wardhan, Yash" userId="1b23f932-11d1-46de-8b74-d0c49a47cf07" providerId="ADAL" clId="{8C2C5AB8-B2DF-48D5-95FD-79D5B06BDEDC}" dt="2023-08-24T13:06:33.831" v="293" actId="478"/>
          <ac:graphicFrameMkLst>
            <pc:docMk/>
            <pc:sldMk cId="4113564235" sldId="333"/>
            <ac:graphicFrameMk id="20" creationId="{0CEFF4A7-F634-2020-5B17-5ECA0E9F86F2}"/>
          </ac:graphicFrameMkLst>
        </pc:graphicFrameChg>
        <pc:graphicFrameChg chg="mod">
          <ac:chgData name="Wardhan, Yash" userId="1b23f932-11d1-46de-8b74-d0c49a47cf07" providerId="ADAL" clId="{8C2C5AB8-B2DF-48D5-95FD-79D5B06BDEDC}" dt="2023-08-24T13:06:56.662" v="297" actId="14100"/>
          <ac:graphicFrameMkLst>
            <pc:docMk/>
            <pc:sldMk cId="4113564235" sldId="333"/>
            <ac:graphicFrameMk id="21" creationId="{F6F1F435-AFB4-3232-1A39-36FB21A78ED3}"/>
          </ac:graphicFrameMkLst>
        </pc:graphicFrameChg>
      </pc:sldChg>
      <pc:sldChg chg="modNotesTx">
        <pc:chgData name="Wardhan, Yash" userId="1b23f932-11d1-46de-8b74-d0c49a47cf07" providerId="ADAL" clId="{8C2C5AB8-B2DF-48D5-95FD-79D5B06BDEDC}" dt="2023-08-24T13:05:15.800" v="284" actId="20577"/>
        <pc:sldMkLst>
          <pc:docMk/>
          <pc:sldMk cId="4105765704" sldId="335"/>
        </pc:sldMkLst>
      </pc:sldChg>
      <pc:sldChg chg="modNotesTx">
        <pc:chgData name="Wardhan, Yash" userId="1b23f932-11d1-46de-8b74-d0c49a47cf07" providerId="ADAL" clId="{8C2C5AB8-B2DF-48D5-95FD-79D5B06BDEDC}" dt="2023-08-24T13:05:07.218" v="283" actId="20577"/>
        <pc:sldMkLst>
          <pc:docMk/>
          <pc:sldMk cId="1413041954" sldId="336"/>
        </pc:sldMkLst>
      </pc:sldChg>
      <pc:sldChg chg="modNotesTx">
        <pc:chgData name="Wardhan, Yash" userId="1b23f932-11d1-46de-8b74-d0c49a47cf07" providerId="ADAL" clId="{8C2C5AB8-B2DF-48D5-95FD-79D5B06BDEDC}" dt="2023-08-24T13:05:00.117" v="282" actId="20577"/>
        <pc:sldMkLst>
          <pc:docMk/>
          <pc:sldMk cId="4245835309" sldId="337"/>
        </pc:sldMkLst>
      </pc:sldChg>
      <pc:sldChg chg="modNotesTx">
        <pc:chgData name="Wardhan, Yash" userId="1b23f932-11d1-46de-8b74-d0c49a47cf07" providerId="ADAL" clId="{8C2C5AB8-B2DF-48D5-95FD-79D5B06BDEDC}" dt="2023-08-24T13:04:41.726" v="280" actId="20577"/>
        <pc:sldMkLst>
          <pc:docMk/>
          <pc:sldMk cId="2667514570" sldId="338"/>
        </pc:sldMkLst>
      </pc:sldChg>
      <pc:sldChg chg="addSp modSp mod modNotesTx">
        <pc:chgData name="Wardhan, Yash" userId="1b23f932-11d1-46de-8b74-d0c49a47cf07" providerId="ADAL" clId="{8C2C5AB8-B2DF-48D5-95FD-79D5B06BDEDC}" dt="2023-08-24T13:04:52.233" v="281" actId="20577"/>
        <pc:sldMkLst>
          <pc:docMk/>
          <pc:sldMk cId="4050437792" sldId="339"/>
        </pc:sldMkLst>
        <pc:spChg chg="add mod">
          <ac:chgData name="Wardhan, Yash" userId="1b23f932-11d1-46de-8b74-d0c49a47cf07" providerId="ADAL" clId="{8C2C5AB8-B2DF-48D5-95FD-79D5B06BDEDC}" dt="2023-08-24T12:58:31.550" v="100" actId="1035"/>
          <ac:spMkLst>
            <pc:docMk/>
            <pc:sldMk cId="4050437792" sldId="339"/>
            <ac:spMk id="4" creationId="{F113403F-4CAA-1A19-B4C5-69E518C8409A}"/>
          </ac:spMkLst>
        </pc:spChg>
      </pc:sldChg>
      <pc:sldChg chg="addSp modSp mod modNotesTx">
        <pc:chgData name="Wardhan, Yash" userId="1b23f932-11d1-46de-8b74-d0c49a47cf07" providerId="ADAL" clId="{8C2C5AB8-B2DF-48D5-95FD-79D5B06BDEDC}" dt="2023-08-24T14:22:07.975" v="333" actId="20577"/>
        <pc:sldMkLst>
          <pc:docMk/>
          <pc:sldMk cId="2678490594" sldId="341"/>
        </pc:sldMkLst>
        <pc:spChg chg="mod">
          <ac:chgData name="Wardhan, Yash" userId="1b23f932-11d1-46de-8b74-d0c49a47cf07" providerId="ADAL" clId="{8C2C5AB8-B2DF-48D5-95FD-79D5B06BDEDC}" dt="2023-08-24T14:22:07.975" v="333" actId="20577"/>
          <ac:spMkLst>
            <pc:docMk/>
            <pc:sldMk cId="2678490594" sldId="341"/>
            <ac:spMk id="4" creationId="{1F1A33D7-1FF4-4504-628C-35DF504B2D25}"/>
          </ac:spMkLst>
        </pc:spChg>
        <pc:spChg chg="add mod">
          <ac:chgData name="Wardhan, Yash" userId="1b23f932-11d1-46de-8b74-d0c49a47cf07" providerId="ADAL" clId="{8C2C5AB8-B2DF-48D5-95FD-79D5B06BDEDC}" dt="2023-08-24T12:59:04.482" v="134" actId="1035"/>
          <ac:spMkLst>
            <pc:docMk/>
            <pc:sldMk cId="2678490594" sldId="341"/>
            <ac:spMk id="8" creationId="{F4CEAC27-8A65-8935-00C6-C61DA96C480F}"/>
          </ac:spMkLst>
        </pc:spChg>
      </pc:sldChg>
      <pc:sldChg chg="addSp delSp modSp mod modNotesTx">
        <pc:chgData name="Wardhan, Yash" userId="1b23f932-11d1-46de-8b74-d0c49a47cf07" providerId="ADAL" clId="{8C2C5AB8-B2DF-48D5-95FD-79D5B06BDEDC}" dt="2023-08-24T13:02:09.380" v="276" actId="20577"/>
        <pc:sldMkLst>
          <pc:docMk/>
          <pc:sldMk cId="1754983760" sldId="342"/>
        </pc:sldMkLst>
        <pc:spChg chg="add mod">
          <ac:chgData name="Wardhan, Yash" userId="1b23f932-11d1-46de-8b74-d0c49a47cf07" providerId="ADAL" clId="{8C2C5AB8-B2DF-48D5-95FD-79D5B06BDEDC}" dt="2023-08-24T13:00:44.208" v="183" actId="20577"/>
          <ac:spMkLst>
            <pc:docMk/>
            <pc:sldMk cId="1754983760" sldId="342"/>
            <ac:spMk id="4" creationId="{E9E90709-7BA1-654B-6CCD-03582965FCD0}"/>
          </ac:spMkLst>
        </pc:spChg>
        <pc:spChg chg="add mod">
          <ac:chgData name="Wardhan, Yash" userId="1b23f932-11d1-46de-8b74-d0c49a47cf07" providerId="ADAL" clId="{8C2C5AB8-B2DF-48D5-95FD-79D5B06BDEDC}" dt="2023-08-24T13:01:58.971" v="275" actId="14100"/>
          <ac:spMkLst>
            <pc:docMk/>
            <pc:sldMk cId="1754983760" sldId="342"/>
            <ac:spMk id="7" creationId="{E23B6EF9-C48C-26EB-8AE9-717FDAE2D8DF}"/>
          </ac:spMkLst>
        </pc:spChg>
        <pc:spChg chg="add del mod">
          <ac:chgData name="Wardhan, Yash" userId="1b23f932-11d1-46de-8b74-d0c49a47cf07" providerId="ADAL" clId="{8C2C5AB8-B2DF-48D5-95FD-79D5B06BDEDC}" dt="2023-08-24T13:01:19.169" v="272"/>
          <ac:spMkLst>
            <pc:docMk/>
            <pc:sldMk cId="1754983760" sldId="342"/>
            <ac:spMk id="9" creationId="{55CC65AF-F520-C353-39AB-D4593BEAAA15}"/>
          </ac:spMkLst>
        </pc:spChg>
      </pc:sldChg>
      <pc:sldChg chg="modNotesTx">
        <pc:chgData name="Wardhan, Yash" userId="1b23f932-11d1-46de-8b74-d0c49a47cf07" providerId="ADAL" clId="{8C2C5AB8-B2DF-48D5-95FD-79D5B06BDEDC}" dt="2023-08-24T13:04:31.248" v="279" actId="20577"/>
        <pc:sldMkLst>
          <pc:docMk/>
          <pc:sldMk cId="391935964" sldId="343"/>
        </pc:sldMkLst>
      </pc:sldChg>
      <pc:sldChg chg="modNotesTx">
        <pc:chgData name="Wardhan, Yash" userId="1b23f932-11d1-46de-8b74-d0c49a47cf07" providerId="ADAL" clId="{8C2C5AB8-B2DF-48D5-95FD-79D5B06BDEDC}" dt="2023-08-24T13:02:30.480" v="278" actId="20577"/>
        <pc:sldMkLst>
          <pc:docMk/>
          <pc:sldMk cId="780084913" sldId="344"/>
        </pc:sldMkLst>
      </pc:sldChg>
      <pc:sldChg chg="addSp delSp modSp mod">
        <pc:chgData name="Wardhan, Yash" userId="1b23f932-11d1-46de-8b74-d0c49a47cf07" providerId="ADAL" clId="{8C2C5AB8-B2DF-48D5-95FD-79D5B06BDEDC}" dt="2023-08-24T12:56:40.649" v="80" actId="20577"/>
        <pc:sldMkLst>
          <pc:docMk/>
          <pc:sldMk cId="84801146" sldId="345"/>
        </pc:sldMkLst>
        <pc:spChg chg="add mod">
          <ac:chgData name="Wardhan, Yash" userId="1b23f932-11d1-46de-8b74-d0c49a47cf07" providerId="ADAL" clId="{8C2C5AB8-B2DF-48D5-95FD-79D5B06BDEDC}" dt="2023-08-24T12:56:40.649" v="80" actId="20577"/>
          <ac:spMkLst>
            <pc:docMk/>
            <pc:sldMk cId="84801146" sldId="345"/>
            <ac:spMk id="7" creationId="{B06D727E-154D-E811-5345-260D71D75A34}"/>
          </ac:spMkLst>
        </pc:spChg>
        <pc:graphicFrameChg chg="mod">
          <ac:chgData name="Wardhan, Yash" userId="1b23f932-11d1-46de-8b74-d0c49a47cf07" providerId="ADAL" clId="{8C2C5AB8-B2DF-48D5-95FD-79D5B06BDEDC}" dt="2023-08-24T12:56:02.154" v="62" actId="1076"/>
          <ac:graphicFrameMkLst>
            <pc:docMk/>
            <pc:sldMk cId="84801146" sldId="345"/>
            <ac:graphicFrameMk id="5" creationId="{D485304E-72EA-27C2-61D5-6CEDB05B9FC6}"/>
          </ac:graphicFrameMkLst>
        </pc:graphicFrameChg>
        <pc:picChg chg="add del">
          <ac:chgData name="Wardhan, Yash" userId="1b23f932-11d1-46de-8b74-d0c49a47cf07" providerId="ADAL" clId="{8C2C5AB8-B2DF-48D5-95FD-79D5B06BDEDC}" dt="2023-08-24T12:56:03.384" v="63" actId="478"/>
          <ac:picMkLst>
            <pc:docMk/>
            <pc:sldMk cId="84801146" sldId="345"/>
            <ac:picMk id="8" creationId="{97B910F7-8A5F-F46B-6A8D-FD6A061F3E36}"/>
          </ac:picMkLst>
        </pc:picChg>
      </pc:sldChg>
      <pc:sldChg chg="modSp mod">
        <pc:chgData name="Wardhan, Yash" userId="1b23f932-11d1-46de-8b74-d0c49a47cf07" providerId="ADAL" clId="{8C2C5AB8-B2DF-48D5-95FD-79D5B06BDEDC}" dt="2023-08-24T13:21:41.370" v="331" actId="20577"/>
        <pc:sldMkLst>
          <pc:docMk/>
          <pc:sldMk cId="2182078465" sldId="349"/>
        </pc:sldMkLst>
        <pc:spChg chg="mod">
          <ac:chgData name="Wardhan, Yash" userId="1b23f932-11d1-46de-8b74-d0c49a47cf07" providerId="ADAL" clId="{8C2C5AB8-B2DF-48D5-95FD-79D5B06BDEDC}" dt="2023-08-24T13:21:41.370" v="331" actId="20577"/>
          <ac:spMkLst>
            <pc:docMk/>
            <pc:sldMk cId="2182078465" sldId="349"/>
            <ac:spMk id="7" creationId="{A1FF7A07-EFBD-BCF4-D0EF-C69DDB8D378D}"/>
          </ac:spMkLst>
        </pc:spChg>
        <pc:spChg chg="mod">
          <ac:chgData name="Wardhan, Yash" userId="1b23f932-11d1-46de-8b74-d0c49a47cf07" providerId="ADAL" clId="{8C2C5AB8-B2DF-48D5-95FD-79D5B06BDEDC}" dt="2023-08-24T13:21:37.730" v="330" actId="20577"/>
          <ac:spMkLst>
            <pc:docMk/>
            <pc:sldMk cId="2182078465" sldId="349"/>
            <ac:spMk id="8" creationId="{D6515022-7BE0-D461-73F3-E65999FA41F5}"/>
          </ac:spMkLst>
        </pc:spChg>
      </pc:sldChg>
      <pc:sldChg chg="delSp modSp mod">
        <pc:chgData name="Wardhan, Yash" userId="1b23f932-11d1-46de-8b74-d0c49a47cf07" providerId="ADAL" clId="{8C2C5AB8-B2DF-48D5-95FD-79D5B06BDEDC}" dt="2023-08-24T13:19:32.943" v="307"/>
        <pc:sldMkLst>
          <pc:docMk/>
          <pc:sldMk cId="3441490706" sldId="350"/>
        </pc:sldMkLst>
        <pc:spChg chg="del mod">
          <ac:chgData name="Wardhan, Yash" userId="1b23f932-11d1-46de-8b74-d0c49a47cf07" providerId="ADAL" clId="{8C2C5AB8-B2DF-48D5-95FD-79D5B06BDEDC}" dt="2023-08-24T13:19:32.943" v="307"/>
          <ac:spMkLst>
            <pc:docMk/>
            <pc:sldMk cId="3441490706" sldId="350"/>
            <ac:spMk id="31" creationId="{9297A979-07B9-661B-014E-35C6FDDA4714}"/>
          </ac:spMkLst>
        </pc:spChg>
      </pc:sldChg>
      <pc:sldChg chg="del">
        <pc:chgData name="Wardhan, Yash" userId="1b23f932-11d1-46de-8b74-d0c49a47cf07" providerId="ADAL" clId="{8C2C5AB8-B2DF-48D5-95FD-79D5B06BDEDC}" dt="2023-08-24T12:40:32.216" v="0" actId="47"/>
        <pc:sldMkLst>
          <pc:docMk/>
          <pc:sldMk cId="2386141953" sldId="351"/>
        </pc:sldMkLst>
      </pc:sldChg>
      <pc:sldChg chg="modSp mod">
        <pc:chgData name="Wardhan, Yash" userId="1b23f932-11d1-46de-8b74-d0c49a47cf07" providerId="ADAL" clId="{8C2C5AB8-B2DF-48D5-95FD-79D5B06BDEDC}" dt="2023-08-24T12:47:21.425" v="38" actId="20577"/>
        <pc:sldMkLst>
          <pc:docMk/>
          <pc:sldMk cId="610673973" sldId="352"/>
        </pc:sldMkLst>
        <pc:spChg chg="mod">
          <ac:chgData name="Wardhan, Yash" userId="1b23f932-11d1-46de-8b74-d0c49a47cf07" providerId="ADAL" clId="{8C2C5AB8-B2DF-48D5-95FD-79D5B06BDEDC}" dt="2023-08-24T12:47:21.425" v="38" actId="20577"/>
          <ac:spMkLst>
            <pc:docMk/>
            <pc:sldMk cId="610673973" sldId="352"/>
            <ac:spMk id="7" creationId="{F5935430-5825-3FCD-824A-E67047DD930C}"/>
          </ac:spMkLst>
        </pc:spChg>
      </pc:sldChg>
      <pc:sldChg chg="modNotesTx">
        <pc:chgData name="Wardhan, Yash" userId="1b23f932-11d1-46de-8b74-d0c49a47cf07" providerId="ADAL" clId="{8C2C5AB8-B2DF-48D5-95FD-79D5B06BDEDC}" dt="2023-08-24T13:05:29.243" v="286" actId="20577"/>
        <pc:sldMkLst>
          <pc:docMk/>
          <pc:sldMk cId="1035367039" sldId="353"/>
        </pc:sldMkLst>
      </pc:sldChg>
      <pc:sldChg chg="del">
        <pc:chgData name="Wardhan, Yash" userId="1b23f932-11d1-46de-8b74-d0c49a47cf07" providerId="ADAL" clId="{8C2C5AB8-B2DF-48D5-95FD-79D5B06BDEDC}" dt="2023-08-24T12:49:30.922" v="52" actId="47"/>
        <pc:sldMkLst>
          <pc:docMk/>
          <pc:sldMk cId="3054845918" sldId="354"/>
        </pc:sldMkLst>
      </pc:sldChg>
      <pc:sldChg chg="del">
        <pc:chgData name="Wardhan, Yash" userId="1b23f932-11d1-46de-8b74-d0c49a47cf07" providerId="ADAL" clId="{8C2C5AB8-B2DF-48D5-95FD-79D5B06BDEDC}" dt="2023-08-24T12:49:30.922" v="52" actId="47"/>
        <pc:sldMkLst>
          <pc:docMk/>
          <pc:sldMk cId="4024688925" sldId="355"/>
        </pc:sldMkLst>
      </pc:sldChg>
      <pc:sldChg chg="delSp modSp add del mod">
        <pc:chgData name="Wardhan, Yash" userId="1b23f932-11d1-46de-8b74-d0c49a47cf07" providerId="ADAL" clId="{8C2C5AB8-B2DF-48D5-95FD-79D5B06BDEDC}" dt="2023-08-24T12:44:00.520" v="21" actId="47"/>
        <pc:sldMkLst>
          <pc:docMk/>
          <pc:sldMk cId="4185066970" sldId="356"/>
        </pc:sldMkLst>
        <pc:spChg chg="mod">
          <ac:chgData name="Wardhan, Yash" userId="1b23f932-11d1-46de-8b74-d0c49a47cf07" providerId="ADAL" clId="{8C2C5AB8-B2DF-48D5-95FD-79D5B06BDEDC}" dt="2023-08-24T12:43:08.318" v="17" actId="1076"/>
          <ac:spMkLst>
            <pc:docMk/>
            <pc:sldMk cId="4185066970" sldId="356"/>
            <ac:spMk id="3" creationId="{00000000-0000-0000-0000-000000000000}"/>
          </ac:spMkLst>
        </pc:spChg>
        <pc:spChg chg="del">
          <ac:chgData name="Wardhan, Yash" userId="1b23f932-11d1-46de-8b74-d0c49a47cf07" providerId="ADAL" clId="{8C2C5AB8-B2DF-48D5-95FD-79D5B06BDEDC}" dt="2023-08-24T12:42:58.894" v="16" actId="478"/>
          <ac:spMkLst>
            <pc:docMk/>
            <pc:sldMk cId="4185066970" sldId="356"/>
            <ac:spMk id="7" creationId="{F5935430-5825-3FCD-824A-E67047DD930C}"/>
          </ac:spMkLst>
        </pc:spChg>
      </pc:sldChg>
      <pc:sldChg chg="delSp modSp add mod modNotesTx">
        <pc:chgData name="Wardhan, Yash" userId="1b23f932-11d1-46de-8b74-d0c49a47cf07" providerId="ADAL" clId="{8C2C5AB8-B2DF-48D5-95FD-79D5B06BDEDC}" dt="2023-08-24T13:06:18.951" v="292" actId="20577"/>
        <pc:sldMkLst>
          <pc:docMk/>
          <pc:sldMk cId="994414637" sldId="357"/>
        </pc:sldMkLst>
        <pc:spChg chg="del">
          <ac:chgData name="Wardhan, Yash" userId="1b23f932-11d1-46de-8b74-d0c49a47cf07" providerId="ADAL" clId="{8C2C5AB8-B2DF-48D5-95FD-79D5B06BDEDC}" dt="2023-08-24T12:44:07.255" v="22" actId="478"/>
          <ac:spMkLst>
            <pc:docMk/>
            <pc:sldMk cId="994414637" sldId="357"/>
            <ac:spMk id="3" creationId="{00000000-0000-0000-0000-000000000000}"/>
          </ac:spMkLst>
        </pc:spChg>
        <pc:spChg chg="mod">
          <ac:chgData name="Wardhan, Yash" userId="1b23f932-11d1-46de-8b74-d0c49a47cf07" providerId="ADAL" clId="{8C2C5AB8-B2DF-48D5-95FD-79D5B06BDEDC}" dt="2023-08-24T12:44:39.606" v="25" actId="5793"/>
          <ac:spMkLst>
            <pc:docMk/>
            <pc:sldMk cId="994414637" sldId="357"/>
            <ac:spMk id="7" creationId="{F5935430-5825-3FCD-824A-E67047DD930C}"/>
          </ac:spMkLst>
        </pc:spChg>
      </pc:sldChg>
      <pc:sldChg chg="modSp add mod ord modNotesTx">
        <pc:chgData name="Wardhan, Yash" userId="1b23f932-11d1-46de-8b74-d0c49a47cf07" providerId="ADAL" clId="{8C2C5AB8-B2DF-48D5-95FD-79D5B06BDEDC}" dt="2023-08-24T13:05:57.001" v="289" actId="20577"/>
        <pc:sldMkLst>
          <pc:docMk/>
          <pc:sldMk cId="440564608" sldId="358"/>
        </pc:sldMkLst>
        <pc:spChg chg="mod">
          <ac:chgData name="Wardhan, Yash" userId="1b23f932-11d1-46de-8b74-d0c49a47cf07" providerId="ADAL" clId="{8C2C5AB8-B2DF-48D5-95FD-79D5B06BDEDC}" dt="2023-08-24T12:45:37.523" v="27"/>
          <ac:spMkLst>
            <pc:docMk/>
            <pc:sldMk cId="440564608" sldId="358"/>
            <ac:spMk id="7" creationId="{F5935430-5825-3FCD-824A-E67047DD930C}"/>
          </ac:spMkLst>
        </pc:spChg>
      </pc:sldChg>
      <pc:sldChg chg="modSp add mod ord modNotesTx">
        <pc:chgData name="Wardhan, Yash" userId="1b23f932-11d1-46de-8b74-d0c49a47cf07" providerId="ADAL" clId="{8C2C5AB8-B2DF-48D5-95FD-79D5B06BDEDC}" dt="2023-08-24T13:05:22.836" v="285" actId="20577"/>
        <pc:sldMkLst>
          <pc:docMk/>
          <pc:sldMk cId="4148948896" sldId="359"/>
        </pc:sldMkLst>
        <pc:spChg chg="mod">
          <ac:chgData name="Wardhan, Yash" userId="1b23f932-11d1-46de-8b74-d0c49a47cf07" providerId="ADAL" clId="{8C2C5AB8-B2DF-48D5-95FD-79D5B06BDEDC}" dt="2023-08-24T12:46:44.074" v="30" actId="5793"/>
          <ac:spMkLst>
            <pc:docMk/>
            <pc:sldMk cId="4148948896" sldId="359"/>
            <ac:spMk id="7" creationId="{F5935430-5825-3FCD-824A-E67047DD930C}"/>
          </ac:spMkLst>
        </pc:spChg>
      </pc:sldChg>
      <pc:sldChg chg="delSp modSp add mod ord modNotesTx">
        <pc:chgData name="Wardhan, Yash" userId="1b23f932-11d1-46de-8b74-d0c49a47cf07" providerId="ADAL" clId="{8C2C5AB8-B2DF-48D5-95FD-79D5B06BDEDC}" dt="2023-08-24T12:59:25.031" v="136" actId="20577"/>
        <pc:sldMkLst>
          <pc:docMk/>
          <pc:sldMk cId="1566053257" sldId="360"/>
        </pc:sldMkLst>
        <pc:spChg chg="del">
          <ac:chgData name="Wardhan, Yash" userId="1b23f932-11d1-46de-8b74-d0c49a47cf07" providerId="ADAL" clId="{8C2C5AB8-B2DF-48D5-95FD-79D5B06BDEDC}" dt="2023-08-24T12:46:58.897" v="33" actId="478"/>
          <ac:spMkLst>
            <pc:docMk/>
            <pc:sldMk cId="1566053257" sldId="360"/>
            <ac:spMk id="3" creationId="{00000000-0000-0000-0000-000000000000}"/>
          </ac:spMkLst>
        </pc:spChg>
        <pc:spChg chg="mod">
          <ac:chgData name="Wardhan, Yash" userId="1b23f932-11d1-46de-8b74-d0c49a47cf07" providerId="ADAL" clId="{8C2C5AB8-B2DF-48D5-95FD-79D5B06BDEDC}" dt="2023-08-24T12:47:12.746" v="36" actId="242"/>
          <ac:spMkLst>
            <pc:docMk/>
            <pc:sldMk cId="1566053257" sldId="360"/>
            <ac:spMk id="7" creationId="{F5935430-5825-3FCD-824A-E67047DD930C}"/>
          </ac:spMkLst>
        </pc:spChg>
      </pc:sldChg>
      <pc:sldChg chg="modSp add mod ord modNotesTx">
        <pc:chgData name="Wardhan, Yash" userId="1b23f932-11d1-46de-8b74-d0c49a47cf07" providerId="ADAL" clId="{8C2C5AB8-B2DF-48D5-95FD-79D5B06BDEDC}" dt="2023-08-24T13:02:20.832" v="277" actId="20577"/>
        <pc:sldMkLst>
          <pc:docMk/>
          <pc:sldMk cId="760197638" sldId="361"/>
        </pc:sldMkLst>
        <pc:spChg chg="mod">
          <ac:chgData name="Wardhan, Yash" userId="1b23f932-11d1-46de-8b74-d0c49a47cf07" providerId="ADAL" clId="{8C2C5AB8-B2DF-48D5-95FD-79D5B06BDEDC}" dt="2023-08-24T12:47:52.380" v="41" actId="5793"/>
          <ac:spMkLst>
            <pc:docMk/>
            <pc:sldMk cId="760197638" sldId="361"/>
            <ac:spMk id="7" creationId="{F5935430-5825-3FCD-824A-E67047DD930C}"/>
          </ac:spMkLst>
        </pc:spChg>
      </pc:sldChg>
      <pc:sldChg chg="add del setBg">
        <pc:chgData name="Wardhan, Yash" userId="1b23f932-11d1-46de-8b74-d0c49a47cf07" providerId="ADAL" clId="{8C2C5AB8-B2DF-48D5-95FD-79D5B06BDEDC}" dt="2023-08-24T12:54:35.002" v="54" actId="47"/>
        <pc:sldMkLst>
          <pc:docMk/>
          <pc:sldMk cId="300315330" sldId="362"/>
        </pc:sldMkLst>
      </pc:sldChg>
      <pc:sldMasterChg chg="delSp mod">
        <pc:chgData name="Wardhan, Yash" userId="1b23f932-11d1-46de-8b74-d0c49a47cf07" providerId="ADAL" clId="{8C2C5AB8-B2DF-48D5-95FD-79D5B06BDEDC}" dt="2023-08-24T13:32:39.672" v="332" actId="33475"/>
        <pc:sldMasterMkLst>
          <pc:docMk/>
          <pc:sldMasterMk cId="0" sldId="2147483660"/>
        </pc:sldMasterMkLst>
        <pc:spChg chg="del">
          <ac:chgData name="Wardhan, Yash" userId="1b23f932-11d1-46de-8b74-d0c49a47cf07" providerId="ADAL" clId="{8C2C5AB8-B2DF-48D5-95FD-79D5B06BDEDC}" dt="2023-08-24T13:32:39.672" v="332" actId="33475"/>
          <ac:spMkLst>
            <pc:docMk/>
            <pc:sldMasterMk cId="0" sldId="2147483660"/>
            <ac:spMk id="2" creationId="{AEF262A5-B601-01E4-9975-4953A0D2E39B}"/>
          </ac:spMkLst>
        </pc:spChg>
      </pc:sldMasterChg>
    </pc:docChg>
  </pc:docChgLst>
</pc:chgInfo>
</file>

<file path=ppt/charts/_rels/chart1.xml.rels><?xml version="1.0" encoding="UTF-8" standalone="yes"?>
<Relationships xmlns="http://schemas.openxmlformats.org/package/2006/relationships"><Relationship Id="rId1" Type="http://schemas.openxmlformats.org/officeDocument/2006/relationships/oleObject" Target="https://principalworkplace-my.sharepoint.com/personal/wardhan_yash_principal_com/Documents/Y/CIRB/united-states-population-2023-07-30.xlsx" TargetMode="External"/></Relationships>
</file>

<file path=ppt/charts/_rels/chart10.xml.rels><?xml version="1.0" encoding="UTF-8" standalone="yes"?>
<Relationships xmlns="http://schemas.openxmlformats.org/package/2006/relationships"><Relationship Id="rId3" Type="http://schemas.openxmlformats.org/officeDocument/2006/relationships/oleObject" Target="file:///C:\Users\y474439\Desktop\PRT\Market%20Stats.xlsx" TargetMode="External"/><Relationship Id="rId2" Type="http://schemas.microsoft.com/office/2011/relationships/chartColorStyle" Target="colors5.xml"/><Relationship Id="rId1" Type="http://schemas.microsoft.com/office/2011/relationships/chartStyle" Target="style5.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y474439\Desktop\PRT\Market%20Stats.xlsx" TargetMode="External"/><Relationship Id="rId2" Type="http://schemas.microsoft.com/office/2011/relationships/chartColorStyle" Target="colors6.xml"/><Relationship Id="rId1" Type="http://schemas.microsoft.com/office/2011/relationships/chartStyle" Target="style6.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y474439\Desktop\PRT\Market%20Stats.xlsx" TargetMode="Externa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chartUserShapes" Target="../drawings/drawing1.xml"/></Relationships>
</file>

<file path=ppt/charts/_rels/chart13.xml.rels><?xml version="1.0" encoding="UTF-8" standalone="yes"?>
<Relationships xmlns="http://schemas.openxmlformats.org/package/2006/relationships"><Relationship Id="rId1" Type="http://schemas.openxmlformats.org/officeDocument/2006/relationships/oleObject" Target="file:///C:\Users\y474439\AppData\Roaming\Microsoft\Excel\Market%20Stats%20(version%201).xlsb"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https://principalworkplace-my.sharepoint.com/personal/wardhan_yash_principal_com/Documents/Y/CIRB/united-states-population-2023-07-30.xlsx" TargetMode="External"/><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3" Type="http://schemas.openxmlformats.org/officeDocument/2006/relationships/oleObject" Target="https://principalworkplace-my.sharepoint.com/personal/wardhan_yash_principal_com/Documents/Y/CIRB/united-states-population-2023-07-30.xlsx" TargetMode="External"/><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3" Type="http://schemas.openxmlformats.org/officeDocument/2006/relationships/oleObject" Target="https://principalworkplace-my.sharepoint.com/personal/wardhan_yash_principal_com/Documents/Y/CIRB/united-states-population-2023-07-30.xlsx" TargetMode="External"/><Relationship Id="rId2" Type="http://schemas.microsoft.com/office/2011/relationships/chartColorStyle" Target="colors3.xml"/><Relationship Id="rId1" Type="http://schemas.microsoft.com/office/2011/relationships/chartStyle" Target="style3.xml"/></Relationships>
</file>

<file path=ppt/charts/_rels/chart5.xml.rels><?xml version="1.0" encoding="UTF-8" standalone="yes"?>
<Relationships xmlns="http://schemas.openxmlformats.org/package/2006/relationships"><Relationship Id="rId1" Type="http://schemas.openxmlformats.org/officeDocument/2006/relationships/oleObject" Target="https://principalworkplace-my.sharepoint.com/personal/wardhan_yash_principal_com/Documents/Y/CIRB/united-states-population-2023-07-30.xlsx" TargetMode="External"/></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_151_FD124E2D.xlsx"/></Relationships>
</file>

<file path=ppt/charts/_rels/chart7.xml.rels><?xml version="1.0" encoding="UTF-8" standalone="yes"?>
<Relationships xmlns="http://schemas.openxmlformats.org/package/2006/relationships"><Relationship Id="rId3" Type="http://schemas.openxmlformats.org/officeDocument/2006/relationships/oleObject" Target="https://principalworkplace-my.sharepoint.com/personal/wardhan_yash_principal_com/Documents/Y/CIRB/united-states-population-2023-07-30.xlsx" TargetMode="External"/><Relationship Id="rId2" Type="http://schemas.microsoft.com/office/2011/relationships/chartColorStyle" Target="colors4.xml"/><Relationship Id="rId1" Type="http://schemas.microsoft.com/office/2011/relationships/chartStyle" Target="style4.xml"/></Relationships>
</file>

<file path=ppt/charts/_rels/chart8.xml.rels><?xml version="1.0" encoding="UTF-8" standalone="yes"?>
<Relationships xmlns="http://schemas.openxmlformats.org/package/2006/relationships"><Relationship Id="rId1" Type="http://schemas.openxmlformats.org/officeDocument/2006/relationships/oleObject" Target="https://principalworkplace-my.sharepoint.com/personal/wardhan_yash_principal_com/Documents/Y/CIRB/united-states-population-2023-07-30.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https://principalworkplace-my.sharepoint.com/personal/wardhan_yash_principal_com/Documents/Y/CIRB/united-states-population-2023-07-30.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sz="1800"/>
              <a:t>S&amp;P 500 annual returns </a:t>
            </a:r>
          </a:p>
        </c:rich>
      </c:tx>
      <c:layout>
        <c:manualLayout>
          <c:xMode val="edge"/>
          <c:yMode val="edge"/>
          <c:x val="1.5065297233116288E-2"/>
          <c:y val="3.9657139335239976E-2"/>
        </c:manualLayout>
      </c:layout>
      <c:overlay val="0"/>
      <c:spPr>
        <a:noFill/>
        <a:ln>
          <a:noFill/>
        </a:ln>
        <a:effectLst/>
      </c:spPr>
    </c:title>
    <c:autoTitleDeleted val="0"/>
    <c:plotArea>
      <c:layout/>
      <c:barChart>
        <c:barDir val="col"/>
        <c:grouping val="clustered"/>
        <c:varyColors val="0"/>
        <c:ser>
          <c:idx val="0"/>
          <c:order val="0"/>
          <c:spPr>
            <a:solidFill>
              <a:srgbClr val="F7F7F7"/>
            </a:solidFill>
            <a:ln>
              <a:noFill/>
            </a:ln>
            <a:effectLst>
              <a:outerShdw blurRad="40000" dist="23000" dir="5400000" rotWithShape="0">
                <a:srgbClr val="000000">
                  <a:alpha val="35000"/>
                </a:srgbClr>
              </a:outerShdw>
            </a:effectLst>
            <a:scene3d>
              <a:camera prst="orthographicFront"/>
              <a:lightRig rig="threePt" dir="t"/>
            </a:scene3d>
          </c:spPr>
          <c:invertIfNegative val="0"/>
          <c:dPt>
            <c:idx val="3"/>
            <c:invertIfNegative val="0"/>
            <c:bubble3D val="0"/>
            <c:spPr>
              <a:solidFill>
                <a:srgbClr val="FFC000"/>
              </a:solidFill>
              <a:ln>
                <a:noFill/>
              </a:ln>
              <a:effectLst>
                <a:outerShdw blurRad="40000" dist="23000" dir="5400000" rotWithShape="0">
                  <a:srgbClr val="000000">
                    <a:alpha val="35000"/>
                  </a:srgbClr>
                </a:outerShdw>
              </a:effectLst>
              <a:scene3d>
                <a:camera prst="orthographicFront"/>
                <a:lightRig rig="threePt" dir="t"/>
              </a:scene3d>
            </c:spPr>
            <c:extLst>
              <c:ext xmlns:c16="http://schemas.microsoft.com/office/drawing/2014/chart" uri="{C3380CC4-5D6E-409C-BE32-E72D297353CC}">
                <c16:uniqueId val="{00000009-4416-4082-8A47-3EF80E0E6863}"/>
              </c:ext>
            </c:extLst>
          </c:dPt>
          <c:dPt>
            <c:idx val="9"/>
            <c:invertIfNegative val="0"/>
            <c:bubble3D val="0"/>
            <c:spPr>
              <a:solidFill>
                <a:srgbClr val="FFC000"/>
              </a:solidFill>
              <a:ln>
                <a:noFill/>
              </a:ln>
              <a:effectLst>
                <a:outerShdw blurRad="40000" dist="23000" dir="5400000" rotWithShape="0">
                  <a:srgbClr val="000000">
                    <a:alpha val="35000"/>
                  </a:srgbClr>
                </a:outerShdw>
              </a:effectLst>
              <a:scene3d>
                <a:camera prst="orthographicFront"/>
                <a:lightRig rig="threePt" dir="t"/>
              </a:scene3d>
            </c:spPr>
            <c:extLst>
              <c:ext xmlns:c16="http://schemas.microsoft.com/office/drawing/2014/chart" uri="{C3380CC4-5D6E-409C-BE32-E72D297353CC}">
                <c16:uniqueId val="{00000008-4416-4082-8A47-3EF80E0E6863}"/>
              </c:ext>
            </c:extLst>
          </c:dPt>
          <c:dPt>
            <c:idx val="10"/>
            <c:invertIfNegative val="0"/>
            <c:bubble3D val="0"/>
            <c:spPr>
              <a:solidFill>
                <a:srgbClr val="FFC000"/>
              </a:solidFill>
              <a:ln>
                <a:noFill/>
              </a:ln>
              <a:effectLst>
                <a:outerShdw blurRad="40000" dist="23000" dir="5400000" rotWithShape="0">
                  <a:srgbClr val="000000">
                    <a:alpha val="35000"/>
                  </a:srgbClr>
                </a:outerShdw>
              </a:effectLst>
              <a:scene3d>
                <a:camera prst="orthographicFront"/>
                <a:lightRig rig="threePt" dir="t"/>
              </a:scene3d>
            </c:spPr>
            <c:extLst>
              <c:ext xmlns:c16="http://schemas.microsoft.com/office/drawing/2014/chart" uri="{C3380CC4-5D6E-409C-BE32-E72D297353CC}">
                <c16:uniqueId val="{00000007-4416-4082-8A47-3EF80E0E6863}"/>
              </c:ext>
            </c:extLst>
          </c:dPt>
          <c:dPt>
            <c:idx val="11"/>
            <c:invertIfNegative val="0"/>
            <c:bubble3D val="0"/>
            <c:spPr>
              <a:solidFill>
                <a:srgbClr val="FFC000"/>
              </a:solidFill>
              <a:ln>
                <a:noFill/>
              </a:ln>
              <a:effectLst>
                <a:outerShdw blurRad="40000" dist="23000" dir="5400000" rotWithShape="0">
                  <a:srgbClr val="000000">
                    <a:alpha val="35000"/>
                  </a:srgbClr>
                </a:outerShdw>
              </a:effectLst>
              <a:scene3d>
                <a:camera prst="orthographicFront"/>
                <a:lightRig rig="threePt" dir="t"/>
              </a:scene3d>
            </c:spPr>
            <c:extLst>
              <c:ext xmlns:c16="http://schemas.microsoft.com/office/drawing/2014/chart" uri="{C3380CC4-5D6E-409C-BE32-E72D297353CC}">
                <c16:uniqueId val="{00000000-1D2A-45DB-B04A-159278252BE3}"/>
              </c:ext>
            </c:extLst>
          </c:dPt>
          <c:dPt>
            <c:idx val="17"/>
            <c:invertIfNegative val="0"/>
            <c:bubble3D val="0"/>
            <c:spPr>
              <a:solidFill>
                <a:srgbClr val="FFC000"/>
              </a:solidFill>
              <a:ln>
                <a:noFill/>
              </a:ln>
              <a:effectLst>
                <a:outerShdw blurRad="40000" dist="23000" dir="5400000" rotWithShape="0">
                  <a:srgbClr val="000000">
                    <a:alpha val="35000"/>
                  </a:srgbClr>
                </a:outerShdw>
              </a:effectLst>
              <a:scene3d>
                <a:camera prst="orthographicFront"/>
                <a:lightRig rig="threePt" dir="t"/>
              </a:scene3d>
            </c:spPr>
            <c:extLst>
              <c:ext xmlns:c16="http://schemas.microsoft.com/office/drawing/2014/chart" uri="{C3380CC4-5D6E-409C-BE32-E72D297353CC}">
                <c16:uniqueId val="{00000001-1D2A-45DB-B04A-159278252BE3}"/>
              </c:ext>
            </c:extLst>
          </c:dPt>
          <c:dPt>
            <c:idx val="27"/>
            <c:invertIfNegative val="0"/>
            <c:bubble3D val="0"/>
            <c:spPr>
              <a:solidFill>
                <a:srgbClr val="FFC000"/>
              </a:solidFill>
              <a:ln>
                <a:noFill/>
              </a:ln>
              <a:effectLst>
                <a:outerShdw blurRad="40000" dist="23000" dir="5400000" rotWithShape="0">
                  <a:srgbClr val="000000">
                    <a:alpha val="35000"/>
                  </a:srgbClr>
                </a:outerShdw>
              </a:effectLst>
              <a:scene3d>
                <a:camera prst="orthographicFront"/>
                <a:lightRig rig="threePt" dir="t"/>
              </a:scene3d>
            </c:spPr>
            <c:extLst>
              <c:ext xmlns:c16="http://schemas.microsoft.com/office/drawing/2014/chart" uri="{C3380CC4-5D6E-409C-BE32-E72D297353CC}">
                <c16:uniqueId val="{00000006-4416-4082-8A47-3EF80E0E6863}"/>
              </c:ext>
            </c:extLst>
          </c:dPt>
          <c:dPt>
            <c:idx val="31"/>
            <c:invertIfNegative val="0"/>
            <c:bubble3D val="0"/>
            <c:spPr>
              <a:solidFill>
                <a:srgbClr val="FFC000"/>
              </a:solidFill>
              <a:ln>
                <a:noFill/>
              </a:ln>
              <a:effectLst>
                <a:outerShdw blurRad="40000" dist="23000" dir="5400000" rotWithShape="0">
                  <a:srgbClr val="000000">
                    <a:alpha val="35000"/>
                  </a:srgbClr>
                </a:outerShdw>
              </a:effectLst>
              <a:scene3d>
                <a:camera prst="orthographicFront"/>
                <a:lightRig rig="threePt" dir="t"/>
              </a:scene3d>
            </c:spPr>
            <c:extLst>
              <c:ext xmlns:c16="http://schemas.microsoft.com/office/drawing/2014/chart" uri="{C3380CC4-5D6E-409C-BE32-E72D297353CC}">
                <c16:uniqueId val="{00000002-1D2A-45DB-B04A-159278252BE3}"/>
              </c:ext>
            </c:extLst>
          </c:dPt>
          <c:cat>
            <c:numRef>
              <c:f>'S&amp;P_Historical'!$C$80:$C$112</c:f>
              <c:numCache>
                <c:formatCode>General</c:formatCode>
                <c:ptCount val="33"/>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pt idx="27">
                  <c:v>2018</c:v>
                </c:pt>
                <c:pt idx="28">
                  <c:v>2019</c:v>
                </c:pt>
                <c:pt idx="29">
                  <c:v>2020</c:v>
                </c:pt>
                <c:pt idx="30">
                  <c:v>2021</c:v>
                </c:pt>
                <c:pt idx="31">
                  <c:v>2022</c:v>
                </c:pt>
                <c:pt idx="32">
                  <c:v>2023</c:v>
                </c:pt>
              </c:numCache>
            </c:numRef>
          </c:cat>
          <c:val>
            <c:numRef>
              <c:f>'S&amp;P_Historical'!$B$80:$B$112</c:f>
              <c:numCache>
                <c:formatCode>0.0%</c:formatCode>
                <c:ptCount val="33"/>
                <c:pt idx="0">
                  <c:v>0.2631</c:v>
                </c:pt>
                <c:pt idx="1">
                  <c:v>4.4600000000000001E-2</c:v>
                </c:pt>
                <c:pt idx="2">
                  <c:v>7.0599999999999996E-2</c:v>
                </c:pt>
                <c:pt idx="3">
                  <c:v>-1.54E-2</c:v>
                </c:pt>
                <c:pt idx="4">
                  <c:v>0.34110000000000001</c:v>
                </c:pt>
                <c:pt idx="5">
                  <c:v>0.2026</c:v>
                </c:pt>
                <c:pt idx="6">
                  <c:v>0.31010000000000004</c:v>
                </c:pt>
                <c:pt idx="7">
                  <c:v>0.26669999999999999</c:v>
                </c:pt>
                <c:pt idx="8">
                  <c:v>0.1953</c:v>
                </c:pt>
                <c:pt idx="9">
                  <c:v>-0.1014</c:v>
                </c:pt>
                <c:pt idx="10">
                  <c:v>-0.13039999999999999</c:v>
                </c:pt>
                <c:pt idx="11">
                  <c:v>-0.23370000000000002</c:v>
                </c:pt>
                <c:pt idx="12">
                  <c:v>0.26379999999999998</c:v>
                </c:pt>
                <c:pt idx="13">
                  <c:v>8.9900000000000008E-2</c:v>
                </c:pt>
                <c:pt idx="14">
                  <c:v>0.03</c:v>
                </c:pt>
                <c:pt idx="15">
                  <c:v>0.13619999999999999</c:v>
                </c:pt>
                <c:pt idx="16">
                  <c:v>3.5299999999999998E-2</c:v>
                </c:pt>
                <c:pt idx="17">
                  <c:v>-0.38490000000000002</c:v>
                </c:pt>
                <c:pt idx="18">
                  <c:v>0.23449999999999999</c:v>
                </c:pt>
                <c:pt idx="19">
                  <c:v>0.1278</c:v>
                </c:pt>
                <c:pt idx="20">
                  <c:v>0</c:v>
                </c:pt>
                <c:pt idx="21">
                  <c:v>0.1341</c:v>
                </c:pt>
                <c:pt idx="22">
                  <c:v>0.29600000000000004</c:v>
                </c:pt>
                <c:pt idx="23">
                  <c:v>0.1139</c:v>
                </c:pt>
                <c:pt idx="24">
                  <c:v>-7.3000000000000001E-3</c:v>
                </c:pt>
                <c:pt idx="25">
                  <c:v>9.5399999999999985E-2</c:v>
                </c:pt>
                <c:pt idx="26">
                  <c:v>0.19420000000000001</c:v>
                </c:pt>
                <c:pt idx="27">
                  <c:v>-6.2400000000000004E-2</c:v>
                </c:pt>
                <c:pt idx="28">
                  <c:v>0.2888</c:v>
                </c:pt>
                <c:pt idx="29">
                  <c:v>0.16260000000000002</c:v>
                </c:pt>
                <c:pt idx="30">
                  <c:v>0.26890000000000003</c:v>
                </c:pt>
                <c:pt idx="31">
                  <c:v>-0.19440000000000002</c:v>
                </c:pt>
                <c:pt idx="32">
                  <c:v>0.15579999999999999</c:v>
                </c:pt>
              </c:numCache>
            </c:numRef>
          </c:val>
          <c:extLst>
            <c:ext xmlns:c16="http://schemas.microsoft.com/office/drawing/2014/chart" uri="{C3380CC4-5D6E-409C-BE32-E72D297353CC}">
              <c16:uniqueId val="{00000000-D57C-4DD2-9665-B747F3F5223E}"/>
            </c:ext>
          </c:extLst>
        </c:ser>
        <c:dLbls>
          <c:showLegendKey val="0"/>
          <c:showVal val="0"/>
          <c:showCatName val="0"/>
          <c:showSerName val="0"/>
          <c:showPercent val="0"/>
          <c:showBubbleSize val="0"/>
        </c:dLbls>
        <c:gapWidth val="100"/>
        <c:overlap val="-24"/>
        <c:axId val="1266045008"/>
        <c:axId val="1266041768"/>
      </c:barChart>
      <c:catAx>
        <c:axId val="1266045008"/>
        <c:scaling>
          <c:orientation val="minMax"/>
        </c:scaling>
        <c:delete val="0"/>
        <c:axPos val="b"/>
        <c:numFmt formatCode="General" sourceLinked="1"/>
        <c:majorTickMark val="none"/>
        <c:minorTickMark val="none"/>
        <c:tickLblPos val="low"/>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1266041768"/>
        <c:crosses val="autoZero"/>
        <c:auto val="1"/>
        <c:lblAlgn val="ctr"/>
        <c:lblOffset val="100"/>
        <c:tickLblSkip val="4"/>
        <c:noMultiLvlLbl val="0"/>
      </c:catAx>
      <c:valAx>
        <c:axId val="1266041768"/>
        <c:scaling>
          <c:orientation val="minMax"/>
        </c:scaling>
        <c:delete val="0"/>
        <c:axPos val="l"/>
        <c:majorGridlines>
          <c:spPr>
            <a:ln w="9525" cap="flat" cmpd="sng" algn="ctr">
              <a:solidFill>
                <a:schemeClr val="lt1">
                  <a:lumMod val="95000"/>
                  <a:alpha val="10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126604500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Group Annuity Sales ( in $billions)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Sheet5!$D$5</c:f>
              <c:strCache>
                <c:ptCount val="1"/>
                <c:pt idx="0">
                  <c:v>Group Annuity Sales ( in $millions)</c:v>
                </c:pt>
              </c:strCache>
            </c:strRef>
          </c:tx>
          <c:spPr>
            <a:ln w="28575" cap="rnd">
              <a:solidFill>
                <a:schemeClr val="accent1"/>
              </a:solidFill>
              <a:round/>
            </a:ln>
            <a:effectLst/>
          </c:spPr>
          <c:marker>
            <c:symbol val="none"/>
          </c:marker>
          <c:cat>
            <c:numRef>
              <c:f>Sheet5!$C$6:$C$19</c:f>
              <c:numCache>
                <c:formatCode>General</c:formatCode>
                <c:ptCount val="14"/>
                <c:pt idx="0">
                  <c:v>2009</c:v>
                </c:pt>
                <c:pt idx="1">
                  <c:v>2010</c:v>
                </c:pt>
                <c:pt idx="2">
                  <c:v>2011</c:v>
                </c:pt>
                <c:pt idx="3">
                  <c:v>2012</c:v>
                </c:pt>
                <c:pt idx="4">
                  <c:v>2013</c:v>
                </c:pt>
                <c:pt idx="5">
                  <c:v>2014</c:v>
                </c:pt>
                <c:pt idx="6">
                  <c:v>2015</c:v>
                </c:pt>
                <c:pt idx="7">
                  <c:v>2016</c:v>
                </c:pt>
                <c:pt idx="8">
                  <c:v>2017</c:v>
                </c:pt>
                <c:pt idx="9">
                  <c:v>2018</c:v>
                </c:pt>
                <c:pt idx="10">
                  <c:v>2019</c:v>
                </c:pt>
                <c:pt idx="11">
                  <c:v>2020</c:v>
                </c:pt>
                <c:pt idx="12">
                  <c:v>2021</c:v>
                </c:pt>
                <c:pt idx="13">
                  <c:v>2022</c:v>
                </c:pt>
              </c:numCache>
            </c:numRef>
          </c:cat>
          <c:val>
            <c:numRef>
              <c:f>Sheet5!$D$6:$D$19</c:f>
              <c:numCache>
                <c:formatCode>General</c:formatCode>
                <c:ptCount val="14"/>
                <c:pt idx="0">
                  <c:v>1.2</c:v>
                </c:pt>
                <c:pt idx="1">
                  <c:v>0.9</c:v>
                </c:pt>
                <c:pt idx="2">
                  <c:v>0.9</c:v>
                </c:pt>
                <c:pt idx="3">
                  <c:v>35.299999999999997</c:v>
                </c:pt>
                <c:pt idx="4">
                  <c:v>3.8</c:v>
                </c:pt>
                <c:pt idx="5">
                  <c:v>8.6</c:v>
                </c:pt>
                <c:pt idx="6">
                  <c:v>13.4</c:v>
                </c:pt>
                <c:pt idx="7">
                  <c:v>14.1</c:v>
                </c:pt>
                <c:pt idx="8">
                  <c:v>23.2</c:v>
                </c:pt>
                <c:pt idx="9">
                  <c:v>27.5</c:v>
                </c:pt>
                <c:pt idx="10">
                  <c:v>30</c:v>
                </c:pt>
                <c:pt idx="11">
                  <c:v>26.9</c:v>
                </c:pt>
                <c:pt idx="12">
                  <c:v>38</c:v>
                </c:pt>
                <c:pt idx="13">
                  <c:v>53</c:v>
                </c:pt>
              </c:numCache>
            </c:numRef>
          </c:val>
          <c:smooth val="0"/>
          <c:extLst>
            <c:ext xmlns:c16="http://schemas.microsoft.com/office/drawing/2014/chart" uri="{C3380CC4-5D6E-409C-BE32-E72D297353CC}">
              <c16:uniqueId val="{00000000-C384-4A47-BEC6-A2CED00F90C2}"/>
            </c:ext>
          </c:extLst>
        </c:ser>
        <c:dLbls>
          <c:showLegendKey val="0"/>
          <c:showVal val="0"/>
          <c:showCatName val="0"/>
          <c:showSerName val="0"/>
          <c:showPercent val="0"/>
          <c:showBubbleSize val="0"/>
        </c:dLbls>
        <c:smooth val="0"/>
        <c:axId val="1187738751"/>
        <c:axId val="1187735871"/>
      </c:lineChart>
      <c:catAx>
        <c:axId val="118773875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87735871"/>
        <c:crosses val="autoZero"/>
        <c:auto val="1"/>
        <c:lblAlgn val="ctr"/>
        <c:lblOffset val="100"/>
        <c:noMultiLvlLbl val="0"/>
      </c:catAx>
      <c:valAx>
        <c:axId val="118773587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87738751"/>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sng" strike="noStrike" kern="1200" spc="0" baseline="0">
                <a:solidFill>
                  <a:schemeClr val="tx1">
                    <a:lumMod val="65000"/>
                    <a:lumOff val="35000"/>
                  </a:schemeClr>
                </a:solidFill>
                <a:latin typeface="+mn-lt"/>
                <a:ea typeface="+mn-ea"/>
                <a:cs typeface="+mn-cs"/>
              </a:defRPr>
            </a:pPr>
            <a:r>
              <a:rPr lang="en-IN" u="sng"/>
              <a:t>Plan Sponsor’s View (Illustrative only)</a:t>
            </a:r>
          </a:p>
        </c:rich>
      </c:tx>
      <c:overlay val="0"/>
      <c:spPr>
        <a:noFill/>
        <a:ln>
          <a:noFill/>
        </a:ln>
        <a:effectLst/>
      </c:spPr>
      <c:txPr>
        <a:bodyPr rot="0" spcFirstLastPara="1" vertOverflow="ellipsis" vert="horz" wrap="square" anchor="ctr" anchorCtr="1"/>
        <a:lstStyle/>
        <a:p>
          <a:pPr>
            <a:defRPr sz="1400" b="0" i="0" u="sng"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Sheet4!$G$3</c:f>
              <c:strCache>
                <c:ptCount val="1"/>
                <c:pt idx="0">
                  <c:v>Invisible</c:v>
                </c:pt>
              </c:strCache>
            </c:strRef>
          </c:tx>
          <c:spPr>
            <a:noFill/>
            <a:ln>
              <a:noFill/>
            </a:ln>
            <a:effectLst/>
          </c:spPr>
          <c:invertIfNegative val="0"/>
          <c:dPt>
            <c:idx val="5"/>
            <c:invertIfNegative val="0"/>
            <c:bubble3D val="0"/>
            <c:spPr>
              <a:solidFill>
                <a:schemeClr val="accent5">
                  <a:lumMod val="75000"/>
                </a:schemeClr>
              </a:solidFill>
              <a:ln>
                <a:noFill/>
              </a:ln>
              <a:effectLst/>
            </c:spPr>
            <c:extLst>
              <c:ext xmlns:c16="http://schemas.microsoft.com/office/drawing/2014/chart" uri="{C3380CC4-5D6E-409C-BE32-E72D297353CC}">
                <c16:uniqueId val="{00000001-0D2D-4E1F-92F5-42866252B34A}"/>
              </c:ext>
            </c:extLst>
          </c:dPt>
          <c:cat>
            <c:strRef>
              <c:f>Sheet4!$F$4:$F$11</c:f>
              <c:strCache>
                <c:ptCount val="8"/>
                <c:pt idx="0">
                  <c:v>PBO</c:v>
                </c:pt>
                <c:pt idx="1">
                  <c:v>Investment Management</c:v>
                </c:pt>
                <c:pt idx="2">
                  <c:v>Administrative Expenses</c:v>
                </c:pt>
                <c:pt idx="3">
                  <c:v>Investment Default Risk</c:v>
                </c:pt>
                <c:pt idx="4">
                  <c:v>PBGC Premium</c:v>
                </c:pt>
                <c:pt idx="5">
                  <c:v>Economic Liability</c:v>
                </c:pt>
                <c:pt idx="6">
                  <c:v>Settlement Premium</c:v>
                </c:pt>
                <c:pt idx="7">
                  <c:v>Group Annuity Cost</c:v>
                </c:pt>
              </c:strCache>
            </c:strRef>
          </c:cat>
          <c:val>
            <c:numRef>
              <c:f>Sheet4!$G$4:$G$11</c:f>
              <c:numCache>
                <c:formatCode>0%</c:formatCode>
                <c:ptCount val="8"/>
                <c:pt idx="1">
                  <c:v>1</c:v>
                </c:pt>
                <c:pt idx="2">
                  <c:v>1.04</c:v>
                </c:pt>
                <c:pt idx="3">
                  <c:v>1.05</c:v>
                </c:pt>
                <c:pt idx="4">
                  <c:v>1.07</c:v>
                </c:pt>
                <c:pt idx="5">
                  <c:v>1.08</c:v>
                </c:pt>
                <c:pt idx="6">
                  <c:v>1.08</c:v>
                </c:pt>
              </c:numCache>
            </c:numRef>
          </c:val>
          <c:extLst>
            <c:ext xmlns:c16="http://schemas.microsoft.com/office/drawing/2014/chart" uri="{C3380CC4-5D6E-409C-BE32-E72D297353CC}">
              <c16:uniqueId val="{00000002-0D2D-4E1F-92F5-42866252B34A}"/>
            </c:ext>
          </c:extLst>
        </c:ser>
        <c:ser>
          <c:idx val="1"/>
          <c:order val="1"/>
          <c:tx>
            <c:strRef>
              <c:f>Sheet4!$H$3</c:f>
              <c:strCache>
                <c:ptCount val="1"/>
                <c:pt idx="0">
                  <c:v>Final</c:v>
                </c:pt>
              </c:strCache>
            </c:strRef>
          </c:tx>
          <c:spPr>
            <a:solidFill>
              <a:schemeClr val="accent2"/>
            </a:solidFill>
            <a:ln>
              <a:noFill/>
            </a:ln>
            <a:effectLst/>
          </c:spPr>
          <c:invertIfNegative val="0"/>
          <c:dPt>
            <c:idx val="7"/>
            <c:invertIfNegative val="0"/>
            <c:bubble3D val="0"/>
            <c:spPr>
              <a:solidFill>
                <a:schemeClr val="accent5">
                  <a:lumMod val="25000"/>
                </a:schemeClr>
              </a:solidFill>
              <a:ln>
                <a:noFill/>
              </a:ln>
              <a:effectLst/>
            </c:spPr>
            <c:extLst>
              <c:ext xmlns:c16="http://schemas.microsoft.com/office/drawing/2014/chart" uri="{C3380CC4-5D6E-409C-BE32-E72D297353CC}">
                <c16:uniqueId val="{00000004-0D2D-4E1F-92F5-42866252B34A}"/>
              </c:ext>
            </c:extLst>
          </c:dPt>
          <c:cat>
            <c:strRef>
              <c:f>Sheet4!$F$4:$F$11</c:f>
              <c:strCache>
                <c:ptCount val="8"/>
                <c:pt idx="0">
                  <c:v>PBO</c:v>
                </c:pt>
                <c:pt idx="1">
                  <c:v>Investment Management</c:v>
                </c:pt>
                <c:pt idx="2">
                  <c:v>Administrative Expenses</c:v>
                </c:pt>
                <c:pt idx="3">
                  <c:v>Investment Default Risk</c:v>
                </c:pt>
                <c:pt idx="4">
                  <c:v>PBGC Premium</c:v>
                </c:pt>
                <c:pt idx="5">
                  <c:v>Economic Liability</c:v>
                </c:pt>
                <c:pt idx="6">
                  <c:v>Settlement Premium</c:v>
                </c:pt>
                <c:pt idx="7">
                  <c:v>Group Annuity Cost</c:v>
                </c:pt>
              </c:strCache>
            </c:strRef>
          </c:cat>
          <c:val>
            <c:numRef>
              <c:f>Sheet4!$H$4:$H$11</c:f>
              <c:numCache>
                <c:formatCode>General</c:formatCode>
                <c:ptCount val="8"/>
                <c:pt idx="7" formatCode="0%">
                  <c:v>1.1000000000000001</c:v>
                </c:pt>
              </c:numCache>
            </c:numRef>
          </c:val>
          <c:extLst>
            <c:ext xmlns:c16="http://schemas.microsoft.com/office/drawing/2014/chart" uri="{C3380CC4-5D6E-409C-BE32-E72D297353CC}">
              <c16:uniqueId val="{00000005-0D2D-4E1F-92F5-42866252B34A}"/>
            </c:ext>
          </c:extLst>
        </c:ser>
        <c:ser>
          <c:idx val="2"/>
          <c:order val="2"/>
          <c:tx>
            <c:strRef>
              <c:f>Sheet4!$I$3</c:f>
              <c:strCache>
                <c:ptCount val="1"/>
                <c:pt idx="0">
                  <c:v>Minus</c:v>
                </c:pt>
              </c:strCache>
            </c:strRef>
          </c:tx>
          <c:spPr>
            <a:solidFill>
              <a:schemeClr val="accent3"/>
            </a:solidFill>
            <a:ln>
              <a:noFill/>
            </a:ln>
            <a:effectLst/>
          </c:spPr>
          <c:invertIfNegative val="0"/>
          <c:cat>
            <c:strRef>
              <c:f>Sheet4!$F$4:$F$11</c:f>
              <c:strCache>
                <c:ptCount val="8"/>
                <c:pt idx="0">
                  <c:v>PBO</c:v>
                </c:pt>
                <c:pt idx="1">
                  <c:v>Investment Management</c:v>
                </c:pt>
                <c:pt idx="2">
                  <c:v>Administrative Expenses</c:v>
                </c:pt>
                <c:pt idx="3">
                  <c:v>Investment Default Risk</c:v>
                </c:pt>
                <c:pt idx="4">
                  <c:v>PBGC Premium</c:v>
                </c:pt>
                <c:pt idx="5">
                  <c:v>Economic Liability</c:v>
                </c:pt>
                <c:pt idx="6">
                  <c:v>Settlement Premium</c:v>
                </c:pt>
                <c:pt idx="7">
                  <c:v>Group Annuity Cost</c:v>
                </c:pt>
              </c:strCache>
            </c:strRef>
          </c:cat>
          <c:val>
            <c:numRef>
              <c:f>Sheet4!$I$4:$I$11</c:f>
              <c:numCache>
                <c:formatCode>General</c:formatCode>
                <c:ptCount val="8"/>
              </c:numCache>
            </c:numRef>
          </c:val>
          <c:extLst>
            <c:ext xmlns:c16="http://schemas.microsoft.com/office/drawing/2014/chart" uri="{C3380CC4-5D6E-409C-BE32-E72D297353CC}">
              <c16:uniqueId val="{00000006-0D2D-4E1F-92F5-42866252B34A}"/>
            </c:ext>
          </c:extLst>
        </c:ser>
        <c:ser>
          <c:idx val="3"/>
          <c:order val="3"/>
          <c:tx>
            <c:strRef>
              <c:f>Sheet4!$J$3</c:f>
              <c:strCache>
                <c:ptCount val="1"/>
                <c:pt idx="0">
                  <c:v>Plus</c:v>
                </c:pt>
              </c:strCache>
            </c:strRef>
          </c:tx>
          <c:spPr>
            <a:solidFill>
              <a:schemeClr val="accent4"/>
            </a:solidFill>
            <a:ln>
              <a:noFill/>
            </a:ln>
            <a:effectLst/>
          </c:spPr>
          <c:invertIfNegative val="0"/>
          <c:dPt>
            <c:idx val="1"/>
            <c:invertIfNegative val="0"/>
            <c:bubble3D val="0"/>
            <c:spPr>
              <a:solidFill>
                <a:schemeClr val="accent1">
                  <a:lumMod val="40000"/>
                  <a:lumOff val="60000"/>
                </a:schemeClr>
              </a:solidFill>
              <a:ln>
                <a:noFill/>
              </a:ln>
              <a:effectLst/>
            </c:spPr>
            <c:extLst>
              <c:ext xmlns:c16="http://schemas.microsoft.com/office/drawing/2014/chart" uri="{C3380CC4-5D6E-409C-BE32-E72D297353CC}">
                <c16:uniqueId val="{00000008-0D2D-4E1F-92F5-42866252B34A}"/>
              </c:ext>
            </c:extLst>
          </c:dPt>
          <c:dPt>
            <c:idx val="2"/>
            <c:invertIfNegative val="0"/>
            <c:bubble3D val="0"/>
            <c:spPr>
              <a:solidFill>
                <a:schemeClr val="accent1">
                  <a:lumMod val="60000"/>
                  <a:lumOff val="40000"/>
                </a:schemeClr>
              </a:solidFill>
              <a:ln>
                <a:noFill/>
              </a:ln>
              <a:effectLst/>
            </c:spPr>
            <c:extLst>
              <c:ext xmlns:c16="http://schemas.microsoft.com/office/drawing/2014/chart" uri="{C3380CC4-5D6E-409C-BE32-E72D297353CC}">
                <c16:uniqueId val="{0000000A-0D2D-4E1F-92F5-42866252B34A}"/>
              </c:ext>
            </c:extLst>
          </c:dPt>
          <c:dPt>
            <c:idx val="3"/>
            <c:invertIfNegative val="0"/>
            <c:bubble3D val="0"/>
            <c:spPr>
              <a:solidFill>
                <a:schemeClr val="accent1">
                  <a:lumMod val="75000"/>
                </a:schemeClr>
              </a:solidFill>
              <a:ln>
                <a:noFill/>
              </a:ln>
              <a:effectLst/>
            </c:spPr>
            <c:extLst>
              <c:ext xmlns:c16="http://schemas.microsoft.com/office/drawing/2014/chart" uri="{C3380CC4-5D6E-409C-BE32-E72D297353CC}">
                <c16:uniqueId val="{0000000C-0D2D-4E1F-92F5-42866252B34A}"/>
              </c:ext>
            </c:extLst>
          </c:dPt>
          <c:dPt>
            <c:idx val="4"/>
            <c:invertIfNegative val="0"/>
            <c:bubble3D val="0"/>
            <c:spPr>
              <a:solidFill>
                <a:schemeClr val="accent1">
                  <a:lumMod val="50000"/>
                </a:schemeClr>
              </a:solidFill>
              <a:ln>
                <a:noFill/>
              </a:ln>
              <a:effectLst/>
            </c:spPr>
            <c:extLst>
              <c:ext xmlns:c16="http://schemas.microsoft.com/office/drawing/2014/chart" uri="{C3380CC4-5D6E-409C-BE32-E72D297353CC}">
                <c16:uniqueId val="{0000000E-0D2D-4E1F-92F5-42866252B34A}"/>
              </c:ext>
            </c:extLst>
          </c:dPt>
          <c:dPt>
            <c:idx val="6"/>
            <c:invertIfNegative val="0"/>
            <c:bubble3D val="0"/>
            <c:spPr>
              <a:solidFill>
                <a:schemeClr val="accent6">
                  <a:lumMod val="40000"/>
                  <a:lumOff val="60000"/>
                </a:schemeClr>
              </a:solidFill>
              <a:ln>
                <a:noFill/>
              </a:ln>
              <a:effectLst/>
            </c:spPr>
            <c:extLst>
              <c:ext xmlns:c16="http://schemas.microsoft.com/office/drawing/2014/chart" uri="{C3380CC4-5D6E-409C-BE32-E72D297353CC}">
                <c16:uniqueId val="{00000010-0D2D-4E1F-92F5-42866252B34A}"/>
              </c:ext>
            </c:extLst>
          </c:dPt>
          <c:cat>
            <c:strRef>
              <c:f>Sheet4!$F$4:$F$11</c:f>
              <c:strCache>
                <c:ptCount val="8"/>
                <c:pt idx="0">
                  <c:v>PBO</c:v>
                </c:pt>
                <c:pt idx="1">
                  <c:v>Investment Management</c:v>
                </c:pt>
                <c:pt idx="2">
                  <c:v>Administrative Expenses</c:v>
                </c:pt>
                <c:pt idx="3">
                  <c:v>Investment Default Risk</c:v>
                </c:pt>
                <c:pt idx="4">
                  <c:v>PBGC Premium</c:v>
                </c:pt>
                <c:pt idx="5">
                  <c:v>Economic Liability</c:v>
                </c:pt>
                <c:pt idx="6">
                  <c:v>Settlement Premium</c:v>
                </c:pt>
                <c:pt idx="7">
                  <c:v>Group Annuity Cost</c:v>
                </c:pt>
              </c:strCache>
            </c:strRef>
          </c:cat>
          <c:val>
            <c:numRef>
              <c:f>Sheet4!$J$4:$J$11</c:f>
              <c:numCache>
                <c:formatCode>0%</c:formatCode>
                <c:ptCount val="8"/>
                <c:pt idx="1">
                  <c:v>0.04</c:v>
                </c:pt>
                <c:pt idx="2">
                  <c:v>0.01</c:v>
                </c:pt>
                <c:pt idx="3">
                  <c:v>0.02</c:v>
                </c:pt>
                <c:pt idx="4">
                  <c:v>0.01</c:v>
                </c:pt>
                <c:pt idx="5">
                  <c:v>0</c:v>
                </c:pt>
                <c:pt idx="6">
                  <c:v>0.02</c:v>
                </c:pt>
              </c:numCache>
            </c:numRef>
          </c:val>
          <c:extLst>
            <c:ext xmlns:c16="http://schemas.microsoft.com/office/drawing/2014/chart" uri="{C3380CC4-5D6E-409C-BE32-E72D297353CC}">
              <c16:uniqueId val="{00000011-0D2D-4E1F-92F5-42866252B34A}"/>
            </c:ext>
          </c:extLst>
        </c:ser>
        <c:ser>
          <c:idx val="4"/>
          <c:order val="4"/>
          <c:tx>
            <c:strRef>
              <c:f>Sheet4!$K$3</c:f>
              <c:strCache>
                <c:ptCount val="1"/>
                <c:pt idx="0">
                  <c:v>Initial</c:v>
                </c:pt>
              </c:strCache>
            </c:strRef>
          </c:tx>
          <c:spPr>
            <a:solidFill>
              <a:schemeClr val="accent5"/>
            </a:solidFill>
            <a:ln>
              <a:noFill/>
            </a:ln>
            <a:effectLst/>
          </c:spPr>
          <c:invertIfNegative val="0"/>
          <c:cat>
            <c:strRef>
              <c:f>Sheet4!$F$4:$F$11</c:f>
              <c:strCache>
                <c:ptCount val="8"/>
                <c:pt idx="0">
                  <c:v>PBO</c:v>
                </c:pt>
                <c:pt idx="1">
                  <c:v>Investment Management</c:v>
                </c:pt>
                <c:pt idx="2">
                  <c:v>Administrative Expenses</c:v>
                </c:pt>
                <c:pt idx="3">
                  <c:v>Investment Default Risk</c:v>
                </c:pt>
                <c:pt idx="4">
                  <c:v>PBGC Premium</c:v>
                </c:pt>
                <c:pt idx="5">
                  <c:v>Economic Liability</c:v>
                </c:pt>
                <c:pt idx="6">
                  <c:v>Settlement Premium</c:v>
                </c:pt>
                <c:pt idx="7">
                  <c:v>Group Annuity Cost</c:v>
                </c:pt>
              </c:strCache>
            </c:strRef>
          </c:cat>
          <c:val>
            <c:numRef>
              <c:f>Sheet4!$K$4:$K$11</c:f>
              <c:numCache>
                <c:formatCode>General</c:formatCode>
                <c:ptCount val="8"/>
                <c:pt idx="0" formatCode="0%">
                  <c:v>1</c:v>
                </c:pt>
              </c:numCache>
            </c:numRef>
          </c:val>
          <c:extLst>
            <c:ext xmlns:c16="http://schemas.microsoft.com/office/drawing/2014/chart" uri="{C3380CC4-5D6E-409C-BE32-E72D297353CC}">
              <c16:uniqueId val="{00000012-0D2D-4E1F-92F5-42866252B34A}"/>
            </c:ext>
          </c:extLst>
        </c:ser>
        <c:dLbls>
          <c:showLegendKey val="0"/>
          <c:showVal val="0"/>
          <c:showCatName val="0"/>
          <c:showSerName val="0"/>
          <c:showPercent val="0"/>
          <c:showBubbleSize val="0"/>
        </c:dLbls>
        <c:gapWidth val="150"/>
        <c:overlap val="100"/>
        <c:axId val="1275033423"/>
        <c:axId val="1275037263"/>
      </c:barChart>
      <c:catAx>
        <c:axId val="127503342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75037263"/>
        <c:crosses val="autoZero"/>
        <c:auto val="1"/>
        <c:lblAlgn val="ctr"/>
        <c:lblOffset val="100"/>
        <c:noMultiLvlLbl val="0"/>
      </c:catAx>
      <c:valAx>
        <c:axId val="1275037263"/>
        <c:scaling>
          <c:orientation val="minMax"/>
          <c:min val="0.9"/>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75033423"/>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IN"/>
              <a:t>Insurers</a:t>
            </a:r>
            <a:r>
              <a:rPr lang="en-IN" baseline="0"/>
              <a:t> </a:t>
            </a:r>
            <a:r>
              <a:rPr lang="en-IN"/>
              <a:t>View ( Illustrative only)</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'Sheet4 (2)'!$G$3</c:f>
              <c:strCache>
                <c:ptCount val="1"/>
                <c:pt idx="0">
                  <c:v>Invisible</c:v>
                </c:pt>
              </c:strCache>
            </c:strRef>
          </c:tx>
          <c:spPr>
            <a:solidFill>
              <a:schemeClr val="accent1">
                <a:lumMod val="50000"/>
              </a:schemeClr>
            </a:solidFill>
            <a:ln>
              <a:noFill/>
            </a:ln>
            <a:effectLst/>
          </c:spPr>
          <c:invertIfNegative val="0"/>
          <c:cat>
            <c:strRef>
              <c:f>'Sheet4 (2)'!$F$4:$F$5</c:f>
              <c:strCache>
                <c:ptCount val="2"/>
                <c:pt idx="0">
                  <c:v>Annuity</c:v>
                </c:pt>
                <c:pt idx="1">
                  <c:v>PBO</c:v>
                </c:pt>
              </c:strCache>
            </c:strRef>
          </c:cat>
          <c:val>
            <c:numRef>
              <c:f>'Sheet4 (2)'!$G$4:$G$5</c:f>
              <c:numCache>
                <c:formatCode>General</c:formatCode>
                <c:ptCount val="2"/>
                <c:pt idx="0" formatCode="0%">
                  <c:v>0.96</c:v>
                </c:pt>
              </c:numCache>
            </c:numRef>
          </c:val>
          <c:extLst>
            <c:ext xmlns:c16="http://schemas.microsoft.com/office/drawing/2014/chart" uri="{C3380CC4-5D6E-409C-BE32-E72D297353CC}">
              <c16:uniqueId val="{00000000-3C11-4471-9964-B1EDBF7DABA4}"/>
            </c:ext>
          </c:extLst>
        </c:ser>
        <c:ser>
          <c:idx val="1"/>
          <c:order val="1"/>
          <c:tx>
            <c:strRef>
              <c:f>'Sheet4 (2)'!$H$3</c:f>
              <c:strCache>
                <c:ptCount val="1"/>
                <c:pt idx="0">
                  <c:v>Final</c:v>
                </c:pt>
              </c:strCache>
            </c:strRef>
          </c:tx>
          <c:spPr>
            <a:solidFill>
              <a:schemeClr val="accent1">
                <a:lumMod val="75000"/>
              </a:schemeClr>
            </a:solidFill>
            <a:ln>
              <a:noFill/>
            </a:ln>
            <a:effectLst/>
          </c:spPr>
          <c:invertIfNegative val="0"/>
          <c:dPt>
            <c:idx val="1"/>
            <c:invertIfNegative val="0"/>
            <c:bubble3D val="0"/>
            <c:spPr>
              <a:solidFill>
                <a:schemeClr val="accent1">
                  <a:lumMod val="50000"/>
                </a:schemeClr>
              </a:solidFill>
              <a:ln>
                <a:noFill/>
              </a:ln>
              <a:effectLst/>
            </c:spPr>
            <c:extLst>
              <c:ext xmlns:c16="http://schemas.microsoft.com/office/drawing/2014/chart" uri="{C3380CC4-5D6E-409C-BE32-E72D297353CC}">
                <c16:uniqueId val="{00000002-3C11-4471-9964-B1EDBF7DABA4}"/>
              </c:ext>
            </c:extLst>
          </c:dPt>
          <c:cat>
            <c:strRef>
              <c:f>'Sheet4 (2)'!$F$4:$F$5</c:f>
              <c:strCache>
                <c:ptCount val="2"/>
                <c:pt idx="0">
                  <c:v>Annuity</c:v>
                </c:pt>
                <c:pt idx="1">
                  <c:v>PBO</c:v>
                </c:pt>
              </c:strCache>
            </c:strRef>
          </c:cat>
          <c:val>
            <c:numRef>
              <c:f>'Sheet4 (2)'!$H$4:$H$5</c:f>
              <c:numCache>
                <c:formatCode>0%</c:formatCode>
                <c:ptCount val="2"/>
                <c:pt idx="0">
                  <c:v>0.01</c:v>
                </c:pt>
                <c:pt idx="1">
                  <c:v>1</c:v>
                </c:pt>
              </c:numCache>
            </c:numRef>
          </c:val>
          <c:extLst>
            <c:ext xmlns:c16="http://schemas.microsoft.com/office/drawing/2014/chart" uri="{C3380CC4-5D6E-409C-BE32-E72D297353CC}">
              <c16:uniqueId val="{00000003-3C11-4471-9964-B1EDBF7DABA4}"/>
            </c:ext>
          </c:extLst>
        </c:ser>
        <c:ser>
          <c:idx val="2"/>
          <c:order val="2"/>
          <c:tx>
            <c:strRef>
              <c:f>'Sheet4 (2)'!$I$3</c:f>
              <c:strCache>
                <c:ptCount val="1"/>
                <c:pt idx="0">
                  <c:v>Minus</c:v>
                </c:pt>
              </c:strCache>
            </c:strRef>
          </c:tx>
          <c:spPr>
            <a:solidFill>
              <a:schemeClr val="accent5">
                <a:lumMod val="90000"/>
              </a:schemeClr>
            </a:solidFill>
            <a:ln>
              <a:noFill/>
            </a:ln>
            <a:effectLst/>
          </c:spPr>
          <c:invertIfNegative val="0"/>
          <c:cat>
            <c:strRef>
              <c:f>'Sheet4 (2)'!$F$4:$F$5</c:f>
              <c:strCache>
                <c:ptCount val="2"/>
                <c:pt idx="0">
                  <c:v>Annuity</c:v>
                </c:pt>
                <c:pt idx="1">
                  <c:v>PBO</c:v>
                </c:pt>
              </c:strCache>
            </c:strRef>
          </c:cat>
          <c:val>
            <c:numRef>
              <c:f>'Sheet4 (2)'!$I$4:$I$5</c:f>
              <c:numCache>
                <c:formatCode>General</c:formatCode>
                <c:ptCount val="2"/>
                <c:pt idx="0" formatCode="0%">
                  <c:v>0.04</c:v>
                </c:pt>
              </c:numCache>
            </c:numRef>
          </c:val>
          <c:extLst>
            <c:ext xmlns:c16="http://schemas.microsoft.com/office/drawing/2014/chart" uri="{C3380CC4-5D6E-409C-BE32-E72D297353CC}">
              <c16:uniqueId val="{00000004-3C11-4471-9964-B1EDBF7DABA4}"/>
            </c:ext>
          </c:extLst>
        </c:ser>
        <c:ser>
          <c:idx val="3"/>
          <c:order val="3"/>
          <c:tx>
            <c:strRef>
              <c:f>'Sheet4 (2)'!$J$3</c:f>
              <c:strCache>
                <c:ptCount val="1"/>
                <c:pt idx="0">
                  <c:v>Plus</c:v>
                </c:pt>
              </c:strCache>
            </c:strRef>
          </c:tx>
          <c:spPr>
            <a:solidFill>
              <a:schemeClr val="accent1">
                <a:lumMod val="40000"/>
                <a:lumOff val="60000"/>
              </a:schemeClr>
            </a:solidFill>
            <a:ln>
              <a:noFill/>
            </a:ln>
            <a:effectLst/>
          </c:spPr>
          <c:invertIfNegative val="0"/>
          <c:cat>
            <c:strRef>
              <c:f>'Sheet4 (2)'!$F$4:$F$5</c:f>
              <c:strCache>
                <c:ptCount val="2"/>
                <c:pt idx="0">
                  <c:v>Annuity</c:v>
                </c:pt>
                <c:pt idx="1">
                  <c:v>PBO</c:v>
                </c:pt>
              </c:strCache>
            </c:strRef>
          </c:cat>
          <c:val>
            <c:numRef>
              <c:f>'Sheet4 (2)'!$J$4:$J$5</c:f>
              <c:numCache>
                <c:formatCode>General</c:formatCode>
                <c:ptCount val="2"/>
                <c:pt idx="0" formatCode="0%">
                  <c:v>7.0000000000000007E-2</c:v>
                </c:pt>
              </c:numCache>
            </c:numRef>
          </c:val>
          <c:extLst>
            <c:ext xmlns:c16="http://schemas.microsoft.com/office/drawing/2014/chart" uri="{C3380CC4-5D6E-409C-BE32-E72D297353CC}">
              <c16:uniqueId val="{00000005-3C11-4471-9964-B1EDBF7DABA4}"/>
            </c:ext>
          </c:extLst>
        </c:ser>
        <c:ser>
          <c:idx val="4"/>
          <c:order val="4"/>
          <c:tx>
            <c:strRef>
              <c:f>'Sheet4 (2)'!$K$3</c:f>
              <c:strCache>
                <c:ptCount val="1"/>
                <c:pt idx="0">
                  <c:v>Initial</c:v>
                </c:pt>
              </c:strCache>
            </c:strRef>
          </c:tx>
          <c:spPr>
            <a:solidFill>
              <a:schemeClr val="accent3">
                <a:lumMod val="60000"/>
              </a:schemeClr>
            </a:solidFill>
            <a:ln>
              <a:noFill/>
            </a:ln>
            <a:effectLst/>
          </c:spPr>
          <c:invertIfNegative val="0"/>
          <c:cat>
            <c:strRef>
              <c:f>'Sheet4 (2)'!$F$4:$F$5</c:f>
              <c:strCache>
                <c:ptCount val="2"/>
                <c:pt idx="0">
                  <c:v>Annuity</c:v>
                </c:pt>
                <c:pt idx="1">
                  <c:v>PBO</c:v>
                </c:pt>
              </c:strCache>
            </c:strRef>
          </c:cat>
          <c:val>
            <c:numRef>
              <c:f>'Sheet4 (2)'!$K$4:$K$5</c:f>
              <c:numCache>
                <c:formatCode>General</c:formatCode>
                <c:ptCount val="2"/>
              </c:numCache>
            </c:numRef>
          </c:val>
          <c:extLst>
            <c:ext xmlns:c16="http://schemas.microsoft.com/office/drawing/2014/chart" uri="{C3380CC4-5D6E-409C-BE32-E72D297353CC}">
              <c16:uniqueId val="{00000006-3C11-4471-9964-B1EDBF7DABA4}"/>
            </c:ext>
          </c:extLst>
        </c:ser>
        <c:dLbls>
          <c:showLegendKey val="0"/>
          <c:showVal val="0"/>
          <c:showCatName val="0"/>
          <c:showSerName val="0"/>
          <c:showPercent val="0"/>
          <c:showBubbleSize val="0"/>
        </c:dLbls>
        <c:gapWidth val="150"/>
        <c:overlap val="100"/>
        <c:axId val="1275033423"/>
        <c:axId val="1275037263"/>
      </c:barChart>
      <c:catAx>
        <c:axId val="127503342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75037263"/>
        <c:crosses val="autoZero"/>
        <c:auto val="1"/>
        <c:lblAlgn val="ctr"/>
        <c:lblOffset val="100"/>
        <c:noMultiLvlLbl val="0"/>
      </c:catAx>
      <c:valAx>
        <c:axId val="1275037263"/>
        <c:scaling>
          <c:orientation val="minMax"/>
          <c:min val="0.9"/>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75033423"/>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IN" sz="1400"/>
              <a:t>Capital Release (illustrative only) </a:t>
            </a:r>
          </a:p>
        </c:rich>
      </c:tx>
      <c:overlay val="0"/>
      <c:spPr>
        <a:noFill/>
        <a:ln>
          <a:noFill/>
        </a:ln>
        <a:effectLst/>
      </c:spPr>
    </c:title>
    <c:autoTitleDeleted val="0"/>
    <c:plotArea>
      <c:layout/>
      <c:barChart>
        <c:barDir val="col"/>
        <c:grouping val="clustered"/>
        <c:varyColors val="0"/>
        <c:ser>
          <c:idx val="0"/>
          <c:order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scene3d>
              <a:camera prst="orthographicFront"/>
              <a:lightRig rig="threePt" dir="t"/>
            </a:scene3d>
          </c:spPr>
          <c:invertIfNegative val="0"/>
          <c:val>
            <c:numRef>
              <c:f>Sheet3!$D$34:$D$52</c:f>
              <c:numCache>
                <c:formatCode>General</c:formatCode>
                <c:ptCount val="19"/>
                <c:pt idx="0">
                  <c:v>-124</c:v>
                </c:pt>
                <c:pt idx="1">
                  <c:v>6.2</c:v>
                </c:pt>
                <c:pt idx="2">
                  <c:v>7.44</c:v>
                </c:pt>
                <c:pt idx="3">
                  <c:v>6.2</c:v>
                </c:pt>
                <c:pt idx="4">
                  <c:v>5.8280000000000003</c:v>
                </c:pt>
                <c:pt idx="5">
                  <c:v>3.8440000000000003</c:v>
                </c:pt>
                <c:pt idx="6">
                  <c:v>3.2240000000000002</c:v>
                </c:pt>
                <c:pt idx="7">
                  <c:v>3.1</c:v>
                </c:pt>
                <c:pt idx="8">
                  <c:v>2.7280000000000002</c:v>
                </c:pt>
                <c:pt idx="9">
                  <c:v>2.7280000000000002</c:v>
                </c:pt>
                <c:pt idx="10">
                  <c:v>2.6040000000000005</c:v>
                </c:pt>
                <c:pt idx="11">
                  <c:v>2.48</c:v>
                </c:pt>
                <c:pt idx="12">
                  <c:v>2.3559999999999999</c:v>
                </c:pt>
                <c:pt idx="13">
                  <c:v>2.2320000000000002</c:v>
                </c:pt>
                <c:pt idx="14">
                  <c:v>1.24</c:v>
                </c:pt>
                <c:pt idx="15">
                  <c:v>1.24</c:v>
                </c:pt>
                <c:pt idx="16">
                  <c:v>1.24</c:v>
                </c:pt>
                <c:pt idx="17">
                  <c:v>1.24</c:v>
                </c:pt>
                <c:pt idx="18">
                  <c:v>1.24</c:v>
                </c:pt>
              </c:numCache>
            </c:numRef>
          </c:val>
          <c:extLst>
            <c:ext xmlns:c16="http://schemas.microsoft.com/office/drawing/2014/chart" uri="{C3380CC4-5D6E-409C-BE32-E72D297353CC}">
              <c16:uniqueId val="{00000000-76B0-468B-A6FB-0DD6CA5B29B2}"/>
            </c:ext>
          </c:extLst>
        </c:ser>
        <c:dLbls>
          <c:showLegendKey val="0"/>
          <c:showVal val="0"/>
          <c:showCatName val="0"/>
          <c:showSerName val="0"/>
          <c:showPercent val="0"/>
          <c:showBubbleSize val="0"/>
        </c:dLbls>
        <c:gapWidth val="100"/>
        <c:overlap val="-24"/>
        <c:axId val="634055295"/>
        <c:axId val="634057215"/>
      </c:barChart>
      <c:catAx>
        <c:axId val="634055295"/>
        <c:scaling>
          <c:orientation val="minMax"/>
        </c:scaling>
        <c:delete val="0"/>
        <c:axPos val="b"/>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634057215"/>
        <c:crosses val="autoZero"/>
        <c:auto val="1"/>
        <c:lblAlgn val="ctr"/>
        <c:lblOffset val="100"/>
        <c:noMultiLvlLbl val="0"/>
      </c:catAx>
      <c:valAx>
        <c:axId val="634057215"/>
        <c:scaling>
          <c:orientation val="minMax"/>
        </c:scaling>
        <c:delete val="0"/>
        <c:axPos val="l"/>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63405529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cap="none" baseline="0">
                <a:solidFill>
                  <a:schemeClr val="lt1">
                    <a:lumMod val="85000"/>
                  </a:schemeClr>
                </a:solidFill>
                <a:latin typeface="+mn-lt"/>
                <a:ea typeface="+mn-ea"/>
                <a:cs typeface="+mn-cs"/>
              </a:defRPr>
            </a:pPr>
            <a:r>
              <a:rPr lang="en-US" sz="1800"/>
              <a:t>Monthly Segment Rates*</a:t>
            </a:r>
          </a:p>
        </c:rich>
      </c:tx>
      <c:layout>
        <c:manualLayout>
          <c:xMode val="edge"/>
          <c:yMode val="edge"/>
          <c:x val="1.4637198677149719E-2"/>
          <c:y val="3.0153951354790917E-2"/>
        </c:manualLayout>
      </c:layout>
      <c:overlay val="0"/>
      <c:spPr>
        <a:noFill/>
        <a:ln>
          <a:noFill/>
        </a:ln>
        <a:effectLst/>
      </c:spPr>
      <c:txPr>
        <a:bodyPr rot="0" spcFirstLastPara="1" vertOverflow="ellipsis" vert="horz" wrap="square" anchor="ctr" anchorCtr="1"/>
        <a:lstStyle/>
        <a:p>
          <a:pPr>
            <a:defRPr sz="1800" b="1" i="0" u="none" strike="noStrike" kern="1200" cap="none" baseline="0">
              <a:solidFill>
                <a:schemeClr val="lt1">
                  <a:lumMod val="85000"/>
                </a:schemeClr>
              </a:solidFill>
              <a:latin typeface="+mn-lt"/>
              <a:ea typeface="+mn-ea"/>
              <a:cs typeface="+mn-cs"/>
            </a:defRPr>
          </a:pPr>
          <a:endParaRPr lang="en-US"/>
        </a:p>
      </c:txPr>
    </c:title>
    <c:autoTitleDeleted val="0"/>
    <c:plotArea>
      <c:layout/>
      <c:lineChart>
        <c:grouping val="standard"/>
        <c:varyColors val="0"/>
        <c:ser>
          <c:idx val="0"/>
          <c:order val="0"/>
          <c:tx>
            <c:strRef>
              <c:f>SegmentRates!$B$2</c:f>
              <c:strCache>
                <c:ptCount val="1"/>
                <c:pt idx="0">
                  <c:v>Segment 1
0-5 years</c:v>
                </c:pt>
              </c:strCache>
            </c:strRef>
          </c:tx>
          <c:spPr>
            <a:ln w="22225" cap="rnd">
              <a:solidFill>
                <a:schemeClr val="accent1"/>
              </a:solidFill>
            </a:ln>
            <a:effectLst/>
          </c:spPr>
          <c:marker>
            <c:symbol val="none"/>
          </c:marker>
          <c:cat>
            <c:numRef>
              <c:f>SegmentRates!$A$3:$A$217</c:f>
              <c:numCache>
                <c:formatCode>[$-409]mmm\-yy;@</c:formatCode>
                <c:ptCount val="215"/>
                <c:pt idx="0">
                  <c:v>38596</c:v>
                </c:pt>
                <c:pt idx="1">
                  <c:v>38626</c:v>
                </c:pt>
                <c:pt idx="2">
                  <c:v>38657</c:v>
                </c:pt>
                <c:pt idx="3">
                  <c:v>38687</c:v>
                </c:pt>
                <c:pt idx="4">
                  <c:v>38718</c:v>
                </c:pt>
                <c:pt idx="5">
                  <c:v>38749</c:v>
                </c:pt>
                <c:pt idx="6">
                  <c:v>38777</c:v>
                </c:pt>
                <c:pt idx="7">
                  <c:v>38808</c:v>
                </c:pt>
                <c:pt idx="8">
                  <c:v>38838</c:v>
                </c:pt>
                <c:pt idx="9">
                  <c:v>38869</c:v>
                </c:pt>
                <c:pt idx="10">
                  <c:v>38899</c:v>
                </c:pt>
                <c:pt idx="11">
                  <c:v>38930</c:v>
                </c:pt>
                <c:pt idx="12">
                  <c:v>38961</c:v>
                </c:pt>
                <c:pt idx="13">
                  <c:v>38991</c:v>
                </c:pt>
                <c:pt idx="14">
                  <c:v>39022</c:v>
                </c:pt>
                <c:pt idx="15">
                  <c:v>39052</c:v>
                </c:pt>
                <c:pt idx="16">
                  <c:v>39083</c:v>
                </c:pt>
                <c:pt idx="17">
                  <c:v>39114</c:v>
                </c:pt>
                <c:pt idx="18">
                  <c:v>39142</c:v>
                </c:pt>
                <c:pt idx="19">
                  <c:v>39173</c:v>
                </c:pt>
                <c:pt idx="20">
                  <c:v>39203</c:v>
                </c:pt>
                <c:pt idx="21">
                  <c:v>39234</c:v>
                </c:pt>
                <c:pt idx="22">
                  <c:v>39264</c:v>
                </c:pt>
                <c:pt idx="23">
                  <c:v>39295</c:v>
                </c:pt>
                <c:pt idx="24">
                  <c:v>39326</c:v>
                </c:pt>
                <c:pt idx="25">
                  <c:v>39356</c:v>
                </c:pt>
                <c:pt idx="26">
                  <c:v>39387</c:v>
                </c:pt>
                <c:pt idx="27">
                  <c:v>39417</c:v>
                </c:pt>
                <c:pt idx="28">
                  <c:v>39448</c:v>
                </c:pt>
                <c:pt idx="29">
                  <c:v>39479</c:v>
                </c:pt>
                <c:pt idx="30">
                  <c:v>39508</c:v>
                </c:pt>
                <c:pt idx="31">
                  <c:v>39539</c:v>
                </c:pt>
                <c:pt idx="32">
                  <c:v>39569</c:v>
                </c:pt>
                <c:pt idx="33">
                  <c:v>39600</c:v>
                </c:pt>
                <c:pt idx="34">
                  <c:v>39630</c:v>
                </c:pt>
                <c:pt idx="35">
                  <c:v>39661</c:v>
                </c:pt>
                <c:pt idx="36">
                  <c:v>39692</c:v>
                </c:pt>
                <c:pt idx="37">
                  <c:v>39722</c:v>
                </c:pt>
                <c:pt idx="38">
                  <c:v>39753</c:v>
                </c:pt>
                <c:pt idx="39">
                  <c:v>39783</c:v>
                </c:pt>
                <c:pt idx="40">
                  <c:v>39814</c:v>
                </c:pt>
                <c:pt idx="41">
                  <c:v>39845</c:v>
                </c:pt>
                <c:pt idx="42">
                  <c:v>39873</c:v>
                </c:pt>
                <c:pt idx="43">
                  <c:v>39904</c:v>
                </c:pt>
                <c:pt idx="44">
                  <c:v>39934</c:v>
                </c:pt>
                <c:pt idx="45">
                  <c:v>39965</c:v>
                </c:pt>
                <c:pt idx="46">
                  <c:v>39995</c:v>
                </c:pt>
                <c:pt idx="47">
                  <c:v>40026</c:v>
                </c:pt>
                <c:pt idx="48">
                  <c:v>40057</c:v>
                </c:pt>
                <c:pt idx="49">
                  <c:v>40087</c:v>
                </c:pt>
                <c:pt idx="50">
                  <c:v>40118</c:v>
                </c:pt>
                <c:pt idx="51">
                  <c:v>40148</c:v>
                </c:pt>
                <c:pt idx="52">
                  <c:v>40179</c:v>
                </c:pt>
                <c:pt idx="53">
                  <c:v>40210</c:v>
                </c:pt>
                <c:pt idx="54">
                  <c:v>40238</c:v>
                </c:pt>
                <c:pt idx="55">
                  <c:v>40269</c:v>
                </c:pt>
                <c:pt idx="56">
                  <c:v>40299</c:v>
                </c:pt>
                <c:pt idx="57">
                  <c:v>40330</c:v>
                </c:pt>
                <c:pt idx="58">
                  <c:v>40360</c:v>
                </c:pt>
                <c:pt idx="59">
                  <c:v>40391</c:v>
                </c:pt>
                <c:pt idx="60">
                  <c:v>40422</c:v>
                </c:pt>
                <c:pt idx="61">
                  <c:v>40452</c:v>
                </c:pt>
                <c:pt idx="62">
                  <c:v>40483</c:v>
                </c:pt>
                <c:pt idx="63">
                  <c:v>40513</c:v>
                </c:pt>
                <c:pt idx="64">
                  <c:v>40544</c:v>
                </c:pt>
                <c:pt idx="65">
                  <c:v>40575</c:v>
                </c:pt>
                <c:pt idx="66">
                  <c:v>40603</c:v>
                </c:pt>
                <c:pt idx="67">
                  <c:v>40634</c:v>
                </c:pt>
                <c:pt idx="68">
                  <c:v>40664</c:v>
                </c:pt>
                <c:pt idx="69">
                  <c:v>40695</c:v>
                </c:pt>
                <c:pt idx="70">
                  <c:v>40725</c:v>
                </c:pt>
                <c:pt idx="71">
                  <c:v>40756</c:v>
                </c:pt>
                <c:pt idx="72">
                  <c:v>40787</c:v>
                </c:pt>
                <c:pt idx="73">
                  <c:v>40817</c:v>
                </c:pt>
                <c:pt idx="74">
                  <c:v>40848</c:v>
                </c:pt>
                <c:pt idx="75">
                  <c:v>40878</c:v>
                </c:pt>
                <c:pt idx="76">
                  <c:v>40909</c:v>
                </c:pt>
                <c:pt idx="77">
                  <c:v>40940</c:v>
                </c:pt>
                <c:pt idx="78">
                  <c:v>40969</c:v>
                </c:pt>
                <c:pt idx="79">
                  <c:v>41000</c:v>
                </c:pt>
                <c:pt idx="80">
                  <c:v>41030</c:v>
                </c:pt>
                <c:pt idx="81">
                  <c:v>41061</c:v>
                </c:pt>
                <c:pt idx="82">
                  <c:v>41091</c:v>
                </c:pt>
                <c:pt idx="83">
                  <c:v>41122</c:v>
                </c:pt>
                <c:pt idx="84">
                  <c:v>41153</c:v>
                </c:pt>
                <c:pt idx="85">
                  <c:v>41183</c:v>
                </c:pt>
                <c:pt idx="86">
                  <c:v>41214</c:v>
                </c:pt>
                <c:pt idx="87">
                  <c:v>41244</c:v>
                </c:pt>
                <c:pt idx="88">
                  <c:v>41275</c:v>
                </c:pt>
                <c:pt idx="89">
                  <c:v>41306</c:v>
                </c:pt>
                <c:pt idx="90">
                  <c:v>41334</c:v>
                </c:pt>
                <c:pt idx="91">
                  <c:v>41365</c:v>
                </c:pt>
                <c:pt idx="92">
                  <c:v>41395</c:v>
                </c:pt>
                <c:pt idx="93">
                  <c:v>41426</c:v>
                </c:pt>
                <c:pt idx="94">
                  <c:v>41456</c:v>
                </c:pt>
                <c:pt idx="95">
                  <c:v>41487</c:v>
                </c:pt>
                <c:pt idx="96">
                  <c:v>41518</c:v>
                </c:pt>
                <c:pt idx="97">
                  <c:v>41548</c:v>
                </c:pt>
                <c:pt idx="98">
                  <c:v>41579</c:v>
                </c:pt>
                <c:pt idx="99">
                  <c:v>41609</c:v>
                </c:pt>
                <c:pt idx="100">
                  <c:v>41640</c:v>
                </c:pt>
                <c:pt idx="101">
                  <c:v>41671</c:v>
                </c:pt>
                <c:pt idx="102">
                  <c:v>41699</c:v>
                </c:pt>
                <c:pt idx="103">
                  <c:v>41730</c:v>
                </c:pt>
                <c:pt idx="104">
                  <c:v>41760</c:v>
                </c:pt>
                <c:pt idx="105">
                  <c:v>41791</c:v>
                </c:pt>
                <c:pt idx="106">
                  <c:v>41821</c:v>
                </c:pt>
                <c:pt idx="107">
                  <c:v>41852</c:v>
                </c:pt>
                <c:pt idx="108">
                  <c:v>41883</c:v>
                </c:pt>
                <c:pt idx="109">
                  <c:v>41913</c:v>
                </c:pt>
                <c:pt idx="110">
                  <c:v>41944</c:v>
                </c:pt>
                <c:pt idx="111">
                  <c:v>41974</c:v>
                </c:pt>
                <c:pt idx="112">
                  <c:v>42005</c:v>
                </c:pt>
                <c:pt idx="113">
                  <c:v>42036</c:v>
                </c:pt>
                <c:pt idx="114">
                  <c:v>42064</c:v>
                </c:pt>
                <c:pt idx="115">
                  <c:v>42095</c:v>
                </c:pt>
                <c:pt idx="116">
                  <c:v>42125</c:v>
                </c:pt>
                <c:pt idx="117">
                  <c:v>42156</c:v>
                </c:pt>
                <c:pt idx="118">
                  <c:v>42186</c:v>
                </c:pt>
                <c:pt idx="119">
                  <c:v>42217</c:v>
                </c:pt>
                <c:pt idx="120">
                  <c:v>42248</c:v>
                </c:pt>
                <c:pt idx="121">
                  <c:v>42278</c:v>
                </c:pt>
                <c:pt idx="122">
                  <c:v>42309</c:v>
                </c:pt>
                <c:pt idx="123">
                  <c:v>42339</c:v>
                </c:pt>
                <c:pt idx="124">
                  <c:v>42370</c:v>
                </c:pt>
                <c:pt idx="125">
                  <c:v>42401</c:v>
                </c:pt>
                <c:pt idx="126">
                  <c:v>42430</c:v>
                </c:pt>
                <c:pt idx="127">
                  <c:v>42461</c:v>
                </c:pt>
                <c:pt idx="128">
                  <c:v>42491</c:v>
                </c:pt>
                <c:pt idx="129">
                  <c:v>42522</c:v>
                </c:pt>
                <c:pt idx="130">
                  <c:v>42552</c:v>
                </c:pt>
                <c:pt idx="131">
                  <c:v>42583</c:v>
                </c:pt>
                <c:pt idx="132">
                  <c:v>42614</c:v>
                </c:pt>
                <c:pt idx="133">
                  <c:v>42644</c:v>
                </c:pt>
                <c:pt idx="134">
                  <c:v>42675</c:v>
                </c:pt>
                <c:pt idx="135">
                  <c:v>42705</c:v>
                </c:pt>
                <c:pt idx="136">
                  <c:v>42736</c:v>
                </c:pt>
                <c:pt idx="137">
                  <c:v>42767</c:v>
                </c:pt>
                <c:pt idx="138">
                  <c:v>42795</c:v>
                </c:pt>
                <c:pt idx="139">
                  <c:v>42826</c:v>
                </c:pt>
                <c:pt idx="140">
                  <c:v>42856</c:v>
                </c:pt>
                <c:pt idx="141">
                  <c:v>42887</c:v>
                </c:pt>
                <c:pt idx="142">
                  <c:v>42917</c:v>
                </c:pt>
                <c:pt idx="143">
                  <c:v>42948</c:v>
                </c:pt>
                <c:pt idx="144">
                  <c:v>42979</c:v>
                </c:pt>
                <c:pt idx="145">
                  <c:v>43009</c:v>
                </c:pt>
                <c:pt idx="146">
                  <c:v>43040</c:v>
                </c:pt>
                <c:pt idx="147">
                  <c:v>43070</c:v>
                </c:pt>
                <c:pt idx="148">
                  <c:v>43101</c:v>
                </c:pt>
                <c:pt idx="149">
                  <c:v>43132</c:v>
                </c:pt>
                <c:pt idx="150">
                  <c:v>43160</c:v>
                </c:pt>
                <c:pt idx="151">
                  <c:v>43191</c:v>
                </c:pt>
                <c:pt idx="152">
                  <c:v>43221</c:v>
                </c:pt>
                <c:pt idx="153">
                  <c:v>43252</c:v>
                </c:pt>
                <c:pt idx="154">
                  <c:v>43282</c:v>
                </c:pt>
                <c:pt idx="155">
                  <c:v>43313</c:v>
                </c:pt>
                <c:pt idx="156">
                  <c:v>43344</c:v>
                </c:pt>
                <c:pt idx="157">
                  <c:v>43374</c:v>
                </c:pt>
                <c:pt idx="158">
                  <c:v>43405</c:v>
                </c:pt>
                <c:pt idx="159">
                  <c:v>43435</c:v>
                </c:pt>
                <c:pt idx="160">
                  <c:v>43466</c:v>
                </c:pt>
                <c:pt idx="161">
                  <c:v>43497</c:v>
                </c:pt>
                <c:pt idx="162">
                  <c:v>43525</c:v>
                </c:pt>
                <c:pt idx="163">
                  <c:v>43556</c:v>
                </c:pt>
                <c:pt idx="164">
                  <c:v>43586</c:v>
                </c:pt>
                <c:pt idx="165">
                  <c:v>43617</c:v>
                </c:pt>
                <c:pt idx="166">
                  <c:v>43647</c:v>
                </c:pt>
                <c:pt idx="167">
                  <c:v>43678</c:v>
                </c:pt>
                <c:pt idx="168">
                  <c:v>43709</c:v>
                </c:pt>
                <c:pt idx="169">
                  <c:v>43739</c:v>
                </c:pt>
                <c:pt idx="170">
                  <c:v>43770</c:v>
                </c:pt>
                <c:pt idx="171">
                  <c:v>43800</c:v>
                </c:pt>
                <c:pt idx="172">
                  <c:v>43831</c:v>
                </c:pt>
                <c:pt idx="173">
                  <c:v>43862</c:v>
                </c:pt>
                <c:pt idx="174">
                  <c:v>43891</c:v>
                </c:pt>
                <c:pt idx="175">
                  <c:v>43922</c:v>
                </c:pt>
                <c:pt idx="176">
                  <c:v>43952</c:v>
                </c:pt>
                <c:pt idx="177">
                  <c:v>43983</c:v>
                </c:pt>
                <c:pt idx="178">
                  <c:v>44013</c:v>
                </c:pt>
                <c:pt idx="179">
                  <c:v>44044</c:v>
                </c:pt>
                <c:pt idx="180">
                  <c:v>44075</c:v>
                </c:pt>
                <c:pt idx="181">
                  <c:v>44105</c:v>
                </c:pt>
                <c:pt idx="182">
                  <c:v>44136</c:v>
                </c:pt>
                <c:pt idx="183">
                  <c:v>44166</c:v>
                </c:pt>
                <c:pt idx="184">
                  <c:v>44197</c:v>
                </c:pt>
                <c:pt idx="185">
                  <c:v>44228</c:v>
                </c:pt>
                <c:pt idx="186">
                  <c:v>44256</c:v>
                </c:pt>
                <c:pt idx="187">
                  <c:v>44287</c:v>
                </c:pt>
                <c:pt idx="188">
                  <c:v>44317</c:v>
                </c:pt>
                <c:pt idx="189">
                  <c:v>44348</c:v>
                </c:pt>
                <c:pt idx="190">
                  <c:v>44378</c:v>
                </c:pt>
                <c:pt idx="191">
                  <c:v>44409</c:v>
                </c:pt>
                <c:pt idx="192">
                  <c:v>44440</c:v>
                </c:pt>
                <c:pt idx="193">
                  <c:v>44470</c:v>
                </c:pt>
                <c:pt idx="194">
                  <c:v>44501</c:v>
                </c:pt>
                <c:pt idx="195">
                  <c:v>44531</c:v>
                </c:pt>
                <c:pt idx="196">
                  <c:v>44562</c:v>
                </c:pt>
                <c:pt idx="197">
                  <c:v>44593</c:v>
                </c:pt>
                <c:pt idx="198">
                  <c:v>44621</c:v>
                </c:pt>
                <c:pt idx="199">
                  <c:v>44652</c:v>
                </c:pt>
                <c:pt idx="200">
                  <c:v>44682</c:v>
                </c:pt>
                <c:pt idx="201">
                  <c:v>44713</c:v>
                </c:pt>
                <c:pt idx="202">
                  <c:v>44743</c:v>
                </c:pt>
                <c:pt idx="203">
                  <c:v>44774</c:v>
                </c:pt>
                <c:pt idx="204">
                  <c:v>44805</c:v>
                </c:pt>
                <c:pt idx="205">
                  <c:v>44835</c:v>
                </c:pt>
                <c:pt idx="206">
                  <c:v>44866</c:v>
                </c:pt>
                <c:pt idx="207">
                  <c:v>44896</c:v>
                </c:pt>
                <c:pt idx="208">
                  <c:v>44927</c:v>
                </c:pt>
                <c:pt idx="209">
                  <c:v>44958</c:v>
                </c:pt>
                <c:pt idx="210">
                  <c:v>44986</c:v>
                </c:pt>
                <c:pt idx="211">
                  <c:v>45017</c:v>
                </c:pt>
                <c:pt idx="212">
                  <c:v>45047</c:v>
                </c:pt>
                <c:pt idx="213">
                  <c:v>45078</c:v>
                </c:pt>
                <c:pt idx="214">
                  <c:v>45108</c:v>
                </c:pt>
              </c:numCache>
            </c:numRef>
          </c:cat>
          <c:val>
            <c:numRef>
              <c:f>SegmentRates!$B$3:$B$217</c:f>
              <c:numCache>
                <c:formatCode>0.00</c:formatCode>
                <c:ptCount val="215"/>
                <c:pt idx="0">
                  <c:v>4.4400000000000004</c:v>
                </c:pt>
                <c:pt idx="1">
                  <c:v>4.78</c:v>
                </c:pt>
                <c:pt idx="2">
                  <c:v>4.95</c:v>
                </c:pt>
                <c:pt idx="3">
                  <c:v>4.96</c:v>
                </c:pt>
                <c:pt idx="4">
                  <c:v>4.96</c:v>
                </c:pt>
                <c:pt idx="5">
                  <c:v>5.19</c:v>
                </c:pt>
                <c:pt idx="6">
                  <c:v>5.27</c:v>
                </c:pt>
                <c:pt idx="7">
                  <c:v>5.43</c:v>
                </c:pt>
                <c:pt idx="8">
                  <c:v>5.52</c:v>
                </c:pt>
                <c:pt idx="9">
                  <c:v>5.67</c:v>
                </c:pt>
                <c:pt idx="10">
                  <c:v>5.67</c:v>
                </c:pt>
                <c:pt idx="11">
                  <c:v>5.46</c:v>
                </c:pt>
                <c:pt idx="12">
                  <c:v>5.32</c:v>
                </c:pt>
                <c:pt idx="13">
                  <c:v>5.33</c:v>
                </c:pt>
                <c:pt idx="14">
                  <c:v>5.25</c:v>
                </c:pt>
                <c:pt idx="15">
                  <c:v>5.16</c:v>
                </c:pt>
                <c:pt idx="16">
                  <c:v>5.35</c:v>
                </c:pt>
                <c:pt idx="17">
                  <c:v>5.31</c:v>
                </c:pt>
                <c:pt idx="18">
                  <c:v>5.13</c:v>
                </c:pt>
                <c:pt idx="19">
                  <c:v>5.23</c:v>
                </c:pt>
                <c:pt idx="20">
                  <c:v>5.32</c:v>
                </c:pt>
                <c:pt idx="21">
                  <c:v>5.58</c:v>
                </c:pt>
                <c:pt idx="22">
                  <c:v>5.53</c:v>
                </c:pt>
                <c:pt idx="23">
                  <c:v>5.4</c:v>
                </c:pt>
                <c:pt idx="24" formatCode="General">
                  <c:v>5.28</c:v>
                </c:pt>
                <c:pt idx="25">
                  <c:v>5.17</c:v>
                </c:pt>
                <c:pt idx="26">
                  <c:v>4.92</c:v>
                </c:pt>
                <c:pt idx="27">
                  <c:v>4.93</c:v>
                </c:pt>
                <c:pt idx="28">
                  <c:v>4.3899999999999997</c:v>
                </c:pt>
                <c:pt idx="29">
                  <c:v>4.1100000000000003</c:v>
                </c:pt>
                <c:pt idx="30">
                  <c:v>4.28</c:v>
                </c:pt>
                <c:pt idx="31">
                  <c:v>4.5999999999999996</c:v>
                </c:pt>
                <c:pt idx="32">
                  <c:v>4.67</c:v>
                </c:pt>
                <c:pt idx="33">
                  <c:v>4.99</c:v>
                </c:pt>
                <c:pt idx="34">
                  <c:v>5.16</c:v>
                </c:pt>
                <c:pt idx="35">
                  <c:v>5.21</c:v>
                </c:pt>
                <c:pt idx="36">
                  <c:v>5.86</c:v>
                </c:pt>
                <c:pt idx="37">
                  <c:v>7.35</c:v>
                </c:pt>
                <c:pt idx="38">
                  <c:v>7.11</c:v>
                </c:pt>
                <c:pt idx="39">
                  <c:v>6.72</c:v>
                </c:pt>
                <c:pt idx="40">
                  <c:v>5.2</c:v>
                </c:pt>
                <c:pt idx="41">
                  <c:v>5.24</c:v>
                </c:pt>
                <c:pt idx="42">
                  <c:v>5.7</c:v>
                </c:pt>
                <c:pt idx="43">
                  <c:v>5.12</c:v>
                </c:pt>
                <c:pt idx="44">
                  <c:v>4.2699999999999996</c:v>
                </c:pt>
                <c:pt idx="45">
                  <c:v>3.89</c:v>
                </c:pt>
                <c:pt idx="46">
                  <c:v>3.39</c:v>
                </c:pt>
                <c:pt idx="47">
                  <c:v>3.08</c:v>
                </c:pt>
                <c:pt idx="48">
                  <c:v>2.73</c:v>
                </c:pt>
                <c:pt idx="49">
                  <c:v>2.6</c:v>
                </c:pt>
                <c:pt idx="50">
                  <c:v>2.35</c:v>
                </c:pt>
                <c:pt idx="51">
                  <c:v>2.35</c:v>
                </c:pt>
                <c:pt idx="52">
                  <c:v>2.31</c:v>
                </c:pt>
                <c:pt idx="53">
                  <c:v>2.29</c:v>
                </c:pt>
                <c:pt idx="54">
                  <c:v>2.29</c:v>
                </c:pt>
                <c:pt idx="55">
                  <c:v>2.2999999999999998</c:v>
                </c:pt>
                <c:pt idx="56">
                  <c:v>2.34</c:v>
                </c:pt>
                <c:pt idx="57">
                  <c:v>2.35</c:v>
                </c:pt>
                <c:pt idx="58">
                  <c:v>2.06</c:v>
                </c:pt>
                <c:pt idx="59">
                  <c:v>1.81</c:v>
                </c:pt>
                <c:pt idx="60">
                  <c:v>1.74</c:v>
                </c:pt>
                <c:pt idx="61">
                  <c:v>1.56</c:v>
                </c:pt>
                <c:pt idx="62">
                  <c:v>1.65</c:v>
                </c:pt>
                <c:pt idx="63">
                  <c:v>1.98</c:v>
                </c:pt>
                <c:pt idx="64">
                  <c:v>1.93</c:v>
                </c:pt>
                <c:pt idx="65">
                  <c:v>2.02</c:v>
                </c:pt>
                <c:pt idx="66">
                  <c:v>1.91</c:v>
                </c:pt>
                <c:pt idx="67">
                  <c:v>1.93</c:v>
                </c:pt>
                <c:pt idx="68">
                  <c:v>1.72</c:v>
                </c:pt>
                <c:pt idx="69">
                  <c:v>1.7</c:v>
                </c:pt>
                <c:pt idx="70">
                  <c:v>1.72</c:v>
                </c:pt>
                <c:pt idx="71">
                  <c:v>1.85</c:v>
                </c:pt>
                <c:pt idx="72">
                  <c:v>1.98</c:v>
                </c:pt>
                <c:pt idx="73">
                  <c:v>2.09</c:v>
                </c:pt>
                <c:pt idx="74">
                  <c:v>1.99</c:v>
                </c:pt>
                <c:pt idx="75">
                  <c:v>2.0699999999999998</c:v>
                </c:pt>
                <c:pt idx="76">
                  <c:v>1.84</c:v>
                </c:pt>
                <c:pt idx="77">
                  <c:v>1.56</c:v>
                </c:pt>
                <c:pt idx="78">
                  <c:v>1.57</c:v>
                </c:pt>
                <c:pt idx="79">
                  <c:v>1.54</c:v>
                </c:pt>
                <c:pt idx="80">
                  <c:v>1.59</c:v>
                </c:pt>
                <c:pt idx="81">
                  <c:v>1.6</c:v>
                </c:pt>
                <c:pt idx="82">
                  <c:v>1.22</c:v>
                </c:pt>
                <c:pt idx="83">
                  <c:v>1.1299999999999999</c:v>
                </c:pt>
                <c:pt idx="84">
                  <c:v>1.02</c:v>
                </c:pt>
                <c:pt idx="85">
                  <c:v>0.96</c:v>
                </c:pt>
                <c:pt idx="86">
                  <c:v>0.97</c:v>
                </c:pt>
                <c:pt idx="87">
                  <c:v>1</c:v>
                </c:pt>
                <c:pt idx="88">
                  <c:v>1</c:v>
                </c:pt>
                <c:pt idx="89">
                  <c:v>0.99</c:v>
                </c:pt>
                <c:pt idx="90">
                  <c:v>0.97</c:v>
                </c:pt>
                <c:pt idx="91">
                  <c:v>0.93</c:v>
                </c:pt>
                <c:pt idx="92">
                  <c:v>0.97</c:v>
                </c:pt>
                <c:pt idx="93">
                  <c:v>1.24</c:v>
                </c:pt>
                <c:pt idx="94">
                  <c:v>1.34</c:v>
                </c:pt>
                <c:pt idx="95">
                  <c:v>1.36</c:v>
                </c:pt>
                <c:pt idx="96">
                  <c:v>1.4</c:v>
                </c:pt>
                <c:pt idx="97">
                  <c:v>1.24</c:v>
                </c:pt>
                <c:pt idx="98">
                  <c:v>1.19</c:v>
                </c:pt>
                <c:pt idx="99">
                  <c:v>1.25</c:v>
                </c:pt>
                <c:pt idx="100">
                  <c:v>1.24</c:v>
                </c:pt>
                <c:pt idx="101">
                  <c:v>1.17</c:v>
                </c:pt>
                <c:pt idx="102">
                  <c:v>1.23</c:v>
                </c:pt>
                <c:pt idx="103">
                  <c:v>1.24</c:v>
                </c:pt>
                <c:pt idx="104">
                  <c:v>1.17</c:v>
                </c:pt>
                <c:pt idx="105">
                  <c:v>1.23</c:v>
                </c:pt>
                <c:pt idx="106">
                  <c:v>1.26</c:v>
                </c:pt>
                <c:pt idx="107">
                  <c:v>1.24</c:v>
                </c:pt>
                <c:pt idx="108">
                  <c:v>1.4</c:v>
                </c:pt>
                <c:pt idx="109">
                  <c:v>1.29</c:v>
                </c:pt>
                <c:pt idx="110">
                  <c:v>1.4</c:v>
                </c:pt>
                <c:pt idx="111">
                  <c:v>1.48</c:v>
                </c:pt>
                <c:pt idx="112">
                  <c:v>1.33</c:v>
                </c:pt>
                <c:pt idx="113">
                  <c:v>1.35</c:v>
                </c:pt>
                <c:pt idx="114">
                  <c:v>1.38</c:v>
                </c:pt>
                <c:pt idx="115">
                  <c:v>1.27</c:v>
                </c:pt>
                <c:pt idx="116">
                  <c:v>1.38</c:v>
                </c:pt>
                <c:pt idx="117">
                  <c:v>1.59</c:v>
                </c:pt>
                <c:pt idx="118">
                  <c:v>1.63</c:v>
                </c:pt>
                <c:pt idx="119">
                  <c:v>1.68</c:v>
                </c:pt>
                <c:pt idx="120">
                  <c:v>1.69</c:v>
                </c:pt>
                <c:pt idx="121">
                  <c:v>1.61</c:v>
                </c:pt>
                <c:pt idx="122">
                  <c:v>1.76</c:v>
                </c:pt>
                <c:pt idx="123">
                  <c:v>1.82</c:v>
                </c:pt>
                <c:pt idx="124">
                  <c:v>1.78</c:v>
                </c:pt>
                <c:pt idx="125">
                  <c:v>1.71</c:v>
                </c:pt>
                <c:pt idx="126">
                  <c:v>1.68</c:v>
                </c:pt>
                <c:pt idx="127">
                  <c:v>1.47</c:v>
                </c:pt>
                <c:pt idx="128">
                  <c:v>1.5</c:v>
                </c:pt>
                <c:pt idx="129">
                  <c:v>1.44</c:v>
                </c:pt>
                <c:pt idx="130">
                  <c:v>1.36</c:v>
                </c:pt>
                <c:pt idx="131">
                  <c:v>1.39</c:v>
                </c:pt>
                <c:pt idx="132">
                  <c:v>1.47</c:v>
                </c:pt>
                <c:pt idx="133">
                  <c:v>1.57</c:v>
                </c:pt>
                <c:pt idx="134">
                  <c:v>1.79</c:v>
                </c:pt>
                <c:pt idx="135">
                  <c:v>2.04</c:v>
                </c:pt>
                <c:pt idx="136">
                  <c:v>2</c:v>
                </c:pt>
                <c:pt idx="137">
                  <c:v>1.96</c:v>
                </c:pt>
                <c:pt idx="138">
                  <c:v>2.06</c:v>
                </c:pt>
                <c:pt idx="139">
                  <c:v>1.96</c:v>
                </c:pt>
                <c:pt idx="140">
                  <c:v>1.96</c:v>
                </c:pt>
                <c:pt idx="141">
                  <c:v>1.96</c:v>
                </c:pt>
                <c:pt idx="142">
                  <c:v>1.97</c:v>
                </c:pt>
                <c:pt idx="143">
                  <c:v>1.93</c:v>
                </c:pt>
                <c:pt idx="144">
                  <c:v>1.96</c:v>
                </c:pt>
                <c:pt idx="145">
                  <c:v>2.0499999999999998</c:v>
                </c:pt>
                <c:pt idx="146">
                  <c:v>2.2000000000000002</c:v>
                </c:pt>
                <c:pt idx="147">
                  <c:v>2.33</c:v>
                </c:pt>
                <c:pt idx="148">
                  <c:v>2.48</c:v>
                </c:pt>
                <c:pt idx="149">
                  <c:v>2.72</c:v>
                </c:pt>
                <c:pt idx="150">
                  <c:v>2.91</c:v>
                </c:pt>
                <c:pt idx="151">
                  <c:v>2.99</c:v>
                </c:pt>
                <c:pt idx="152">
                  <c:v>3.08</c:v>
                </c:pt>
                <c:pt idx="153">
                  <c:v>3.12</c:v>
                </c:pt>
                <c:pt idx="154">
                  <c:v>3.15</c:v>
                </c:pt>
                <c:pt idx="155">
                  <c:v>3.1</c:v>
                </c:pt>
                <c:pt idx="156">
                  <c:v>3.21</c:v>
                </c:pt>
                <c:pt idx="157">
                  <c:v>3.33</c:v>
                </c:pt>
                <c:pt idx="158">
                  <c:v>3.43</c:v>
                </c:pt>
                <c:pt idx="159">
                  <c:v>3.38</c:v>
                </c:pt>
                <c:pt idx="160">
                  <c:v>3.19</c:v>
                </c:pt>
                <c:pt idx="161">
                  <c:v>3.01</c:v>
                </c:pt>
                <c:pt idx="162">
                  <c:v>2.86</c:v>
                </c:pt>
                <c:pt idx="163">
                  <c:v>2.79</c:v>
                </c:pt>
                <c:pt idx="164">
                  <c:v>2.72</c:v>
                </c:pt>
                <c:pt idx="165">
                  <c:v>2.41</c:v>
                </c:pt>
                <c:pt idx="166">
                  <c:v>2.34</c:v>
                </c:pt>
                <c:pt idx="167">
                  <c:v>2.09</c:v>
                </c:pt>
                <c:pt idx="168">
                  <c:v>2.13</c:v>
                </c:pt>
                <c:pt idx="169">
                  <c:v>2.0099999999999998</c:v>
                </c:pt>
                <c:pt idx="170">
                  <c:v>2.04</c:v>
                </c:pt>
                <c:pt idx="171">
                  <c:v>2.0299999999999998</c:v>
                </c:pt>
                <c:pt idx="172">
                  <c:v>1.91</c:v>
                </c:pt>
                <c:pt idx="173">
                  <c:v>1.73</c:v>
                </c:pt>
                <c:pt idx="174">
                  <c:v>2.2200000000000002</c:v>
                </c:pt>
                <c:pt idx="175">
                  <c:v>1.58</c:v>
                </c:pt>
                <c:pt idx="176">
                  <c:v>1.08</c:v>
                </c:pt>
                <c:pt idx="177">
                  <c:v>0.74</c:v>
                </c:pt>
                <c:pt idx="178">
                  <c:v>0.59</c:v>
                </c:pt>
                <c:pt idx="179">
                  <c:v>0.52</c:v>
                </c:pt>
                <c:pt idx="180">
                  <c:v>0.51</c:v>
                </c:pt>
                <c:pt idx="181">
                  <c:v>0.54</c:v>
                </c:pt>
                <c:pt idx="182">
                  <c:v>0.53</c:v>
                </c:pt>
                <c:pt idx="183">
                  <c:v>0.51</c:v>
                </c:pt>
                <c:pt idx="184">
                  <c:v>0.5</c:v>
                </c:pt>
                <c:pt idx="185">
                  <c:v>0.51</c:v>
                </c:pt>
                <c:pt idx="186">
                  <c:v>0.69</c:v>
                </c:pt>
                <c:pt idx="187">
                  <c:v>0.67</c:v>
                </c:pt>
                <c:pt idx="188">
                  <c:v>0.61</c:v>
                </c:pt>
                <c:pt idx="189">
                  <c:v>0.63</c:v>
                </c:pt>
                <c:pt idx="190">
                  <c:v>0.63</c:v>
                </c:pt>
                <c:pt idx="191">
                  <c:v>0.66</c:v>
                </c:pt>
                <c:pt idx="192">
                  <c:v>0.7</c:v>
                </c:pt>
                <c:pt idx="193">
                  <c:v>0.87</c:v>
                </c:pt>
                <c:pt idx="194">
                  <c:v>1.02</c:v>
                </c:pt>
                <c:pt idx="195">
                  <c:v>1.1599999999999999</c:v>
                </c:pt>
                <c:pt idx="196">
                  <c:v>1.41</c:v>
                </c:pt>
                <c:pt idx="197">
                  <c:v>1.88</c:v>
                </c:pt>
                <c:pt idx="198">
                  <c:v>2.44</c:v>
                </c:pt>
                <c:pt idx="199">
                  <c:v>3</c:v>
                </c:pt>
                <c:pt idx="200">
                  <c:v>3.23</c:v>
                </c:pt>
                <c:pt idx="201">
                  <c:v>3.64</c:v>
                </c:pt>
                <c:pt idx="202">
                  <c:v>3.67</c:v>
                </c:pt>
                <c:pt idx="203">
                  <c:v>3.79</c:v>
                </c:pt>
                <c:pt idx="204">
                  <c:v>4.4800000000000004</c:v>
                </c:pt>
                <c:pt idx="205">
                  <c:v>5.0999999999999996</c:v>
                </c:pt>
                <c:pt idx="206">
                  <c:v>5.09</c:v>
                </c:pt>
                <c:pt idx="207">
                  <c:v>4.84</c:v>
                </c:pt>
                <c:pt idx="208">
                  <c:v>4.74</c:v>
                </c:pt>
                <c:pt idx="209">
                  <c:v>4.99</c:v>
                </c:pt>
                <c:pt idx="210">
                  <c:v>5</c:v>
                </c:pt>
                <c:pt idx="211">
                  <c:v>4.7699999999999996</c:v>
                </c:pt>
                <c:pt idx="212">
                  <c:v>4.91</c:v>
                </c:pt>
                <c:pt idx="213">
                  <c:v>5.26</c:v>
                </c:pt>
                <c:pt idx="214">
                  <c:v>5.35</c:v>
                </c:pt>
              </c:numCache>
            </c:numRef>
          </c:val>
          <c:smooth val="0"/>
          <c:extLst>
            <c:ext xmlns:c16="http://schemas.microsoft.com/office/drawing/2014/chart" uri="{C3380CC4-5D6E-409C-BE32-E72D297353CC}">
              <c16:uniqueId val="{00000000-C633-49A6-8720-2CD4C4157B6A}"/>
            </c:ext>
          </c:extLst>
        </c:ser>
        <c:ser>
          <c:idx val="1"/>
          <c:order val="1"/>
          <c:tx>
            <c:strRef>
              <c:f>SegmentRates!$C$2</c:f>
              <c:strCache>
                <c:ptCount val="1"/>
                <c:pt idx="0">
                  <c:v>Segment 2
5-15 years</c:v>
                </c:pt>
              </c:strCache>
            </c:strRef>
          </c:tx>
          <c:spPr>
            <a:ln w="22225" cap="rnd">
              <a:solidFill>
                <a:srgbClr val="73D3F5"/>
              </a:solidFill>
            </a:ln>
            <a:effectLst/>
          </c:spPr>
          <c:marker>
            <c:symbol val="none"/>
          </c:marker>
          <c:cat>
            <c:numRef>
              <c:f>SegmentRates!$A$3:$A$217</c:f>
              <c:numCache>
                <c:formatCode>[$-409]mmm\-yy;@</c:formatCode>
                <c:ptCount val="215"/>
                <c:pt idx="0">
                  <c:v>38596</c:v>
                </c:pt>
                <c:pt idx="1">
                  <c:v>38626</c:v>
                </c:pt>
                <c:pt idx="2">
                  <c:v>38657</c:v>
                </c:pt>
                <c:pt idx="3">
                  <c:v>38687</c:v>
                </c:pt>
                <c:pt idx="4">
                  <c:v>38718</c:v>
                </c:pt>
                <c:pt idx="5">
                  <c:v>38749</c:v>
                </c:pt>
                <c:pt idx="6">
                  <c:v>38777</c:v>
                </c:pt>
                <c:pt idx="7">
                  <c:v>38808</c:v>
                </c:pt>
                <c:pt idx="8">
                  <c:v>38838</c:v>
                </c:pt>
                <c:pt idx="9">
                  <c:v>38869</c:v>
                </c:pt>
                <c:pt idx="10">
                  <c:v>38899</c:v>
                </c:pt>
                <c:pt idx="11">
                  <c:v>38930</c:v>
                </c:pt>
                <c:pt idx="12">
                  <c:v>38961</c:v>
                </c:pt>
                <c:pt idx="13">
                  <c:v>38991</c:v>
                </c:pt>
                <c:pt idx="14">
                  <c:v>39022</c:v>
                </c:pt>
                <c:pt idx="15">
                  <c:v>39052</c:v>
                </c:pt>
                <c:pt idx="16">
                  <c:v>39083</c:v>
                </c:pt>
                <c:pt idx="17">
                  <c:v>39114</c:v>
                </c:pt>
                <c:pt idx="18">
                  <c:v>39142</c:v>
                </c:pt>
                <c:pt idx="19">
                  <c:v>39173</c:v>
                </c:pt>
                <c:pt idx="20">
                  <c:v>39203</c:v>
                </c:pt>
                <c:pt idx="21">
                  <c:v>39234</c:v>
                </c:pt>
                <c:pt idx="22">
                  <c:v>39264</c:v>
                </c:pt>
                <c:pt idx="23">
                  <c:v>39295</c:v>
                </c:pt>
                <c:pt idx="24">
                  <c:v>39326</c:v>
                </c:pt>
                <c:pt idx="25">
                  <c:v>39356</c:v>
                </c:pt>
                <c:pt idx="26">
                  <c:v>39387</c:v>
                </c:pt>
                <c:pt idx="27">
                  <c:v>39417</c:v>
                </c:pt>
                <c:pt idx="28">
                  <c:v>39448</c:v>
                </c:pt>
                <c:pt idx="29">
                  <c:v>39479</c:v>
                </c:pt>
                <c:pt idx="30">
                  <c:v>39508</c:v>
                </c:pt>
                <c:pt idx="31">
                  <c:v>39539</c:v>
                </c:pt>
                <c:pt idx="32">
                  <c:v>39569</c:v>
                </c:pt>
                <c:pt idx="33">
                  <c:v>39600</c:v>
                </c:pt>
                <c:pt idx="34">
                  <c:v>39630</c:v>
                </c:pt>
                <c:pt idx="35">
                  <c:v>39661</c:v>
                </c:pt>
                <c:pt idx="36">
                  <c:v>39692</c:v>
                </c:pt>
                <c:pt idx="37">
                  <c:v>39722</c:v>
                </c:pt>
                <c:pt idx="38">
                  <c:v>39753</c:v>
                </c:pt>
                <c:pt idx="39">
                  <c:v>39783</c:v>
                </c:pt>
                <c:pt idx="40">
                  <c:v>39814</c:v>
                </c:pt>
                <c:pt idx="41">
                  <c:v>39845</c:v>
                </c:pt>
                <c:pt idx="42">
                  <c:v>39873</c:v>
                </c:pt>
                <c:pt idx="43">
                  <c:v>39904</c:v>
                </c:pt>
                <c:pt idx="44">
                  <c:v>39934</c:v>
                </c:pt>
                <c:pt idx="45">
                  <c:v>39965</c:v>
                </c:pt>
                <c:pt idx="46">
                  <c:v>39995</c:v>
                </c:pt>
                <c:pt idx="47">
                  <c:v>40026</c:v>
                </c:pt>
                <c:pt idx="48">
                  <c:v>40057</c:v>
                </c:pt>
                <c:pt idx="49">
                  <c:v>40087</c:v>
                </c:pt>
                <c:pt idx="50">
                  <c:v>40118</c:v>
                </c:pt>
                <c:pt idx="51">
                  <c:v>40148</c:v>
                </c:pt>
                <c:pt idx="52">
                  <c:v>40179</c:v>
                </c:pt>
                <c:pt idx="53">
                  <c:v>40210</c:v>
                </c:pt>
                <c:pt idx="54">
                  <c:v>40238</c:v>
                </c:pt>
                <c:pt idx="55">
                  <c:v>40269</c:v>
                </c:pt>
                <c:pt idx="56">
                  <c:v>40299</c:v>
                </c:pt>
                <c:pt idx="57">
                  <c:v>40330</c:v>
                </c:pt>
                <c:pt idx="58">
                  <c:v>40360</c:v>
                </c:pt>
                <c:pt idx="59">
                  <c:v>40391</c:v>
                </c:pt>
                <c:pt idx="60">
                  <c:v>40422</c:v>
                </c:pt>
                <c:pt idx="61">
                  <c:v>40452</c:v>
                </c:pt>
                <c:pt idx="62">
                  <c:v>40483</c:v>
                </c:pt>
                <c:pt idx="63">
                  <c:v>40513</c:v>
                </c:pt>
                <c:pt idx="64">
                  <c:v>40544</c:v>
                </c:pt>
                <c:pt idx="65">
                  <c:v>40575</c:v>
                </c:pt>
                <c:pt idx="66">
                  <c:v>40603</c:v>
                </c:pt>
                <c:pt idx="67">
                  <c:v>40634</c:v>
                </c:pt>
                <c:pt idx="68">
                  <c:v>40664</c:v>
                </c:pt>
                <c:pt idx="69">
                  <c:v>40695</c:v>
                </c:pt>
                <c:pt idx="70">
                  <c:v>40725</c:v>
                </c:pt>
                <c:pt idx="71">
                  <c:v>40756</c:v>
                </c:pt>
                <c:pt idx="72">
                  <c:v>40787</c:v>
                </c:pt>
                <c:pt idx="73">
                  <c:v>40817</c:v>
                </c:pt>
                <c:pt idx="74">
                  <c:v>40848</c:v>
                </c:pt>
                <c:pt idx="75">
                  <c:v>40878</c:v>
                </c:pt>
                <c:pt idx="76">
                  <c:v>40909</c:v>
                </c:pt>
                <c:pt idx="77">
                  <c:v>40940</c:v>
                </c:pt>
                <c:pt idx="78">
                  <c:v>40969</c:v>
                </c:pt>
                <c:pt idx="79">
                  <c:v>41000</c:v>
                </c:pt>
                <c:pt idx="80">
                  <c:v>41030</c:v>
                </c:pt>
                <c:pt idx="81">
                  <c:v>41061</c:v>
                </c:pt>
                <c:pt idx="82">
                  <c:v>41091</c:v>
                </c:pt>
                <c:pt idx="83">
                  <c:v>41122</c:v>
                </c:pt>
                <c:pt idx="84">
                  <c:v>41153</c:v>
                </c:pt>
                <c:pt idx="85">
                  <c:v>41183</c:v>
                </c:pt>
                <c:pt idx="86">
                  <c:v>41214</c:v>
                </c:pt>
                <c:pt idx="87">
                  <c:v>41244</c:v>
                </c:pt>
                <c:pt idx="88">
                  <c:v>41275</c:v>
                </c:pt>
                <c:pt idx="89">
                  <c:v>41306</c:v>
                </c:pt>
                <c:pt idx="90">
                  <c:v>41334</c:v>
                </c:pt>
                <c:pt idx="91">
                  <c:v>41365</c:v>
                </c:pt>
                <c:pt idx="92">
                  <c:v>41395</c:v>
                </c:pt>
                <c:pt idx="93">
                  <c:v>41426</c:v>
                </c:pt>
                <c:pt idx="94">
                  <c:v>41456</c:v>
                </c:pt>
                <c:pt idx="95">
                  <c:v>41487</c:v>
                </c:pt>
                <c:pt idx="96">
                  <c:v>41518</c:v>
                </c:pt>
                <c:pt idx="97">
                  <c:v>41548</c:v>
                </c:pt>
                <c:pt idx="98">
                  <c:v>41579</c:v>
                </c:pt>
                <c:pt idx="99">
                  <c:v>41609</c:v>
                </c:pt>
                <c:pt idx="100">
                  <c:v>41640</c:v>
                </c:pt>
                <c:pt idx="101">
                  <c:v>41671</c:v>
                </c:pt>
                <c:pt idx="102">
                  <c:v>41699</c:v>
                </c:pt>
                <c:pt idx="103">
                  <c:v>41730</c:v>
                </c:pt>
                <c:pt idx="104">
                  <c:v>41760</c:v>
                </c:pt>
                <c:pt idx="105">
                  <c:v>41791</c:v>
                </c:pt>
                <c:pt idx="106">
                  <c:v>41821</c:v>
                </c:pt>
                <c:pt idx="107">
                  <c:v>41852</c:v>
                </c:pt>
                <c:pt idx="108">
                  <c:v>41883</c:v>
                </c:pt>
                <c:pt idx="109">
                  <c:v>41913</c:v>
                </c:pt>
                <c:pt idx="110">
                  <c:v>41944</c:v>
                </c:pt>
                <c:pt idx="111">
                  <c:v>41974</c:v>
                </c:pt>
                <c:pt idx="112">
                  <c:v>42005</c:v>
                </c:pt>
                <c:pt idx="113">
                  <c:v>42036</c:v>
                </c:pt>
                <c:pt idx="114">
                  <c:v>42064</c:v>
                </c:pt>
                <c:pt idx="115">
                  <c:v>42095</c:v>
                </c:pt>
                <c:pt idx="116">
                  <c:v>42125</c:v>
                </c:pt>
                <c:pt idx="117">
                  <c:v>42156</c:v>
                </c:pt>
                <c:pt idx="118">
                  <c:v>42186</c:v>
                </c:pt>
                <c:pt idx="119">
                  <c:v>42217</c:v>
                </c:pt>
                <c:pt idx="120">
                  <c:v>42248</c:v>
                </c:pt>
                <c:pt idx="121">
                  <c:v>42278</c:v>
                </c:pt>
                <c:pt idx="122">
                  <c:v>42309</c:v>
                </c:pt>
                <c:pt idx="123">
                  <c:v>42339</c:v>
                </c:pt>
                <c:pt idx="124">
                  <c:v>42370</c:v>
                </c:pt>
                <c:pt idx="125">
                  <c:v>42401</c:v>
                </c:pt>
                <c:pt idx="126">
                  <c:v>42430</c:v>
                </c:pt>
                <c:pt idx="127">
                  <c:v>42461</c:v>
                </c:pt>
                <c:pt idx="128">
                  <c:v>42491</c:v>
                </c:pt>
                <c:pt idx="129">
                  <c:v>42522</c:v>
                </c:pt>
                <c:pt idx="130">
                  <c:v>42552</c:v>
                </c:pt>
                <c:pt idx="131">
                  <c:v>42583</c:v>
                </c:pt>
                <c:pt idx="132">
                  <c:v>42614</c:v>
                </c:pt>
                <c:pt idx="133">
                  <c:v>42644</c:v>
                </c:pt>
                <c:pt idx="134">
                  <c:v>42675</c:v>
                </c:pt>
                <c:pt idx="135">
                  <c:v>42705</c:v>
                </c:pt>
                <c:pt idx="136">
                  <c:v>42736</c:v>
                </c:pt>
                <c:pt idx="137">
                  <c:v>42767</c:v>
                </c:pt>
                <c:pt idx="138">
                  <c:v>42795</c:v>
                </c:pt>
                <c:pt idx="139">
                  <c:v>42826</c:v>
                </c:pt>
                <c:pt idx="140">
                  <c:v>42856</c:v>
                </c:pt>
                <c:pt idx="141">
                  <c:v>42887</c:v>
                </c:pt>
                <c:pt idx="142">
                  <c:v>42917</c:v>
                </c:pt>
                <c:pt idx="143">
                  <c:v>42948</c:v>
                </c:pt>
                <c:pt idx="144">
                  <c:v>42979</c:v>
                </c:pt>
                <c:pt idx="145">
                  <c:v>43009</c:v>
                </c:pt>
                <c:pt idx="146">
                  <c:v>43040</c:v>
                </c:pt>
                <c:pt idx="147">
                  <c:v>43070</c:v>
                </c:pt>
                <c:pt idx="148">
                  <c:v>43101</c:v>
                </c:pt>
                <c:pt idx="149">
                  <c:v>43132</c:v>
                </c:pt>
                <c:pt idx="150">
                  <c:v>43160</c:v>
                </c:pt>
                <c:pt idx="151">
                  <c:v>43191</c:v>
                </c:pt>
                <c:pt idx="152">
                  <c:v>43221</c:v>
                </c:pt>
                <c:pt idx="153">
                  <c:v>43252</c:v>
                </c:pt>
                <c:pt idx="154">
                  <c:v>43282</c:v>
                </c:pt>
                <c:pt idx="155">
                  <c:v>43313</c:v>
                </c:pt>
                <c:pt idx="156">
                  <c:v>43344</c:v>
                </c:pt>
                <c:pt idx="157">
                  <c:v>43374</c:v>
                </c:pt>
                <c:pt idx="158">
                  <c:v>43405</c:v>
                </c:pt>
                <c:pt idx="159">
                  <c:v>43435</c:v>
                </c:pt>
                <c:pt idx="160">
                  <c:v>43466</c:v>
                </c:pt>
                <c:pt idx="161">
                  <c:v>43497</c:v>
                </c:pt>
                <c:pt idx="162">
                  <c:v>43525</c:v>
                </c:pt>
                <c:pt idx="163">
                  <c:v>43556</c:v>
                </c:pt>
                <c:pt idx="164">
                  <c:v>43586</c:v>
                </c:pt>
                <c:pt idx="165">
                  <c:v>43617</c:v>
                </c:pt>
                <c:pt idx="166">
                  <c:v>43647</c:v>
                </c:pt>
                <c:pt idx="167">
                  <c:v>43678</c:v>
                </c:pt>
                <c:pt idx="168">
                  <c:v>43709</c:v>
                </c:pt>
                <c:pt idx="169">
                  <c:v>43739</c:v>
                </c:pt>
                <c:pt idx="170">
                  <c:v>43770</c:v>
                </c:pt>
                <c:pt idx="171">
                  <c:v>43800</c:v>
                </c:pt>
                <c:pt idx="172">
                  <c:v>43831</c:v>
                </c:pt>
                <c:pt idx="173">
                  <c:v>43862</c:v>
                </c:pt>
                <c:pt idx="174">
                  <c:v>43891</c:v>
                </c:pt>
                <c:pt idx="175">
                  <c:v>43922</c:v>
                </c:pt>
                <c:pt idx="176">
                  <c:v>43952</c:v>
                </c:pt>
                <c:pt idx="177">
                  <c:v>43983</c:v>
                </c:pt>
                <c:pt idx="178">
                  <c:v>44013</c:v>
                </c:pt>
                <c:pt idx="179">
                  <c:v>44044</c:v>
                </c:pt>
                <c:pt idx="180">
                  <c:v>44075</c:v>
                </c:pt>
                <c:pt idx="181">
                  <c:v>44105</c:v>
                </c:pt>
                <c:pt idx="182">
                  <c:v>44136</c:v>
                </c:pt>
                <c:pt idx="183">
                  <c:v>44166</c:v>
                </c:pt>
                <c:pt idx="184">
                  <c:v>44197</c:v>
                </c:pt>
                <c:pt idx="185">
                  <c:v>44228</c:v>
                </c:pt>
                <c:pt idx="186">
                  <c:v>44256</c:v>
                </c:pt>
                <c:pt idx="187">
                  <c:v>44287</c:v>
                </c:pt>
                <c:pt idx="188">
                  <c:v>44317</c:v>
                </c:pt>
                <c:pt idx="189">
                  <c:v>44348</c:v>
                </c:pt>
                <c:pt idx="190">
                  <c:v>44378</c:v>
                </c:pt>
                <c:pt idx="191">
                  <c:v>44409</c:v>
                </c:pt>
                <c:pt idx="192">
                  <c:v>44440</c:v>
                </c:pt>
                <c:pt idx="193">
                  <c:v>44470</c:v>
                </c:pt>
                <c:pt idx="194">
                  <c:v>44501</c:v>
                </c:pt>
                <c:pt idx="195">
                  <c:v>44531</c:v>
                </c:pt>
                <c:pt idx="196">
                  <c:v>44562</c:v>
                </c:pt>
                <c:pt idx="197">
                  <c:v>44593</c:v>
                </c:pt>
                <c:pt idx="198">
                  <c:v>44621</c:v>
                </c:pt>
                <c:pt idx="199">
                  <c:v>44652</c:v>
                </c:pt>
                <c:pt idx="200">
                  <c:v>44682</c:v>
                </c:pt>
                <c:pt idx="201">
                  <c:v>44713</c:v>
                </c:pt>
                <c:pt idx="202">
                  <c:v>44743</c:v>
                </c:pt>
                <c:pt idx="203">
                  <c:v>44774</c:v>
                </c:pt>
                <c:pt idx="204">
                  <c:v>44805</c:v>
                </c:pt>
                <c:pt idx="205">
                  <c:v>44835</c:v>
                </c:pt>
                <c:pt idx="206">
                  <c:v>44866</c:v>
                </c:pt>
                <c:pt idx="207">
                  <c:v>44896</c:v>
                </c:pt>
                <c:pt idx="208">
                  <c:v>44927</c:v>
                </c:pt>
                <c:pt idx="209">
                  <c:v>44958</c:v>
                </c:pt>
                <c:pt idx="210">
                  <c:v>44986</c:v>
                </c:pt>
                <c:pt idx="211">
                  <c:v>45017</c:v>
                </c:pt>
                <c:pt idx="212">
                  <c:v>45047</c:v>
                </c:pt>
                <c:pt idx="213">
                  <c:v>45078</c:v>
                </c:pt>
                <c:pt idx="214">
                  <c:v>45108</c:v>
                </c:pt>
              </c:numCache>
            </c:numRef>
          </c:cat>
          <c:val>
            <c:numRef>
              <c:f>SegmentRates!$C$3:$C$217</c:f>
              <c:numCache>
                <c:formatCode>0.00</c:formatCode>
                <c:ptCount val="215"/>
                <c:pt idx="0">
                  <c:v>5.23</c:v>
                </c:pt>
                <c:pt idx="1">
                  <c:v>5.5</c:v>
                </c:pt>
                <c:pt idx="2">
                  <c:v>5.6</c:v>
                </c:pt>
                <c:pt idx="3">
                  <c:v>5.54</c:v>
                </c:pt>
                <c:pt idx="4">
                  <c:v>5.49</c:v>
                </c:pt>
                <c:pt idx="5">
                  <c:v>5.61</c:v>
                </c:pt>
                <c:pt idx="6">
                  <c:v>5.77</c:v>
                </c:pt>
                <c:pt idx="7">
                  <c:v>6.06</c:v>
                </c:pt>
                <c:pt idx="8">
                  <c:v>6.19</c:v>
                </c:pt>
                <c:pt idx="9">
                  <c:v>6.21</c:v>
                </c:pt>
                <c:pt idx="10">
                  <c:v>6.19</c:v>
                </c:pt>
                <c:pt idx="11">
                  <c:v>5.98</c:v>
                </c:pt>
                <c:pt idx="12">
                  <c:v>5.81</c:v>
                </c:pt>
                <c:pt idx="13">
                  <c:v>5.81</c:v>
                </c:pt>
                <c:pt idx="14">
                  <c:v>5.64</c:v>
                </c:pt>
                <c:pt idx="15">
                  <c:v>5.6</c:v>
                </c:pt>
                <c:pt idx="16">
                  <c:v>5.78</c:v>
                </c:pt>
                <c:pt idx="17">
                  <c:v>5.76</c:v>
                </c:pt>
                <c:pt idx="18">
                  <c:v>5.68</c:v>
                </c:pt>
                <c:pt idx="19">
                  <c:v>5.81</c:v>
                </c:pt>
                <c:pt idx="20">
                  <c:v>5.85</c:v>
                </c:pt>
                <c:pt idx="21">
                  <c:v>6.21</c:v>
                </c:pt>
                <c:pt idx="22">
                  <c:v>6.22</c:v>
                </c:pt>
                <c:pt idx="23">
                  <c:v>6.2</c:v>
                </c:pt>
                <c:pt idx="24">
                  <c:v>6.12</c:v>
                </c:pt>
                <c:pt idx="25">
                  <c:v>6.02</c:v>
                </c:pt>
                <c:pt idx="26">
                  <c:v>6.02</c:v>
                </c:pt>
                <c:pt idx="27">
                  <c:v>6.13</c:v>
                </c:pt>
                <c:pt idx="28">
                  <c:v>6.01</c:v>
                </c:pt>
                <c:pt idx="29">
                  <c:v>6.18</c:v>
                </c:pt>
                <c:pt idx="30">
                  <c:v>6.38</c:v>
                </c:pt>
                <c:pt idx="31">
                  <c:v>6.28</c:v>
                </c:pt>
                <c:pt idx="32">
                  <c:v>6.36</c:v>
                </c:pt>
                <c:pt idx="33">
                  <c:v>6.64</c:v>
                </c:pt>
                <c:pt idx="34">
                  <c:v>6.88</c:v>
                </c:pt>
                <c:pt idx="35">
                  <c:v>6.87</c:v>
                </c:pt>
                <c:pt idx="36">
                  <c:v>7.35</c:v>
                </c:pt>
                <c:pt idx="37">
                  <c:v>8.61</c:v>
                </c:pt>
                <c:pt idx="38">
                  <c:v>8.23</c:v>
                </c:pt>
                <c:pt idx="39">
                  <c:v>7.12</c:v>
                </c:pt>
                <c:pt idx="40">
                  <c:v>6.8</c:v>
                </c:pt>
                <c:pt idx="41">
                  <c:v>7.07</c:v>
                </c:pt>
                <c:pt idx="42">
                  <c:v>7.53</c:v>
                </c:pt>
                <c:pt idx="43">
                  <c:v>7.15</c:v>
                </c:pt>
                <c:pt idx="44">
                  <c:v>7</c:v>
                </c:pt>
                <c:pt idx="45">
                  <c:v>6.59</c:v>
                </c:pt>
                <c:pt idx="46">
                  <c:v>6.28</c:v>
                </c:pt>
                <c:pt idx="47">
                  <c:v>5.94</c:v>
                </c:pt>
                <c:pt idx="48">
                  <c:v>5.63</c:v>
                </c:pt>
                <c:pt idx="49">
                  <c:v>5.58</c:v>
                </c:pt>
                <c:pt idx="50">
                  <c:v>5.57</c:v>
                </c:pt>
                <c:pt idx="51">
                  <c:v>5.65</c:v>
                </c:pt>
                <c:pt idx="52">
                  <c:v>5.64</c:v>
                </c:pt>
                <c:pt idx="53">
                  <c:v>5.77</c:v>
                </c:pt>
                <c:pt idx="54">
                  <c:v>5.65</c:v>
                </c:pt>
                <c:pt idx="55">
                  <c:v>5.6</c:v>
                </c:pt>
                <c:pt idx="56">
                  <c:v>5.42</c:v>
                </c:pt>
                <c:pt idx="57">
                  <c:v>5.35</c:v>
                </c:pt>
                <c:pt idx="58">
                  <c:v>5.0999999999999996</c:v>
                </c:pt>
                <c:pt idx="59">
                  <c:v>4.8099999999999996</c:v>
                </c:pt>
                <c:pt idx="60">
                  <c:v>4.75</c:v>
                </c:pt>
                <c:pt idx="61">
                  <c:v>4.7300000000000004</c:v>
                </c:pt>
                <c:pt idx="62">
                  <c:v>4.91</c:v>
                </c:pt>
                <c:pt idx="63">
                  <c:v>5.23</c:v>
                </c:pt>
                <c:pt idx="64">
                  <c:v>5.25</c:v>
                </c:pt>
                <c:pt idx="65">
                  <c:v>5.34</c:v>
                </c:pt>
                <c:pt idx="66">
                  <c:v>5.23</c:v>
                </c:pt>
                <c:pt idx="67">
                  <c:v>5.23</c:v>
                </c:pt>
                <c:pt idx="68">
                  <c:v>5</c:v>
                </c:pt>
                <c:pt idx="69">
                  <c:v>4.99</c:v>
                </c:pt>
                <c:pt idx="70">
                  <c:v>4.97</c:v>
                </c:pt>
                <c:pt idx="71">
                  <c:v>4.62</c:v>
                </c:pt>
                <c:pt idx="72">
                  <c:v>4.49</c:v>
                </c:pt>
                <c:pt idx="73">
                  <c:v>4.5599999999999996</c:v>
                </c:pt>
                <c:pt idx="74">
                  <c:v>4.47</c:v>
                </c:pt>
                <c:pt idx="75">
                  <c:v>4.45</c:v>
                </c:pt>
                <c:pt idx="76">
                  <c:v>4.3600000000000003</c:v>
                </c:pt>
                <c:pt idx="77">
                  <c:v>4.2699999999999996</c:v>
                </c:pt>
                <c:pt idx="78">
                  <c:v>4.3600000000000003</c:v>
                </c:pt>
                <c:pt idx="79">
                  <c:v>4.3</c:v>
                </c:pt>
                <c:pt idx="80">
                  <c:v>4.12</c:v>
                </c:pt>
                <c:pt idx="81">
                  <c:v>3.97</c:v>
                </c:pt>
                <c:pt idx="82">
                  <c:v>3.66</c:v>
                </c:pt>
                <c:pt idx="83">
                  <c:v>3.71</c:v>
                </c:pt>
                <c:pt idx="84">
                  <c:v>3.71</c:v>
                </c:pt>
                <c:pt idx="85">
                  <c:v>3.57</c:v>
                </c:pt>
                <c:pt idx="86">
                  <c:v>3.5</c:v>
                </c:pt>
                <c:pt idx="87">
                  <c:v>3.57</c:v>
                </c:pt>
                <c:pt idx="88">
                  <c:v>3.73</c:v>
                </c:pt>
                <c:pt idx="89">
                  <c:v>3.82</c:v>
                </c:pt>
                <c:pt idx="90">
                  <c:v>3.82</c:v>
                </c:pt>
                <c:pt idx="91">
                  <c:v>3.61</c:v>
                </c:pt>
                <c:pt idx="92">
                  <c:v>3.76</c:v>
                </c:pt>
                <c:pt idx="93">
                  <c:v>4.25</c:v>
                </c:pt>
                <c:pt idx="94">
                  <c:v>4.45</c:v>
                </c:pt>
                <c:pt idx="95">
                  <c:v>4.5999999999999996</c:v>
                </c:pt>
                <c:pt idx="96">
                  <c:v>4.66</c:v>
                </c:pt>
                <c:pt idx="97">
                  <c:v>4.47</c:v>
                </c:pt>
                <c:pt idx="98">
                  <c:v>4.53</c:v>
                </c:pt>
                <c:pt idx="99">
                  <c:v>4.57</c:v>
                </c:pt>
                <c:pt idx="100">
                  <c:v>4.42</c:v>
                </c:pt>
                <c:pt idx="101">
                  <c:v>4.29</c:v>
                </c:pt>
                <c:pt idx="102">
                  <c:v>4.2300000000000004</c:v>
                </c:pt>
                <c:pt idx="103">
                  <c:v>4.13</c:v>
                </c:pt>
                <c:pt idx="104">
                  <c:v>3.98</c:v>
                </c:pt>
                <c:pt idx="105">
                  <c:v>4.01</c:v>
                </c:pt>
                <c:pt idx="106">
                  <c:v>3.94</c:v>
                </c:pt>
                <c:pt idx="107">
                  <c:v>3.86</c:v>
                </c:pt>
                <c:pt idx="108">
                  <c:v>3.98</c:v>
                </c:pt>
                <c:pt idx="109">
                  <c:v>3.81</c:v>
                </c:pt>
                <c:pt idx="110">
                  <c:v>3.88</c:v>
                </c:pt>
                <c:pt idx="111">
                  <c:v>3.77</c:v>
                </c:pt>
                <c:pt idx="112">
                  <c:v>3.46</c:v>
                </c:pt>
                <c:pt idx="113">
                  <c:v>3.52</c:v>
                </c:pt>
                <c:pt idx="114">
                  <c:v>3.58</c:v>
                </c:pt>
                <c:pt idx="115">
                  <c:v>3.52</c:v>
                </c:pt>
                <c:pt idx="116">
                  <c:v>3.88</c:v>
                </c:pt>
                <c:pt idx="117">
                  <c:v>4.13</c:v>
                </c:pt>
                <c:pt idx="118">
                  <c:v>4.1399999999999997</c:v>
                </c:pt>
                <c:pt idx="119">
                  <c:v>4.05</c:v>
                </c:pt>
                <c:pt idx="120">
                  <c:v>4.1100000000000003</c:v>
                </c:pt>
                <c:pt idx="121">
                  <c:v>4.0199999999999996</c:v>
                </c:pt>
                <c:pt idx="122">
                  <c:v>4.1500000000000004</c:v>
                </c:pt>
                <c:pt idx="123">
                  <c:v>4.12</c:v>
                </c:pt>
                <c:pt idx="124">
                  <c:v>4.08</c:v>
                </c:pt>
                <c:pt idx="125">
                  <c:v>3.98</c:v>
                </c:pt>
                <c:pt idx="126">
                  <c:v>3.87</c:v>
                </c:pt>
                <c:pt idx="127">
                  <c:v>3.65</c:v>
                </c:pt>
                <c:pt idx="128">
                  <c:v>3.6</c:v>
                </c:pt>
                <c:pt idx="129">
                  <c:v>3.46</c:v>
                </c:pt>
                <c:pt idx="130">
                  <c:v>3.26</c:v>
                </c:pt>
                <c:pt idx="131">
                  <c:v>3.27</c:v>
                </c:pt>
                <c:pt idx="132">
                  <c:v>3.34</c:v>
                </c:pt>
                <c:pt idx="133">
                  <c:v>3.45</c:v>
                </c:pt>
                <c:pt idx="134">
                  <c:v>3.8</c:v>
                </c:pt>
                <c:pt idx="135">
                  <c:v>4.03</c:v>
                </c:pt>
                <c:pt idx="136">
                  <c:v>3.91</c:v>
                </c:pt>
                <c:pt idx="137">
                  <c:v>3.91</c:v>
                </c:pt>
                <c:pt idx="138">
                  <c:v>3.95</c:v>
                </c:pt>
                <c:pt idx="139">
                  <c:v>3.78</c:v>
                </c:pt>
                <c:pt idx="140">
                  <c:v>3.77</c:v>
                </c:pt>
                <c:pt idx="141">
                  <c:v>3.6</c:v>
                </c:pt>
                <c:pt idx="142">
                  <c:v>3.66</c:v>
                </c:pt>
                <c:pt idx="143">
                  <c:v>3.57</c:v>
                </c:pt>
                <c:pt idx="144">
                  <c:v>3.58</c:v>
                </c:pt>
                <c:pt idx="145">
                  <c:v>3.61</c:v>
                </c:pt>
                <c:pt idx="146">
                  <c:v>3.57</c:v>
                </c:pt>
                <c:pt idx="147">
                  <c:v>3.55</c:v>
                </c:pt>
                <c:pt idx="148">
                  <c:v>3.65</c:v>
                </c:pt>
                <c:pt idx="149">
                  <c:v>3.94</c:v>
                </c:pt>
                <c:pt idx="150">
                  <c:v>3.99</c:v>
                </c:pt>
                <c:pt idx="151">
                  <c:v>4.04</c:v>
                </c:pt>
                <c:pt idx="152">
                  <c:v>4.1900000000000004</c:v>
                </c:pt>
                <c:pt idx="153">
                  <c:v>4.2</c:v>
                </c:pt>
                <c:pt idx="154">
                  <c:v>4.2</c:v>
                </c:pt>
                <c:pt idx="155">
                  <c:v>4.1500000000000004</c:v>
                </c:pt>
                <c:pt idx="156">
                  <c:v>4.26</c:v>
                </c:pt>
                <c:pt idx="157">
                  <c:v>4.3899999999999997</c:v>
                </c:pt>
                <c:pt idx="158">
                  <c:v>4.46</c:v>
                </c:pt>
                <c:pt idx="159">
                  <c:v>4.32</c:v>
                </c:pt>
                <c:pt idx="160">
                  <c:v>4.25</c:v>
                </c:pt>
                <c:pt idx="161">
                  <c:v>4.1100000000000003</c:v>
                </c:pt>
                <c:pt idx="162">
                  <c:v>4</c:v>
                </c:pt>
                <c:pt idx="163">
                  <c:v>3.88</c:v>
                </c:pt>
                <c:pt idx="164">
                  <c:v>3.76</c:v>
                </c:pt>
                <c:pt idx="165">
                  <c:v>3.51</c:v>
                </c:pt>
                <c:pt idx="166">
                  <c:v>3.38</c:v>
                </c:pt>
                <c:pt idx="167">
                  <c:v>3</c:v>
                </c:pt>
                <c:pt idx="168">
                  <c:v>3.07</c:v>
                </c:pt>
                <c:pt idx="169">
                  <c:v>3.06</c:v>
                </c:pt>
                <c:pt idx="170">
                  <c:v>3.09</c:v>
                </c:pt>
                <c:pt idx="171">
                  <c:v>3.06</c:v>
                </c:pt>
                <c:pt idx="172">
                  <c:v>2.93</c:v>
                </c:pt>
                <c:pt idx="173">
                  <c:v>2.72</c:v>
                </c:pt>
                <c:pt idx="174">
                  <c:v>3.08</c:v>
                </c:pt>
                <c:pt idx="175">
                  <c:v>2.88</c:v>
                </c:pt>
                <c:pt idx="176">
                  <c:v>2.78</c:v>
                </c:pt>
                <c:pt idx="177">
                  <c:v>2.57</c:v>
                </c:pt>
                <c:pt idx="178">
                  <c:v>2.25</c:v>
                </c:pt>
                <c:pt idx="179">
                  <c:v>2.2200000000000002</c:v>
                </c:pt>
                <c:pt idx="180">
                  <c:v>2.31</c:v>
                </c:pt>
                <c:pt idx="181">
                  <c:v>2.38</c:v>
                </c:pt>
                <c:pt idx="182">
                  <c:v>2.31</c:v>
                </c:pt>
                <c:pt idx="183">
                  <c:v>2.2599999999999998</c:v>
                </c:pt>
                <c:pt idx="184">
                  <c:v>2.38</c:v>
                </c:pt>
                <c:pt idx="185">
                  <c:v>2.54</c:v>
                </c:pt>
                <c:pt idx="186">
                  <c:v>2.92</c:v>
                </c:pt>
                <c:pt idx="187">
                  <c:v>2.84</c:v>
                </c:pt>
                <c:pt idx="188">
                  <c:v>2.84</c:v>
                </c:pt>
                <c:pt idx="189">
                  <c:v>2.7</c:v>
                </c:pt>
                <c:pt idx="190">
                  <c:v>2.5099999999999998</c:v>
                </c:pt>
                <c:pt idx="191">
                  <c:v>2.5</c:v>
                </c:pt>
                <c:pt idx="192">
                  <c:v>2.5499999999999998</c:v>
                </c:pt>
                <c:pt idx="193">
                  <c:v>2.74</c:v>
                </c:pt>
                <c:pt idx="194">
                  <c:v>2.72</c:v>
                </c:pt>
                <c:pt idx="195">
                  <c:v>2.72</c:v>
                </c:pt>
                <c:pt idx="196">
                  <c:v>3.02</c:v>
                </c:pt>
                <c:pt idx="197">
                  <c:v>3.35</c:v>
                </c:pt>
                <c:pt idx="198">
                  <c:v>3.71</c:v>
                </c:pt>
                <c:pt idx="199">
                  <c:v>4.22</c:v>
                </c:pt>
                <c:pt idx="200">
                  <c:v>4.59</c:v>
                </c:pt>
                <c:pt idx="201">
                  <c:v>4.8</c:v>
                </c:pt>
                <c:pt idx="202">
                  <c:v>4.67</c:v>
                </c:pt>
                <c:pt idx="203">
                  <c:v>4.62</c:v>
                </c:pt>
                <c:pt idx="204">
                  <c:v>5.26</c:v>
                </c:pt>
                <c:pt idx="205">
                  <c:v>5.83</c:v>
                </c:pt>
                <c:pt idx="206">
                  <c:v>5.6</c:v>
                </c:pt>
                <c:pt idx="207">
                  <c:v>5.15</c:v>
                </c:pt>
                <c:pt idx="208">
                  <c:v>4.9800000000000004</c:v>
                </c:pt>
                <c:pt idx="209">
                  <c:v>5.12</c:v>
                </c:pt>
                <c:pt idx="210">
                  <c:v>5.2</c:v>
                </c:pt>
                <c:pt idx="211">
                  <c:v>4.97</c:v>
                </c:pt>
                <c:pt idx="212">
                  <c:v>5.15</c:v>
                </c:pt>
                <c:pt idx="213">
                  <c:v>5.23</c:v>
                </c:pt>
                <c:pt idx="214">
                  <c:v>5.28</c:v>
                </c:pt>
              </c:numCache>
            </c:numRef>
          </c:val>
          <c:smooth val="0"/>
          <c:extLst>
            <c:ext xmlns:c16="http://schemas.microsoft.com/office/drawing/2014/chart" uri="{C3380CC4-5D6E-409C-BE32-E72D297353CC}">
              <c16:uniqueId val="{00000001-C633-49A6-8720-2CD4C4157B6A}"/>
            </c:ext>
          </c:extLst>
        </c:ser>
        <c:ser>
          <c:idx val="2"/>
          <c:order val="2"/>
          <c:tx>
            <c:strRef>
              <c:f>SegmentRates!$D$2</c:f>
              <c:strCache>
                <c:ptCount val="1"/>
                <c:pt idx="0">
                  <c:v>Segment 3
15+ years</c:v>
                </c:pt>
              </c:strCache>
            </c:strRef>
          </c:tx>
          <c:spPr>
            <a:ln w="22225" cap="rnd">
              <a:solidFill>
                <a:schemeClr val="accent3"/>
              </a:solidFill>
            </a:ln>
            <a:effectLst/>
          </c:spPr>
          <c:marker>
            <c:symbol val="none"/>
          </c:marker>
          <c:cat>
            <c:numRef>
              <c:f>SegmentRates!$A$3:$A$217</c:f>
              <c:numCache>
                <c:formatCode>[$-409]mmm\-yy;@</c:formatCode>
                <c:ptCount val="215"/>
                <c:pt idx="0">
                  <c:v>38596</c:v>
                </c:pt>
                <c:pt idx="1">
                  <c:v>38626</c:v>
                </c:pt>
                <c:pt idx="2">
                  <c:v>38657</c:v>
                </c:pt>
                <c:pt idx="3">
                  <c:v>38687</c:v>
                </c:pt>
                <c:pt idx="4">
                  <c:v>38718</c:v>
                </c:pt>
                <c:pt idx="5">
                  <c:v>38749</c:v>
                </c:pt>
                <c:pt idx="6">
                  <c:v>38777</c:v>
                </c:pt>
                <c:pt idx="7">
                  <c:v>38808</c:v>
                </c:pt>
                <c:pt idx="8">
                  <c:v>38838</c:v>
                </c:pt>
                <c:pt idx="9">
                  <c:v>38869</c:v>
                </c:pt>
                <c:pt idx="10">
                  <c:v>38899</c:v>
                </c:pt>
                <c:pt idx="11">
                  <c:v>38930</c:v>
                </c:pt>
                <c:pt idx="12">
                  <c:v>38961</c:v>
                </c:pt>
                <c:pt idx="13">
                  <c:v>38991</c:v>
                </c:pt>
                <c:pt idx="14">
                  <c:v>39022</c:v>
                </c:pt>
                <c:pt idx="15">
                  <c:v>39052</c:v>
                </c:pt>
                <c:pt idx="16">
                  <c:v>39083</c:v>
                </c:pt>
                <c:pt idx="17">
                  <c:v>39114</c:v>
                </c:pt>
                <c:pt idx="18">
                  <c:v>39142</c:v>
                </c:pt>
                <c:pt idx="19">
                  <c:v>39173</c:v>
                </c:pt>
                <c:pt idx="20">
                  <c:v>39203</c:v>
                </c:pt>
                <c:pt idx="21">
                  <c:v>39234</c:v>
                </c:pt>
                <c:pt idx="22">
                  <c:v>39264</c:v>
                </c:pt>
                <c:pt idx="23">
                  <c:v>39295</c:v>
                </c:pt>
                <c:pt idx="24">
                  <c:v>39326</c:v>
                </c:pt>
                <c:pt idx="25">
                  <c:v>39356</c:v>
                </c:pt>
                <c:pt idx="26">
                  <c:v>39387</c:v>
                </c:pt>
                <c:pt idx="27">
                  <c:v>39417</c:v>
                </c:pt>
                <c:pt idx="28">
                  <c:v>39448</c:v>
                </c:pt>
                <c:pt idx="29">
                  <c:v>39479</c:v>
                </c:pt>
                <c:pt idx="30">
                  <c:v>39508</c:v>
                </c:pt>
                <c:pt idx="31">
                  <c:v>39539</c:v>
                </c:pt>
                <c:pt idx="32">
                  <c:v>39569</c:v>
                </c:pt>
                <c:pt idx="33">
                  <c:v>39600</c:v>
                </c:pt>
                <c:pt idx="34">
                  <c:v>39630</c:v>
                </c:pt>
                <c:pt idx="35">
                  <c:v>39661</c:v>
                </c:pt>
                <c:pt idx="36">
                  <c:v>39692</c:v>
                </c:pt>
                <c:pt idx="37">
                  <c:v>39722</c:v>
                </c:pt>
                <c:pt idx="38">
                  <c:v>39753</c:v>
                </c:pt>
                <c:pt idx="39">
                  <c:v>39783</c:v>
                </c:pt>
                <c:pt idx="40">
                  <c:v>39814</c:v>
                </c:pt>
                <c:pt idx="41">
                  <c:v>39845</c:v>
                </c:pt>
                <c:pt idx="42">
                  <c:v>39873</c:v>
                </c:pt>
                <c:pt idx="43">
                  <c:v>39904</c:v>
                </c:pt>
                <c:pt idx="44">
                  <c:v>39934</c:v>
                </c:pt>
                <c:pt idx="45">
                  <c:v>39965</c:v>
                </c:pt>
                <c:pt idx="46">
                  <c:v>39995</c:v>
                </c:pt>
                <c:pt idx="47">
                  <c:v>40026</c:v>
                </c:pt>
                <c:pt idx="48">
                  <c:v>40057</c:v>
                </c:pt>
                <c:pt idx="49">
                  <c:v>40087</c:v>
                </c:pt>
                <c:pt idx="50">
                  <c:v>40118</c:v>
                </c:pt>
                <c:pt idx="51">
                  <c:v>40148</c:v>
                </c:pt>
                <c:pt idx="52">
                  <c:v>40179</c:v>
                </c:pt>
                <c:pt idx="53">
                  <c:v>40210</c:v>
                </c:pt>
                <c:pt idx="54">
                  <c:v>40238</c:v>
                </c:pt>
                <c:pt idx="55">
                  <c:v>40269</c:v>
                </c:pt>
                <c:pt idx="56">
                  <c:v>40299</c:v>
                </c:pt>
                <c:pt idx="57">
                  <c:v>40330</c:v>
                </c:pt>
                <c:pt idx="58">
                  <c:v>40360</c:v>
                </c:pt>
                <c:pt idx="59">
                  <c:v>40391</c:v>
                </c:pt>
                <c:pt idx="60">
                  <c:v>40422</c:v>
                </c:pt>
                <c:pt idx="61">
                  <c:v>40452</c:v>
                </c:pt>
                <c:pt idx="62">
                  <c:v>40483</c:v>
                </c:pt>
                <c:pt idx="63">
                  <c:v>40513</c:v>
                </c:pt>
                <c:pt idx="64">
                  <c:v>40544</c:v>
                </c:pt>
                <c:pt idx="65">
                  <c:v>40575</c:v>
                </c:pt>
                <c:pt idx="66">
                  <c:v>40603</c:v>
                </c:pt>
                <c:pt idx="67">
                  <c:v>40634</c:v>
                </c:pt>
                <c:pt idx="68">
                  <c:v>40664</c:v>
                </c:pt>
                <c:pt idx="69">
                  <c:v>40695</c:v>
                </c:pt>
                <c:pt idx="70">
                  <c:v>40725</c:v>
                </c:pt>
                <c:pt idx="71">
                  <c:v>40756</c:v>
                </c:pt>
                <c:pt idx="72">
                  <c:v>40787</c:v>
                </c:pt>
                <c:pt idx="73">
                  <c:v>40817</c:v>
                </c:pt>
                <c:pt idx="74">
                  <c:v>40848</c:v>
                </c:pt>
                <c:pt idx="75">
                  <c:v>40878</c:v>
                </c:pt>
                <c:pt idx="76">
                  <c:v>40909</c:v>
                </c:pt>
                <c:pt idx="77">
                  <c:v>40940</c:v>
                </c:pt>
                <c:pt idx="78">
                  <c:v>40969</c:v>
                </c:pt>
                <c:pt idx="79">
                  <c:v>41000</c:v>
                </c:pt>
                <c:pt idx="80">
                  <c:v>41030</c:v>
                </c:pt>
                <c:pt idx="81">
                  <c:v>41061</c:v>
                </c:pt>
                <c:pt idx="82">
                  <c:v>41091</c:v>
                </c:pt>
                <c:pt idx="83">
                  <c:v>41122</c:v>
                </c:pt>
                <c:pt idx="84">
                  <c:v>41153</c:v>
                </c:pt>
                <c:pt idx="85">
                  <c:v>41183</c:v>
                </c:pt>
                <c:pt idx="86">
                  <c:v>41214</c:v>
                </c:pt>
                <c:pt idx="87">
                  <c:v>41244</c:v>
                </c:pt>
                <c:pt idx="88">
                  <c:v>41275</c:v>
                </c:pt>
                <c:pt idx="89">
                  <c:v>41306</c:v>
                </c:pt>
                <c:pt idx="90">
                  <c:v>41334</c:v>
                </c:pt>
                <c:pt idx="91">
                  <c:v>41365</c:v>
                </c:pt>
                <c:pt idx="92">
                  <c:v>41395</c:v>
                </c:pt>
                <c:pt idx="93">
                  <c:v>41426</c:v>
                </c:pt>
                <c:pt idx="94">
                  <c:v>41456</c:v>
                </c:pt>
                <c:pt idx="95">
                  <c:v>41487</c:v>
                </c:pt>
                <c:pt idx="96">
                  <c:v>41518</c:v>
                </c:pt>
                <c:pt idx="97">
                  <c:v>41548</c:v>
                </c:pt>
                <c:pt idx="98">
                  <c:v>41579</c:v>
                </c:pt>
                <c:pt idx="99">
                  <c:v>41609</c:v>
                </c:pt>
                <c:pt idx="100">
                  <c:v>41640</c:v>
                </c:pt>
                <c:pt idx="101">
                  <c:v>41671</c:v>
                </c:pt>
                <c:pt idx="102">
                  <c:v>41699</c:v>
                </c:pt>
                <c:pt idx="103">
                  <c:v>41730</c:v>
                </c:pt>
                <c:pt idx="104">
                  <c:v>41760</c:v>
                </c:pt>
                <c:pt idx="105">
                  <c:v>41791</c:v>
                </c:pt>
                <c:pt idx="106">
                  <c:v>41821</c:v>
                </c:pt>
                <c:pt idx="107">
                  <c:v>41852</c:v>
                </c:pt>
                <c:pt idx="108">
                  <c:v>41883</c:v>
                </c:pt>
                <c:pt idx="109">
                  <c:v>41913</c:v>
                </c:pt>
                <c:pt idx="110">
                  <c:v>41944</c:v>
                </c:pt>
                <c:pt idx="111">
                  <c:v>41974</c:v>
                </c:pt>
                <c:pt idx="112">
                  <c:v>42005</c:v>
                </c:pt>
                <c:pt idx="113">
                  <c:v>42036</c:v>
                </c:pt>
                <c:pt idx="114">
                  <c:v>42064</c:v>
                </c:pt>
                <c:pt idx="115">
                  <c:v>42095</c:v>
                </c:pt>
                <c:pt idx="116">
                  <c:v>42125</c:v>
                </c:pt>
                <c:pt idx="117">
                  <c:v>42156</c:v>
                </c:pt>
                <c:pt idx="118">
                  <c:v>42186</c:v>
                </c:pt>
                <c:pt idx="119">
                  <c:v>42217</c:v>
                </c:pt>
                <c:pt idx="120">
                  <c:v>42248</c:v>
                </c:pt>
                <c:pt idx="121">
                  <c:v>42278</c:v>
                </c:pt>
                <c:pt idx="122">
                  <c:v>42309</c:v>
                </c:pt>
                <c:pt idx="123">
                  <c:v>42339</c:v>
                </c:pt>
                <c:pt idx="124">
                  <c:v>42370</c:v>
                </c:pt>
                <c:pt idx="125">
                  <c:v>42401</c:v>
                </c:pt>
                <c:pt idx="126">
                  <c:v>42430</c:v>
                </c:pt>
                <c:pt idx="127">
                  <c:v>42461</c:v>
                </c:pt>
                <c:pt idx="128">
                  <c:v>42491</c:v>
                </c:pt>
                <c:pt idx="129">
                  <c:v>42522</c:v>
                </c:pt>
                <c:pt idx="130">
                  <c:v>42552</c:v>
                </c:pt>
                <c:pt idx="131">
                  <c:v>42583</c:v>
                </c:pt>
                <c:pt idx="132">
                  <c:v>42614</c:v>
                </c:pt>
                <c:pt idx="133">
                  <c:v>42644</c:v>
                </c:pt>
                <c:pt idx="134">
                  <c:v>42675</c:v>
                </c:pt>
                <c:pt idx="135">
                  <c:v>42705</c:v>
                </c:pt>
                <c:pt idx="136">
                  <c:v>42736</c:v>
                </c:pt>
                <c:pt idx="137">
                  <c:v>42767</c:v>
                </c:pt>
                <c:pt idx="138">
                  <c:v>42795</c:v>
                </c:pt>
                <c:pt idx="139">
                  <c:v>42826</c:v>
                </c:pt>
                <c:pt idx="140">
                  <c:v>42856</c:v>
                </c:pt>
                <c:pt idx="141">
                  <c:v>42887</c:v>
                </c:pt>
                <c:pt idx="142">
                  <c:v>42917</c:v>
                </c:pt>
                <c:pt idx="143">
                  <c:v>42948</c:v>
                </c:pt>
                <c:pt idx="144">
                  <c:v>42979</c:v>
                </c:pt>
                <c:pt idx="145">
                  <c:v>43009</c:v>
                </c:pt>
                <c:pt idx="146">
                  <c:v>43040</c:v>
                </c:pt>
                <c:pt idx="147">
                  <c:v>43070</c:v>
                </c:pt>
                <c:pt idx="148">
                  <c:v>43101</c:v>
                </c:pt>
                <c:pt idx="149">
                  <c:v>43132</c:v>
                </c:pt>
                <c:pt idx="150">
                  <c:v>43160</c:v>
                </c:pt>
                <c:pt idx="151">
                  <c:v>43191</c:v>
                </c:pt>
                <c:pt idx="152">
                  <c:v>43221</c:v>
                </c:pt>
                <c:pt idx="153">
                  <c:v>43252</c:v>
                </c:pt>
                <c:pt idx="154">
                  <c:v>43282</c:v>
                </c:pt>
                <c:pt idx="155">
                  <c:v>43313</c:v>
                </c:pt>
                <c:pt idx="156">
                  <c:v>43344</c:v>
                </c:pt>
                <c:pt idx="157">
                  <c:v>43374</c:v>
                </c:pt>
                <c:pt idx="158">
                  <c:v>43405</c:v>
                </c:pt>
                <c:pt idx="159">
                  <c:v>43435</c:v>
                </c:pt>
                <c:pt idx="160">
                  <c:v>43466</c:v>
                </c:pt>
                <c:pt idx="161">
                  <c:v>43497</c:v>
                </c:pt>
                <c:pt idx="162">
                  <c:v>43525</c:v>
                </c:pt>
                <c:pt idx="163">
                  <c:v>43556</c:v>
                </c:pt>
                <c:pt idx="164">
                  <c:v>43586</c:v>
                </c:pt>
                <c:pt idx="165">
                  <c:v>43617</c:v>
                </c:pt>
                <c:pt idx="166">
                  <c:v>43647</c:v>
                </c:pt>
                <c:pt idx="167">
                  <c:v>43678</c:v>
                </c:pt>
                <c:pt idx="168">
                  <c:v>43709</c:v>
                </c:pt>
                <c:pt idx="169">
                  <c:v>43739</c:v>
                </c:pt>
                <c:pt idx="170">
                  <c:v>43770</c:v>
                </c:pt>
                <c:pt idx="171">
                  <c:v>43800</c:v>
                </c:pt>
                <c:pt idx="172">
                  <c:v>43831</c:v>
                </c:pt>
                <c:pt idx="173">
                  <c:v>43862</c:v>
                </c:pt>
                <c:pt idx="174">
                  <c:v>43891</c:v>
                </c:pt>
                <c:pt idx="175">
                  <c:v>43922</c:v>
                </c:pt>
                <c:pt idx="176">
                  <c:v>43952</c:v>
                </c:pt>
                <c:pt idx="177">
                  <c:v>43983</c:v>
                </c:pt>
                <c:pt idx="178">
                  <c:v>44013</c:v>
                </c:pt>
                <c:pt idx="179">
                  <c:v>44044</c:v>
                </c:pt>
                <c:pt idx="180">
                  <c:v>44075</c:v>
                </c:pt>
                <c:pt idx="181">
                  <c:v>44105</c:v>
                </c:pt>
                <c:pt idx="182">
                  <c:v>44136</c:v>
                </c:pt>
                <c:pt idx="183">
                  <c:v>44166</c:v>
                </c:pt>
                <c:pt idx="184">
                  <c:v>44197</c:v>
                </c:pt>
                <c:pt idx="185">
                  <c:v>44228</c:v>
                </c:pt>
                <c:pt idx="186">
                  <c:v>44256</c:v>
                </c:pt>
                <c:pt idx="187">
                  <c:v>44287</c:v>
                </c:pt>
                <c:pt idx="188">
                  <c:v>44317</c:v>
                </c:pt>
                <c:pt idx="189">
                  <c:v>44348</c:v>
                </c:pt>
                <c:pt idx="190">
                  <c:v>44378</c:v>
                </c:pt>
                <c:pt idx="191">
                  <c:v>44409</c:v>
                </c:pt>
                <c:pt idx="192">
                  <c:v>44440</c:v>
                </c:pt>
                <c:pt idx="193">
                  <c:v>44470</c:v>
                </c:pt>
                <c:pt idx="194">
                  <c:v>44501</c:v>
                </c:pt>
                <c:pt idx="195">
                  <c:v>44531</c:v>
                </c:pt>
                <c:pt idx="196">
                  <c:v>44562</c:v>
                </c:pt>
                <c:pt idx="197">
                  <c:v>44593</c:v>
                </c:pt>
                <c:pt idx="198">
                  <c:v>44621</c:v>
                </c:pt>
                <c:pt idx="199">
                  <c:v>44652</c:v>
                </c:pt>
                <c:pt idx="200">
                  <c:v>44682</c:v>
                </c:pt>
                <c:pt idx="201">
                  <c:v>44713</c:v>
                </c:pt>
                <c:pt idx="202">
                  <c:v>44743</c:v>
                </c:pt>
                <c:pt idx="203">
                  <c:v>44774</c:v>
                </c:pt>
                <c:pt idx="204">
                  <c:v>44805</c:v>
                </c:pt>
                <c:pt idx="205">
                  <c:v>44835</c:v>
                </c:pt>
                <c:pt idx="206">
                  <c:v>44866</c:v>
                </c:pt>
                <c:pt idx="207">
                  <c:v>44896</c:v>
                </c:pt>
                <c:pt idx="208">
                  <c:v>44927</c:v>
                </c:pt>
                <c:pt idx="209">
                  <c:v>44958</c:v>
                </c:pt>
                <c:pt idx="210">
                  <c:v>44986</c:v>
                </c:pt>
                <c:pt idx="211">
                  <c:v>45017</c:v>
                </c:pt>
                <c:pt idx="212">
                  <c:v>45047</c:v>
                </c:pt>
                <c:pt idx="213">
                  <c:v>45078</c:v>
                </c:pt>
                <c:pt idx="214">
                  <c:v>45108</c:v>
                </c:pt>
              </c:numCache>
            </c:numRef>
          </c:cat>
          <c:val>
            <c:numRef>
              <c:f>SegmentRates!$D$3:$D$217</c:f>
              <c:numCache>
                <c:formatCode>0.00</c:formatCode>
                <c:ptCount val="215"/>
                <c:pt idx="0">
                  <c:v>6.05</c:v>
                </c:pt>
                <c:pt idx="1">
                  <c:v>6.27</c:v>
                </c:pt>
                <c:pt idx="2">
                  <c:v>6.34</c:v>
                </c:pt>
                <c:pt idx="3">
                  <c:v>6.24</c:v>
                </c:pt>
                <c:pt idx="4">
                  <c:v>6.14</c:v>
                </c:pt>
                <c:pt idx="5">
                  <c:v>6.09</c:v>
                </c:pt>
                <c:pt idx="6">
                  <c:v>6.31</c:v>
                </c:pt>
                <c:pt idx="7">
                  <c:v>6.67</c:v>
                </c:pt>
                <c:pt idx="8">
                  <c:v>6.79</c:v>
                </c:pt>
                <c:pt idx="9">
                  <c:v>6.78</c:v>
                </c:pt>
                <c:pt idx="10">
                  <c:v>6.75</c:v>
                </c:pt>
                <c:pt idx="11">
                  <c:v>6.59</c:v>
                </c:pt>
                <c:pt idx="12">
                  <c:v>6.42</c:v>
                </c:pt>
                <c:pt idx="13">
                  <c:v>6.36</c:v>
                </c:pt>
                <c:pt idx="14">
                  <c:v>6.07</c:v>
                </c:pt>
                <c:pt idx="15">
                  <c:v>6.09</c:v>
                </c:pt>
                <c:pt idx="16">
                  <c:v>6.22</c:v>
                </c:pt>
                <c:pt idx="17">
                  <c:v>6.13</c:v>
                </c:pt>
                <c:pt idx="18">
                  <c:v>6.19</c:v>
                </c:pt>
                <c:pt idx="19">
                  <c:v>6.34</c:v>
                </c:pt>
                <c:pt idx="20">
                  <c:v>6.32</c:v>
                </c:pt>
                <c:pt idx="21">
                  <c:v>6.61</c:v>
                </c:pt>
                <c:pt idx="22">
                  <c:v>6.6</c:v>
                </c:pt>
                <c:pt idx="23">
                  <c:v>6.66</c:v>
                </c:pt>
                <c:pt idx="24">
                  <c:v>6.55</c:v>
                </c:pt>
                <c:pt idx="25">
                  <c:v>6.38</c:v>
                </c:pt>
                <c:pt idx="26">
                  <c:v>6.47</c:v>
                </c:pt>
                <c:pt idx="27">
                  <c:v>6.69</c:v>
                </c:pt>
                <c:pt idx="28">
                  <c:v>6.72</c:v>
                </c:pt>
                <c:pt idx="29">
                  <c:v>7.05</c:v>
                </c:pt>
                <c:pt idx="30">
                  <c:v>6.99</c:v>
                </c:pt>
                <c:pt idx="31">
                  <c:v>6.96</c:v>
                </c:pt>
                <c:pt idx="32">
                  <c:v>6.77</c:v>
                </c:pt>
                <c:pt idx="33">
                  <c:v>6.95</c:v>
                </c:pt>
                <c:pt idx="34">
                  <c:v>7.04</c:v>
                </c:pt>
                <c:pt idx="35">
                  <c:v>6.91</c:v>
                </c:pt>
                <c:pt idx="36">
                  <c:v>6.88</c:v>
                </c:pt>
                <c:pt idx="37">
                  <c:v>7.26</c:v>
                </c:pt>
                <c:pt idx="38">
                  <c:v>7.42</c:v>
                </c:pt>
                <c:pt idx="39">
                  <c:v>6.36</c:v>
                </c:pt>
                <c:pt idx="40">
                  <c:v>6.31</c:v>
                </c:pt>
                <c:pt idx="41">
                  <c:v>7.08</c:v>
                </c:pt>
                <c:pt idx="42">
                  <c:v>7.85</c:v>
                </c:pt>
                <c:pt idx="43">
                  <c:v>6.92</c:v>
                </c:pt>
                <c:pt idx="44">
                  <c:v>6.77</c:v>
                </c:pt>
                <c:pt idx="45">
                  <c:v>6.55</c:v>
                </c:pt>
                <c:pt idx="46">
                  <c:v>6.47</c:v>
                </c:pt>
                <c:pt idx="47">
                  <c:v>6.21</c:v>
                </c:pt>
                <c:pt idx="48">
                  <c:v>6.07</c:v>
                </c:pt>
                <c:pt idx="49">
                  <c:v>6.07</c:v>
                </c:pt>
                <c:pt idx="50">
                  <c:v>6.29</c:v>
                </c:pt>
                <c:pt idx="51">
                  <c:v>6.45</c:v>
                </c:pt>
                <c:pt idx="52">
                  <c:v>6.47</c:v>
                </c:pt>
                <c:pt idx="53">
                  <c:v>6.63</c:v>
                </c:pt>
                <c:pt idx="54">
                  <c:v>6.58</c:v>
                </c:pt>
                <c:pt idx="55">
                  <c:v>6.47</c:v>
                </c:pt>
                <c:pt idx="56">
                  <c:v>6.26</c:v>
                </c:pt>
                <c:pt idx="57">
                  <c:v>6.29</c:v>
                </c:pt>
                <c:pt idx="58">
                  <c:v>6.11</c:v>
                </c:pt>
                <c:pt idx="59">
                  <c:v>5.88</c:v>
                </c:pt>
                <c:pt idx="60">
                  <c:v>6.03</c:v>
                </c:pt>
                <c:pt idx="61">
                  <c:v>6.22</c:v>
                </c:pt>
                <c:pt idx="62">
                  <c:v>6.52</c:v>
                </c:pt>
                <c:pt idx="63">
                  <c:v>6.52</c:v>
                </c:pt>
                <c:pt idx="64">
                  <c:v>6.42</c:v>
                </c:pt>
                <c:pt idx="65">
                  <c:v>6.54</c:v>
                </c:pt>
                <c:pt idx="66">
                  <c:v>6.46</c:v>
                </c:pt>
                <c:pt idx="67">
                  <c:v>6.44</c:v>
                </c:pt>
                <c:pt idx="68">
                  <c:v>6.21</c:v>
                </c:pt>
                <c:pt idx="69">
                  <c:v>6.33</c:v>
                </c:pt>
                <c:pt idx="70">
                  <c:v>6.28</c:v>
                </c:pt>
                <c:pt idx="71">
                  <c:v>6.02</c:v>
                </c:pt>
                <c:pt idx="72">
                  <c:v>5.8</c:v>
                </c:pt>
                <c:pt idx="73">
                  <c:v>5.5</c:v>
                </c:pt>
                <c:pt idx="74">
                  <c:v>5.26</c:v>
                </c:pt>
                <c:pt idx="75">
                  <c:v>5.24</c:v>
                </c:pt>
                <c:pt idx="76">
                  <c:v>5.19</c:v>
                </c:pt>
                <c:pt idx="77">
                  <c:v>5.08</c:v>
                </c:pt>
                <c:pt idx="78">
                  <c:v>5.18</c:v>
                </c:pt>
                <c:pt idx="79">
                  <c:v>5.14</c:v>
                </c:pt>
                <c:pt idx="80">
                  <c:v>5.04</c:v>
                </c:pt>
                <c:pt idx="81">
                  <c:v>4.93</c:v>
                </c:pt>
                <c:pt idx="82">
                  <c:v>4.5</c:v>
                </c:pt>
                <c:pt idx="83">
                  <c:v>4.5199999999999996</c:v>
                </c:pt>
                <c:pt idx="84">
                  <c:v>4.67</c:v>
                </c:pt>
                <c:pt idx="85">
                  <c:v>4.58</c:v>
                </c:pt>
                <c:pt idx="86">
                  <c:v>4.5999999999999996</c:v>
                </c:pt>
                <c:pt idx="87">
                  <c:v>4.7699999999999996</c:v>
                </c:pt>
                <c:pt idx="88">
                  <c:v>4.8899999999999997</c:v>
                </c:pt>
                <c:pt idx="89">
                  <c:v>5.0199999999999996</c:v>
                </c:pt>
                <c:pt idx="90">
                  <c:v>5.1100000000000003</c:v>
                </c:pt>
                <c:pt idx="91">
                  <c:v>4.88</c:v>
                </c:pt>
                <c:pt idx="92">
                  <c:v>5.01</c:v>
                </c:pt>
                <c:pt idx="93">
                  <c:v>5.43</c:v>
                </c:pt>
                <c:pt idx="94">
                  <c:v>5.44</c:v>
                </c:pt>
                <c:pt idx="95">
                  <c:v>5.58</c:v>
                </c:pt>
                <c:pt idx="96">
                  <c:v>5.62</c:v>
                </c:pt>
                <c:pt idx="97">
                  <c:v>5.52</c:v>
                </c:pt>
                <c:pt idx="98">
                  <c:v>5.66</c:v>
                </c:pt>
                <c:pt idx="99">
                  <c:v>5.6</c:v>
                </c:pt>
                <c:pt idx="100">
                  <c:v>5.4</c:v>
                </c:pt>
                <c:pt idx="101">
                  <c:v>5.36</c:v>
                </c:pt>
                <c:pt idx="102">
                  <c:v>5.31</c:v>
                </c:pt>
                <c:pt idx="103">
                  <c:v>5.15</c:v>
                </c:pt>
                <c:pt idx="104">
                  <c:v>5.01</c:v>
                </c:pt>
                <c:pt idx="105">
                  <c:v>5.09</c:v>
                </c:pt>
                <c:pt idx="106">
                  <c:v>5.0199999999999996</c:v>
                </c:pt>
                <c:pt idx="107">
                  <c:v>4.96</c:v>
                </c:pt>
                <c:pt idx="108">
                  <c:v>5.04</c:v>
                </c:pt>
                <c:pt idx="109">
                  <c:v>4.88</c:v>
                </c:pt>
                <c:pt idx="110">
                  <c:v>4.96</c:v>
                </c:pt>
                <c:pt idx="111">
                  <c:v>4.79</c:v>
                </c:pt>
                <c:pt idx="112">
                  <c:v>4.4000000000000004</c:v>
                </c:pt>
                <c:pt idx="113">
                  <c:v>4.47</c:v>
                </c:pt>
                <c:pt idx="114">
                  <c:v>4.5</c:v>
                </c:pt>
                <c:pt idx="115">
                  <c:v>4.47</c:v>
                </c:pt>
                <c:pt idx="116">
                  <c:v>4.9800000000000004</c:v>
                </c:pt>
                <c:pt idx="117">
                  <c:v>5.2</c:v>
                </c:pt>
                <c:pt idx="118">
                  <c:v>5.13</c:v>
                </c:pt>
                <c:pt idx="119">
                  <c:v>4.9800000000000004</c:v>
                </c:pt>
                <c:pt idx="120">
                  <c:v>5.07</c:v>
                </c:pt>
                <c:pt idx="121">
                  <c:v>5.03</c:v>
                </c:pt>
                <c:pt idx="122">
                  <c:v>5.13</c:v>
                </c:pt>
                <c:pt idx="123">
                  <c:v>5.01</c:v>
                </c:pt>
                <c:pt idx="124">
                  <c:v>5.0199999999999996</c:v>
                </c:pt>
                <c:pt idx="125">
                  <c:v>5.03</c:v>
                </c:pt>
                <c:pt idx="126">
                  <c:v>4.84</c:v>
                </c:pt>
                <c:pt idx="127">
                  <c:v>4.62</c:v>
                </c:pt>
                <c:pt idx="128">
                  <c:v>4.62</c:v>
                </c:pt>
                <c:pt idx="129">
                  <c:v>4.4800000000000004</c:v>
                </c:pt>
                <c:pt idx="130">
                  <c:v>4.16</c:v>
                </c:pt>
                <c:pt idx="131">
                  <c:v>4.18</c:v>
                </c:pt>
                <c:pt idx="132">
                  <c:v>4.3</c:v>
                </c:pt>
                <c:pt idx="133">
                  <c:v>4.3899999999999997</c:v>
                </c:pt>
                <c:pt idx="134">
                  <c:v>4.71</c:v>
                </c:pt>
                <c:pt idx="135">
                  <c:v>4.82</c:v>
                </c:pt>
                <c:pt idx="136">
                  <c:v>4.66</c:v>
                </c:pt>
                <c:pt idx="137">
                  <c:v>4.6900000000000004</c:v>
                </c:pt>
                <c:pt idx="138">
                  <c:v>4.75</c:v>
                </c:pt>
                <c:pt idx="139">
                  <c:v>4.66</c:v>
                </c:pt>
                <c:pt idx="140">
                  <c:v>4.62</c:v>
                </c:pt>
                <c:pt idx="141">
                  <c:v>4.3899999999999997</c:v>
                </c:pt>
                <c:pt idx="142">
                  <c:v>4.37</c:v>
                </c:pt>
                <c:pt idx="143">
                  <c:v>4.3600000000000003</c:v>
                </c:pt>
                <c:pt idx="144">
                  <c:v>4.3499999999999996</c:v>
                </c:pt>
                <c:pt idx="145">
                  <c:v>4.2699999999999996</c:v>
                </c:pt>
                <c:pt idx="146">
                  <c:v>4.24</c:v>
                </c:pt>
                <c:pt idx="147">
                  <c:v>4.1100000000000003</c:v>
                </c:pt>
                <c:pt idx="148">
                  <c:v>4.1500000000000004</c:v>
                </c:pt>
                <c:pt idx="149">
                  <c:v>4.33</c:v>
                </c:pt>
                <c:pt idx="150">
                  <c:v>4.43</c:v>
                </c:pt>
                <c:pt idx="151">
                  <c:v>4.43</c:v>
                </c:pt>
                <c:pt idx="152">
                  <c:v>4.58</c:v>
                </c:pt>
                <c:pt idx="153">
                  <c:v>4.5999999999999996</c:v>
                </c:pt>
                <c:pt idx="154">
                  <c:v>4.47</c:v>
                </c:pt>
                <c:pt idx="155">
                  <c:v>4.46</c:v>
                </c:pt>
                <c:pt idx="156">
                  <c:v>4.55</c:v>
                </c:pt>
                <c:pt idx="157">
                  <c:v>4.72</c:v>
                </c:pt>
                <c:pt idx="158">
                  <c:v>4.88</c:v>
                </c:pt>
                <c:pt idx="159">
                  <c:v>4.6900000000000004</c:v>
                </c:pt>
                <c:pt idx="160">
                  <c:v>4.5999999999999996</c:v>
                </c:pt>
                <c:pt idx="161">
                  <c:v>4.41</c:v>
                </c:pt>
                <c:pt idx="162">
                  <c:v>4.42</c:v>
                </c:pt>
                <c:pt idx="163">
                  <c:v>4.33</c:v>
                </c:pt>
                <c:pt idx="164">
                  <c:v>4.33</c:v>
                </c:pt>
                <c:pt idx="165">
                  <c:v>4.16</c:v>
                </c:pt>
                <c:pt idx="166">
                  <c:v>4.01</c:v>
                </c:pt>
                <c:pt idx="167">
                  <c:v>3.61</c:v>
                </c:pt>
                <c:pt idx="168">
                  <c:v>3.65</c:v>
                </c:pt>
                <c:pt idx="169">
                  <c:v>3.65</c:v>
                </c:pt>
                <c:pt idx="170">
                  <c:v>3.68</c:v>
                </c:pt>
                <c:pt idx="171">
                  <c:v>3.59</c:v>
                </c:pt>
                <c:pt idx="172">
                  <c:v>3.54</c:v>
                </c:pt>
                <c:pt idx="173">
                  <c:v>3.35</c:v>
                </c:pt>
                <c:pt idx="174">
                  <c:v>3.73</c:v>
                </c:pt>
                <c:pt idx="175">
                  <c:v>3.24</c:v>
                </c:pt>
                <c:pt idx="176">
                  <c:v>3.47</c:v>
                </c:pt>
                <c:pt idx="177">
                  <c:v>3.32</c:v>
                </c:pt>
                <c:pt idx="178">
                  <c:v>3.01</c:v>
                </c:pt>
                <c:pt idx="179">
                  <c:v>3.03</c:v>
                </c:pt>
                <c:pt idx="180">
                  <c:v>3.15</c:v>
                </c:pt>
                <c:pt idx="181">
                  <c:v>3.28</c:v>
                </c:pt>
                <c:pt idx="182">
                  <c:v>3.09</c:v>
                </c:pt>
                <c:pt idx="183">
                  <c:v>3.01</c:v>
                </c:pt>
                <c:pt idx="184">
                  <c:v>3.17</c:v>
                </c:pt>
                <c:pt idx="185">
                  <c:v>3.45</c:v>
                </c:pt>
                <c:pt idx="186">
                  <c:v>3.69</c:v>
                </c:pt>
                <c:pt idx="187">
                  <c:v>3.47</c:v>
                </c:pt>
                <c:pt idx="188">
                  <c:v>3.54</c:v>
                </c:pt>
                <c:pt idx="189">
                  <c:v>3.32</c:v>
                </c:pt>
                <c:pt idx="190">
                  <c:v>3.1</c:v>
                </c:pt>
                <c:pt idx="191">
                  <c:v>3.12</c:v>
                </c:pt>
                <c:pt idx="192">
                  <c:v>3.06</c:v>
                </c:pt>
                <c:pt idx="193">
                  <c:v>3.16</c:v>
                </c:pt>
                <c:pt idx="194">
                  <c:v>3.08</c:v>
                </c:pt>
                <c:pt idx="195">
                  <c:v>3.1</c:v>
                </c:pt>
                <c:pt idx="196">
                  <c:v>3.36</c:v>
                </c:pt>
                <c:pt idx="197">
                  <c:v>3.7</c:v>
                </c:pt>
                <c:pt idx="198">
                  <c:v>3.94</c:v>
                </c:pt>
                <c:pt idx="199">
                  <c:v>4.17</c:v>
                </c:pt>
                <c:pt idx="200">
                  <c:v>4.6900000000000004</c:v>
                </c:pt>
                <c:pt idx="201">
                  <c:v>4.78</c:v>
                </c:pt>
                <c:pt idx="202">
                  <c:v>4.7300000000000004</c:v>
                </c:pt>
                <c:pt idx="203">
                  <c:v>4.6900000000000004</c:v>
                </c:pt>
                <c:pt idx="204">
                  <c:v>5.07</c:v>
                </c:pt>
                <c:pt idx="205">
                  <c:v>5.68</c:v>
                </c:pt>
                <c:pt idx="206">
                  <c:v>5.41</c:v>
                </c:pt>
                <c:pt idx="207">
                  <c:v>4.8499999999999996</c:v>
                </c:pt>
                <c:pt idx="208">
                  <c:v>4.84</c:v>
                </c:pt>
                <c:pt idx="209">
                  <c:v>4.96</c:v>
                </c:pt>
                <c:pt idx="210">
                  <c:v>5.15</c:v>
                </c:pt>
                <c:pt idx="211">
                  <c:v>5.13</c:v>
                </c:pt>
                <c:pt idx="212">
                  <c:v>5.34</c:v>
                </c:pt>
                <c:pt idx="213">
                  <c:v>5.16</c:v>
                </c:pt>
                <c:pt idx="214">
                  <c:v>5.0999999999999996</c:v>
                </c:pt>
              </c:numCache>
            </c:numRef>
          </c:val>
          <c:smooth val="0"/>
          <c:extLst>
            <c:ext xmlns:c16="http://schemas.microsoft.com/office/drawing/2014/chart" uri="{C3380CC4-5D6E-409C-BE32-E72D297353CC}">
              <c16:uniqueId val="{00000002-C633-49A6-8720-2CD4C4157B6A}"/>
            </c:ext>
          </c:extLst>
        </c:ser>
        <c:dLbls>
          <c:showLegendKey val="0"/>
          <c:showVal val="0"/>
          <c:showCatName val="0"/>
          <c:showSerName val="0"/>
          <c:showPercent val="0"/>
          <c:showBubbleSize val="0"/>
        </c:dLbls>
        <c:smooth val="0"/>
        <c:axId val="1243395536"/>
        <c:axId val="1243393736"/>
      </c:lineChart>
      <c:dateAx>
        <c:axId val="1243395536"/>
        <c:scaling>
          <c:orientation val="minMax"/>
          <c:min val="38961"/>
        </c:scaling>
        <c:delete val="0"/>
        <c:axPos val="b"/>
        <c:numFmt formatCode="[$-409]mmm\-yy;@"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75000"/>
                  </a:schemeClr>
                </a:solidFill>
                <a:latin typeface="+mn-lt"/>
                <a:ea typeface="+mn-ea"/>
                <a:cs typeface="+mn-cs"/>
              </a:defRPr>
            </a:pPr>
            <a:endParaRPr lang="en-US"/>
          </a:p>
        </c:txPr>
        <c:crossAx val="1243393736"/>
        <c:crosses val="autoZero"/>
        <c:auto val="1"/>
        <c:lblOffset val="100"/>
        <c:baseTimeUnit val="months"/>
        <c:majorUnit val="12"/>
        <c:majorTimeUnit val="months"/>
      </c:dateAx>
      <c:valAx>
        <c:axId val="1243393736"/>
        <c:scaling>
          <c:orientation val="minMax"/>
        </c:scaling>
        <c:delete val="0"/>
        <c:axPos val="l"/>
        <c:majorGridlines>
          <c:spPr>
            <a:ln w="9525" cap="flat" cmpd="sng" algn="ctr">
              <a:gradFill>
                <a:gsLst>
                  <a:gs pos="100000">
                    <a:schemeClr val="dk1">
                      <a:lumMod val="75000"/>
                      <a:lumOff val="25000"/>
                    </a:schemeClr>
                  </a:gs>
                  <a:gs pos="0">
                    <a:schemeClr val="dk1">
                      <a:lumMod val="65000"/>
                      <a:lumOff val="35000"/>
                    </a:schemeClr>
                  </a:gs>
                </a:gsLst>
                <a:lin ang="5400000" scaled="0"/>
              </a:gra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75000"/>
                  </a:schemeClr>
                </a:solidFill>
                <a:latin typeface="+mn-lt"/>
                <a:ea typeface="+mn-ea"/>
                <a:cs typeface="+mn-cs"/>
              </a:defRPr>
            </a:pPr>
            <a:endParaRPr lang="en-US"/>
          </a:p>
        </c:txPr>
        <c:crossAx val="1243395536"/>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7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dk1">
        <a:lumMod val="75000"/>
        <a:lumOff val="25000"/>
      </a:schemeClr>
    </a:soli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manualLayout>
          <c:layoutTarget val="inner"/>
          <c:xMode val="edge"/>
          <c:yMode val="edge"/>
          <c:x val="6.7473478338705914E-2"/>
          <c:y val="0.14163662251621442"/>
          <c:w val="0.85930025357558648"/>
          <c:h val="0.75476078196069551"/>
        </c:manualLayout>
      </c:layout>
      <c:lineChart>
        <c:grouping val="standard"/>
        <c:varyColors val="0"/>
        <c:ser>
          <c:idx val="1"/>
          <c:order val="1"/>
          <c:tx>
            <c:strRef>
              <c:f>'united-states-population-2023-0'!$C$16</c:f>
              <c:strCache>
                <c:ptCount val="1"/>
                <c:pt idx="0">
                  <c:v> Life Expectancy from Birth (Years)</c:v>
                </c:pt>
              </c:strCache>
            </c:strRef>
          </c:tx>
          <c:spPr>
            <a:ln w="34925" cap="rnd">
              <a:solidFill>
                <a:schemeClr val="accent1"/>
              </a:solidFill>
              <a:round/>
            </a:ln>
            <a:effectLst/>
          </c:spPr>
          <c:marker>
            <c:symbol val="none"/>
          </c:marker>
          <c:dLbls>
            <c:dLbl>
              <c:idx val="0"/>
              <c:layout>
                <c:manualLayout>
                  <c:x val="-1.4094681904743377E-2"/>
                  <c:y val="6.073447828202463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D34-4BDE-83BD-CA8D4D929A15}"/>
                </c:ext>
              </c:extLst>
            </c:dLbl>
            <c:dLbl>
              <c:idx val="73"/>
              <c:layout>
                <c:manualLayout>
                  <c:x val="-1.9373407820717375E-2"/>
                  <c:y val="-4.990045618053446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D34-4BDE-83BD-CA8D4D929A15}"/>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'united-states-population-2023-0'!$B$17:$B$90</c:f>
              <c:numCache>
                <c:formatCode>General</c:formatCode>
                <c:ptCount val="74"/>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pt idx="30">
                  <c:v>1980</c:v>
                </c:pt>
                <c:pt idx="31">
                  <c:v>1981</c:v>
                </c:pt>
                <c:pt idx="32">
                  <c:v>1982</c:v>
                </c:pt>
                <c:pt idx="33">
                  <c:v>1983</c:v>
                </c:pt>
                <c:pt idx="34">
                  <c:v>1984</c:v>
                </c:pt>
                <c:pt idx="35">
                  <c:v>1985</c:v>
                </c:pt>
                <c:pt idx="36">
                  <c:v>1986</c:v>
                </c:pt>
                <c:pt idx="37">
                  <c:v>1987</c:v>
                </c:pt>
                <c:pt idx="38">
                  <c:v>1988</c:v>
                </c:pt>
                <c:pt idx="39">
                  <c:v>1989</c:v>
                </c:pt>
                <c:pt idx="40">
                  <c:v>1990</c:v>
                </c:pt>
                <c:pt idx="41">
                  <c:v>1991</c:v>
                </c:pt>
                <c:pt idx="42">
                  <c:v>1992</c:v>
                </c:pt>
                <c:pt idx="43">
                  <c:v>1993</c:v>
                </c:pt>
                <c:pt idx="44">
                  <c:v>1994</c:v>
                </c:pt>
                <c:pt idx="45">
                  <c:v>1995</c:v>
                </c:pt>
                <c:pt idx="46">
                  <c:v>1996</c:v>
                </c:pt>
                <c:pt idx="47">
                  <c:v>1997</c:v>
                </c:pt>
                <c:pt idx="48">
                  <c:v>1998</c:v>
                </c:pt>
                <c:pt idx="49">
                  <c:v>1999</c:v>
                </c:pt>
                <c:pt idx="50">
                  <c:v>2000</c:v>
                </c:pt>
                <c:pt idx="51">
                  <c:v>2001</c:v>
                </c:pt>
                <c:pt idx="52">
                  <c:v>2002</c:v>
                </c:pt>
                <c:pt idx="53">
                  <c:v>2003</c:v>
                </c:pt>
                <c:pt idx="54">
                  <c:v>2004</c:v>
                </c:pt>
                <c:pt idx="55">
                  <c:v>2005</c:v>
                </c:pt>
                <c:pt idx="56">
                  <c:v>2006</c:v>
                </c:pt>
                <c:pt idx="57">
                  <c:v>2007</c:v>
                </c:pt>
                <c:pt idx="58">
                  <c:v>2008</c:v>
                </c:pt>
                <c:pt idx="59">
                  <c:v>2009</c:v>
                </c:pt>
                <c:pt idx="60">
                  <c:v>2010</c:v>
                </c:pt>
                <c:pt idx="61">
                  <c:v>2011</c:v>
                </c:pt>
                <c:pt idx="62">
                  <c:v>2012</c:v>
                </c:pt>
                <c:pt idx="63">
                  <c:v>2013</c:v>
                </c:pt>
                <c:pt idx="64">
                  <c:v>2014</c:v>
                </c:pt>
                <c:pt idx="65">
                  <c:v>2015</c:v>
                </c:pt>
                <c:pt idx="66">
                  <c:v>2016</c:v>
                </c:pt>
                <c:pt idx="67">
                  <c:v>2017</c:v>
                </c:pt>
                <c:pt idx="68">
                  <c:v>2018</c:v>
                </c:pt>
                <c:pt idx="69">
                  <c:v>2019</c:v>
                </c:pt>
                <c:pt idx="70">
                  <c:v>2020</c:v>
                </c:pt>
                <c:pt idx="71">
                  <c:v>2021</c:v>
                </c:pt>
                <c:pt idx="72">
                  <c:v>2022</c:v>
                </c:pt>
                <c:pt idx="73">
                  <c:v>2023</c:v>
                </c:pt>
              </c:numCache>
            </c:numRef>
          </c:cat>
          <c:val>
            <c:numRef>
              <c:f>'united-states-population-2023-0'!$C$17:$C$90</c:f>
              <c:numCache>
                <c:formatCode>General</c:formatCode>
                <c:ptCount val="74"/>
                <c:pt idx="0">
                  <c:v>68.14</c:v>
                </c:pt>
                <c:pt idx="1">
                  <c:v>68.33</c:v>
                </c:pt>
                <c:pt idx="2">
                  <c:v>68.52</c:v>
                </c:pt>
                <c:pt idx="3">
                  <c:v>68.709999999999994</c:v>
                </c:pt>
                <c:pt idx="4">
                  <c:v>68.900000000000006</c:v>
                </c:pt>
                <c:pt idx="5">
                  <c:v>69.09</c:v>
                </c:pt>
                <c:pt idx="6">
                  <c:v>69.28</c:v>
                </c:pt>
                <c:pt idx="7">
                  <c:v>69.47</c:v>
                </c:pt>
                <c:pt idx="8">
                  <c:v>69.66</c:v>
                </c:pt>
                <c:pt idx="9">
                  <c:v>69.75</c:v>
                </c:pt>
                <c:pt idx="10">
                  <c:v>69.84</c:v>
                </c:pt>
                <c:pt idx="11">
                  <c:v>69.930000000000007</c:v>
                </c:pt>
                <c:pt idx="12">
                  <c:v>70.02</c:v>
                </c:pt>
                <c:pt idx="13">
                  <c:v>70.11</c:v>
                </c:pt>
                <c:pt idx="14">
                  <c:v>70.16</c:v>
                </c:pt>
                <c:pt idx="15">
                  <c:v>70.209999999999994</c:v>
                </c:pt>
                <c:pt idx="16">
                  <c:v>70.260000000000005</c:v>
                </c:pt>
                <c:pt idx="17">
                  <c:v>70.31</c:v>
                </c:pt>
                <c:pt idx="18">
                  <c:v>70.36</c:v>
                </c:pt>
                <c:pt idx="19">
                  <c:v>70.572000000000003</c:v>
                </c:pt>
                <c:pt idx="20">
                  <c:v>70.784000000000006</c:v>
                </c:pt>
                <c:pt idx="21">
                  <c:v>70.995999999999995</c:v>
                </c:pt>
                <c:pt idx="22">
                  <c:v>71.207999999999998</c:v>
                </c:pt>
                <c:pt idx="23">
                  <c:v>71.42</c:v>
                </c:pt>
                <c:pt idx="24">
                  <c:v>71.786000000000001</c:v>
                </c:pt>
                <c:pt idx="25">
                  <c:v>72.152000000000001</c:v>
                </c:pt>
                <c:pt idx="26">
                  <c:v>72.518000000000001</c:v>
                </c:pt>
                <c:pt idx="27">
                  <c:v>72.884</c:v>
                </c:pt>
                <c:pt idx="28">
                  <c:v>73.25</c:v>
                </c:pt>
                <c:pt idx="29">
                  <c:v>73.474000000000004</c:v>
                </c:pt>
                <c:pt idx="30">
                  <c:v>73.697999999999993</c:v>
                </c:pt>
                <c:pt idx="31">
                  <c:v>73.921999999999997</c:v>
                </c:pt>
                <c:pt idx="32">
                  <c:v>74.146000000000001</c:v>
                </c:pt>
                <c:pt idx="33">
                  <c:v>74.37</c:v>
                </c:pt>
                <c:pt idx="34">
                  <c:v>74.474000000000004</c:v>
                </c:pt>
                <c:pt idx="35">
                  <c:v>74.578000000000003</c:v>
                </c:pt>
                <c:pt idx="36">
                  <c:v>74.682000000000002</c:v>
                </c:pt>
                <c:pt idx="37">
                  <c:v>74.786000000000001</c:v>
                </c:pt>
                <c:pt idx="38">
                  <c:v>74.89</c:v>
                </c:pt>
                <c:pt idx="39">
                  <c:v>75.042000000000002</c:v>
                </c:pt>
                <c:pt idx="40">
                  <c:v>75.194000000000003</c:v>
                </c:pt>
                <c:pt idx="41">
                  <c:v>75.346000000000004</c:v>
                </c:pt>
                <c:pt idx="42">
                  <c:v>75.498000000000005</c:v>
                </c:pt>
                <c:pt idx="43">
                  <c:v>75.650000000000006</c:v>
                </c:pt>
                <c:pt idx="44">
                  <c:v>75.813999999999993</c:v>
                </c:pt>
                <c:pt idx="45">
                  <c:v>75.977999999999994</c:v>
                </c:pt>
                <c:pt idx="46">
                  <c:v>76.141999999999996</c:v>
                </c:pt>
                <c:pt idx="47">
                  <c:v>76.305999999999997</c:v>
                </c:pt>
                <c:pt idx="48">
                  <c:v>76.47</c:v>
                </c:pt>
                <c:pt idx="49">
                  <c:v>76.611999999999995</c:v>
                </c:pt>
                <c:pt idx="50">
                  <c:v>76.754000000000005</c:v>
                </c:pt>
                <c:pt idx="51">
                  <c:v>76.896000000000001</c:v>
                </c:pt>
                <c:pt idx="52">
                  <c:v>77.037999999999997</c:v>
                </c:pt>
                <c:pt idx="53">
                  <c:v>77.180000000000007</c:v>
                </c:pt>
                <c:pt idx="54">
                  <c:v>77.382000000000005</c:v>
                </c:pt>
                <c:pt idx="55">
                  <c:v>77.584000000000003</c:v>
                </c:pt>
                <c:pt idx="56">
                  <c:v>77.786000000000001</c:v>
                </c:pt>
                <c:pt idx="57">
                  <c:v>77.988</c:v>
                </c:pt>
                <c:pt idx="58">
                  <c:v>78.19</c:v>
                </c:pt>
                <c:pt idx="59">
                  <c:v>78.34</c:v>
                </c:pt>
                <c:pt idx="60">
                  <c:v>78.489999999999995</c:v>
                </c:pt>
                <c:pt idx="61">
                  <c:v>78.64</c:v>
                </c:pt>
                <c:pt idx="62">
                  <c:v>78.790000000000006</c:v>
                </c:pt>
                <c:pt idx="63">
                  <c:v>78.94</c:v>
                </c:pt>
                <c:pt idx="64">
                  <c:v>78.914000000000001</c:v>
                </c:pt>
                <c:pt idx="65">
                  <c:v>78.888000000000005</c:v>
                </c:pt>
                <c:pt idx="66">
                  <c:v>78.861999999999995</c:v>
                </c:pt>
                <c:pt idx="67">
                  <c:v>78.835999999999999</c:v>
                </c:pt>
                <c:pt idx="68">
                  <c:v>78.81</c:v>
                </c:pt>
                <c:pt idx="69">
                  <c:v>78.87</c:v>
                </c:pt>
                <c:pt idx="70">
                  <c:v>78.930000000000007</c:v>
                </c:pt>
                <c:pt idx="71">
                  <c:v>78.989999999999995</c:v>
                </c:pt>
                <c:pt idx="72">
                  <c:v>79.05</c:v>
                </c:pt>
                <c:pt idx="73">
                  <c:v>79.11</c:v>
                </c:pt>
              </c:numCache>
            </c:numRef>
          </c:val>
          <c:smooth val="0"/>
          <c:extLst>
            <c:ext xmlns:c16="http://schemas.microsoft.com/office/drawing/2014/chart" uri="{C3380CC4-5D6E-409C-BE32-E72D297353CC}">
              <c16:uniqueId val="{00000002-5D34-4BDE-83BD-CA8D4D929A15}"/>
            </c:ext>
          </c:extLst>
        </c:ser>
        <c:dLbls>
          <c:showLegendKey val="0"/>
          <c:showVal val="0"/>
          <c:showCatName val="0"/>
          <c:showSerName val="0"/>
          <c:showPercent val="0"/>
          <c:showBubbleSize val="0"/>
        </c:dLbls>
        <c:smooth val="0"/>
        <c:axId val="1107073576"/>
        <c:axId val="1107071056"/>
        <c:extLst>
          <c:ext xmlns:c15="http://schemas.microsoft.com/office/drawing/2012/chart" uri="{02D57815-91ED-43cb-92C2-25804820EDAC}">
            <c15:filteredLineSeries>
              <c15:ser>
                <c:idx val="0"/>
                <c:order val="0"/>
                <c:tx>
                  <c:strRef>
                    <c:extLst>
                      <c:ext uri="{02D57815-91ED-43cb-92C2-25804820EDAC}">
                        <c15:formulaRef>
                          <c15:sqref>'united-states-population-2023-0'!$B$16</c15:sqref>
                        </c15:formulaRef>
                      </c:ext>
                    </c:extLst>
                    <c:strCache>
                      <c:ptCount val="1"/>
                      <c:pt idx="0">
                        <c:v>Year</c:v>
                      </c:pt>
                    </c:strCache>
                  </c:strRef>
                </c:tx>
                <c:spPr>
                  <a:ln w="34925" cap="rnd">
                    <a:solidFill>
                      <a:schemeClr val="accent1"/>
                    </a:solidFill>
                    <a:round/>
                  </a:ln>
                  <a:effectLst>
                    <a:outerShdw blurRad="40000" dist="23000" dir="5400000" rotWithShape="0">
                      <a:srgbClr val="000000">
                        <a:alpha val="35000"/>
                      </a:srgbClr>
                    </a:outerShdw>
                  </a:effectLst>
                </c:spPr>
                <c:marker>
                  <c:symbol val="none"/>
                </c:marker>
                <c:cat>
                  <c:numRef>
                    <c:extLst>
                      <c:ext uri="{02D57815-91ED-43cb-92C2-25804820EDAC}">
                        <c15:formulaRef>
                          <c15:sqref>'united-states-population-2023-0'!$B$17:$B$90</c15:sqref>
                        </c15:formulaRef>
                      </c:ext>
                    </c:extLst>
                    <c:numCache>
                      <c:formatCode>General</c:formatCode>
                      <c:ptCount val="74"/>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pt idx="30">
                        <c:v>1980</c:v>
                      </c:pt>
                      <c:pt idx="31">
                        <c:v>1981</c:v>
                      </c:pt>
                      <c:pt idx="32">
                        <c:v>1982</c:v>
                      </c:pt>
                      <c:pt idx="33">
                        <c:v>1983</c:v>
                      </c:pt>
                      <c:pt idx="34">
                        <c:v>1984</c:v>
                      </c:pt>
                      <c:pt idx="35">
                        <c:v>1985</c:v>
                      </c:pt>
                      <c:pt idx="36">
                        <c:v>1986</c:v>
                      </c:pt>
                      <c:pt idx="37">
                        <c:v>1987</c:v>
                      </c:pt>
                      <c:pt idx="38">
                        <c:v>1988</c:v>
                      </c:pt>
                      <c:pt idx="39">
                        <c:v>1989</c:v>
                      </c:pt>
                      <c:pt idx="40">
                        <c:v>1990</c:v>
                      </c:pt>
                      <c:pt idx="41">
                        <c:v>1991</c:v>
                      </c:pt>
                      <c:pt idx="42">
                        <c:v>1992</c:v>
                      </c:pt>
                      <c:pt idx="43">
                        <c:v>1993</c:v>
                      </c:pt>
                      <c:pt idx="44">
                        <c:v>1994</c:v>
                      </c:pt>
                      <c:pt idx="45">
                        <c:v>1995</c:v>
                      </c:pt>
                      <c:pt idx="46">
                        <c:v>1996</c:v>
                      </c:pt>
                      <c:pt idx="47">
                        <c:v>1997</c:v>
                      </c:pt>
                      <c:pt idx="48">
                        <c:v>1998</c:v>
                      </c:pt>
                      <c:pt idx="49">
                        <c:v>1999</c:v>
                      </c:pt>
                      <c:pt idx="50">
                        <c:v>2000</c:v>
                      </c:pt>
                      <c:pt idx="51">
                        <c:v>2001</c:v>
                      </c:pt>
                      <c:pt idx="52">
                        <c:v>2002</c:v>
                      </c:pt>
                      <c:pt idx="53">
                        <c:v>2003</c:v>
                      </c:pt>
                      <c:pt idx="54">
                        <c:v>2004</c:v>
                      </c:pt>
                      <c:pt idx="55">
                        <c:v>2005</c:v>
                      </c:pt>
                      <c:pt idx="56">
                        <c:v>2006</c:v>
                      </c:pt>
                      <c:pt idx="57">
                        <c:v>2007</c:v>
                      </c:pt>
                      <c:pt idx="58">
                        <c:v>2008</c:v>
                      </c:pt>
                      <c:pt idx="59">
                        <c:v>2009</c:v>
                      </c:pt>
                      <c:pt idx="60">
                        <c:v>2010</c:v>
                      </c:pt>
                      <c:pt idx="61">
                        <c:v>2011</c:v>
                      </c:pt>
                      <c:pt idx="62">
                        <c:v>2012</c:v>
                      </c:pt>
                      <c:pt idx="63">
                        <c:v>2013</c:v>
                      </c:pt>
                      <c:pt idx="64">
                        <c:v>2014</c:v>
                      </c:pt>
                      <c:pt idx="65">
                        <c:v>2015</c:v>
                      </c:pt>
                      <c:pt idx="66">
                        <c:v>2016</c:v>
                      </c:pt>
                      <c:pt idx="67">
                        <c:v>2017</c:v>
                      </c:pt>
                      <c:pt idx="68">
                        <c:v>2018</c:v>
                      </c:pt>
                      <c:pt idx="69">
                        <c:v>2019</c:v>
                      </c:pt>
                      <c:pt idx="70">
                        <c:v>2020</c:v>
                      </c:pt>
                      <c:pt idx="71">
                        <c:v>2021</c:v>
                      </c:pt>
                      <c:pt idx="72">
                        <c:v>2022</c:v>
                      </c:pt>
                      <c:pt idx="73">
                        <c:v>2023</c:v>
                      </c:pt>
                    </c:numCache>
                  </c:numRef>
                </c:cat>
                <c:val>
                  <c:numRef>
                    <c:extLst>
                      <c:ext uri="{02D57815-91ED-43cb-92C2-25804820EDAC}">
                        <c15:formulaRef>
                          <c15:sqref>'united-states-population-2023-0'!$B$17:$B$90</c15:sqref>
                        </c15:formulaRef>
                      </c:ext>
                    </c:extLst>
                    <c:numCache>
                      <c:formatCode>General</c:formatCode>
                      <c:ptCount val="74"/>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pt idx="30">
                        <c:v>1980</c:v>
                      </c:pt>
                      <c:pt idx="31">
                        <c:v>1981</c:v>
                      </c:pt>
                      <c:pt idx="32">
                        <c:v>1982</c:v>
                      </c:pt>
                      <c:pt idx="33">
                        <c:v>1983</c:v>
                      </c:pt>
                      <c:pt idx="34">
                        <c:v>1984</c:v>
                      </c:pt>
                      <c:pt idx="35">
                        <c:v>1985</c:v>
                      </c:pt>
                      <c:pt idx="36">
                        <c:v>1986</c:v>
                      </c:pt>
                      <c:pt idx="37">
                        <c:v>1987</c:v>
                      </c:pt>
                      <c:pt idx="38">
                        <c:v>1988</c:v>
                      </c:pt>
                      <c:pt idx="39">
                        <c:v>1989</c:v>
                      </c:pt>
                      <c:pt idx="40">
                        <c:v>1990</c:v>
                      </c:pt>
                      <c:pt idx="41">
                        <c:v>1991</c:v>
                      </c:pt>
                      <c:pt idx="42">
                        <c:v>1992</c:v>
                      </c:pt>
                      <c:pt idx="43">
                        <c:v>1993</c:v>
                      </c:pt>
                      <c:pt idx="44">
                        <c:v>1994</c:v>
                      </c:pt>
                      <c:pt idx="45">
                        <c:v>1995</c:v>
                      </c:pt>
                      <c:pt idx="46">
                        <c:v>1996</c:v>
                      </c:pt>
                      <c:pt idx="47">
                        <c:v>1997</c:v>
                      </c:pt>
                      <c:pt idx="48">
                        <c:v>1998</c:v>
                      </c:pt>
                      <c:pt idx="49">
                        <c:v>1999</c:v>
                      </c:pt>
                      <c:pt idx="50">
                        <c:v>2000</c:v>
                      </c:pt>
                      <c:pt idx="51">
                        <c:v>2001</c:v>
                      </c:pt>
                      <c:pt idx="52">
                        <c:v>2002</c:v>
                      </c:pt>
                      <c:pt idx="53">
                        <c:v>2003</c:v>
                      </c:pt>
                      <c:pt idx="54">
                        <c:v>2004</c:v>
                      </c:pt>
                      <c:pt idx="55">
                        <c:v>2005</c:v>
                      </c:pt>
                      <c:pt idx="56">
                        <c:v>2006</c:v>
                      </c:pt>
                      <c:pt idx="57">
                        <c:v>2007</c:v>
                      </c:pt>
                      <c:pt idx="58">
                        <c:v>2008</c:v>
                      </c:pt>
                      <c:pt idx="59">
                        <c:v>2009</c:v>
                      </c:pt>
                      <c:pt idx="60">
                        <c:v>2010</c:v>
                      </c:pt>
                      <c:pt idx="61">
                        <c:v>2011</c:v>
                      </c:pt>
                      <c:pt idx="62">
                        <c:v>2012</c:v>
                      </c:pt>
                      <c:pt idx="63">
                        <c:v>2013</c:v>
                      </c:pt>
                      <c:pt idx="64">
                        <c:v>2014</c:v>
                      </c:pt>
                      <c:pt idx="65">
                        <c:v>2015</c:v>
                      </c:pt>
                      <c:pt idx="66">
                        <c:v>2016</c:v>
                      </c:pt>
                      <c:pt idx="67">
                        <c:v>2017</c:v>
                      </c:pt>
                      <c:pt idx="68">
                        <c:v>2018</c:v>
                      </c:pt>
                      <c:pt idx="69">
                        <c:v>2019</c:v>
                      </c:pt>
                      <c:pt idx="70">
                        <c:v>2020</c:v>
                      </c:pt>
                      <c:pt idx="71">
                        <c:v>2021</c:v>
                      </c:pt>
                      <c:pt idx="72">
                        <c:v>2022</c:v>
                      </c:pt>
                      <c:pt idx="73">
                        <c:v>2023</c:v>
                      </c:pt>
                    </c:numCache>
                  </c:numRef>
                </c:val>
                <c:smooth val="0"/>
                <c:extLst>
                  <c:ext xmlns:c16="http://schemas.microsoft.com/office/drawing/2014/chart" uri="{C3380CC4-5D6E-409C-BE32-E72D297353CC}">
                    <c16:uniqueId val="{00000003-5D34-4BDE-83BD-CA8D4D929A15}"/>
                  </c:ext>
                </c:extLst>
              </c15:ser>
            </c15:filteredLineSeries>
            <c15:filteredLineSeries>
              <c15:ser>
                <c:idx val="2"/>
                <c:order val="2"/>
                <c:tx>
                  <c:strRef>
                    <c:extLst xmlns:c15="http://schemas.microsoft.com/office/drawing/2012/chart">
                      <c:ext xmlns:c15="http://schemas.microsoft.com/office/drawing/2012/chart" uri="{02D57815-91ED-43cb-92C2-25804820EDAC}">
                        <c15:formulaRef>
                          <c15:sqref>'united-states-population-2023-0'!$D$16</c15:sqref>
                        </c15:formulaRef>
                      </c:ext>
                    </c:extLst>
                    <c:strCache>
                      <c:ptCount val="1"/>
                      <c:pt idx="0">
                        <c:v>Max/Min</c:v>
                      </c:pt>
                    </c:strCache>
                  </c:strRef>
                </c:tx>
                <c:spPr>
                  <a:ln w="34925" cap="rnd">
                    <a:solidFill>
                      <a:schemeClr val="accent3"/>
                    </a:solidFill>
                    <a:round/>
                  </a:ln>
                  <a:effectLst>
                    <a:outerShdw blurRad="40000" dist="23000" dir="5400000" rotWithShape="0">
                      <a:srgbClr val="000000">
                        <a:alpha val="35000"/>
                      </a:srgbClr>
                    </a:outerShdw>
                  </a:effectLst>
                </c:spPr>
                <c:marker>
                  <c:symbol val="none"/>
                </c:marker>
                <c:cat>
                  <c:numRef>
                    <c:extLst xmlns:c15="http://schemas.microsoft.com/office/drawing/2012/chart">
                      <c:ext xmlns:c15="http://schemas.microsoft.com/office/drawing/2012/chart" uri="{02D57815-91ED-43cb-92C2-25804820EDAC}">
                        <c15:formulaRef>
                          <c15:sqref>'united-states-population-2023-0'!$B$17:$B$90</c15:sqref>
                        </c15:formulaRef>
                      </c:ext>
                    </c:extLst>
                    <c:numCache>
                      <c:formatCode>General</c:formatCode>
                      <c:ptCount val="74"/>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pt idx="30">
                        <c:v>1980</c:v>
                      </c:pt>
                      <c:pt idx="31">
                        <c:v>1981</c:v>
                      </c:pt>
                      <c:pt idx="32">
                        <c:v>1982</c:v>
                      </c:pt>
                      <c:pt idx="33">
                        <c:v>1983</c:v>
                      </c:pt>
                      <c:pt idx="34">
                        <c:v>1984</c:v>
                      </c:pt>
                      <c:pt idx="35">
                        <c:v>1985</c:v>
                      </c:pt>
                      <c:pt idx="36">
                        <c:v>1986</c:v>
                      </c:pt>
                      <c:pt idx="37">
                        <c:v>1987</c:v>
                      </c:pt>
                      <c:pt idx="38">
                        <c:v>1988</c:v>
                      </c:pt>
                      <c:pt idx="39">
                        <c:v>1989</c:v>
                      </c:pt>
                      <c:pt idx="40">
                        <c:v>1990</c:v>
                      </c:pt>
                      <c:pt idx="41">
                        <c:v>1991</c:v>
                      </c:pt>
                      <c:pt idx="42">
                        <c:v>1992</c:v>
                      </c:pt>
                      <c:pt idx="43">
                        <c:v>1993</c:v>
                      </c:pt>
                      <c:pt idx="44">
                        <c:v>1994</c:v>
                      </c:pt>
                      <c:pt idx="45">
                        <c:v>1995</c:v>
                      </c:pt>
                      <c:pt idx="46">
                        <c:v>1996</c:v>
                      </c:pt>
                      <c:pt idx="47">
                        <c:v>1997</c:v>
                      </c:pt>
                      <c:pt idx="48">
                        <c:v>1998</c:v>
                      </c:pt>
                      <c:pt idx="49">
                        <c:v>1999</c:v>
                      </c:pt>
                      <c:pt idx="50">
                        <c:v>2000</c:v>
                      </c:pt>
                      <c:pt idx="51">
                        <c:v>2001</c:v>
                      </c:pt>
                      <c:pt idx="52">
                        <c:v>2002</c:v>
                      </c:pt>
                      <c:pt idx="53">
                        <c:v>2003</c:v>
                      </c:pt>
                      <c:pt idx="54">
                        <c:v>2004</c:v>
                      </c:pt>
                      <c:pt idx="55">
                        <c:v>2005</c:v>
                      </c:pt>
                      <c:pt idx="56">
                        <c:v>2006</c:v>
                      </c:pt>
                      <c:pt idx="57">
                        <c:v>2007</c:v>
                      </c:pt>
                      <c:pt idx="58">
                        <c:v>2008</c:v>
                      </c:pt>
                      <c:pt idx="59">
                        <c:v>2009</c:v>
                      </c:pt>
                      <c:pt idx="60">
                        <c:v>2010</c:v>
                      </c:pt>
                      <c:pt idx="61">
                        <c:v>2011</c:v>
                      </c:pt>
                      <c:pt idx="62">
                        <c:v>2012</c:v>
                      </c:pt>
                      <c:pt idx="63">
                        <c:v>2013</c:v>
                      </c:pt>
                      <c:pt idx="64">
                        <c:v>2014</c:v>
                      </c:pt>
                      <c:pt idx="65">
                        <c:v>2015</c:v>
                      </c:pt>
                      <c:pt idx="66">
                        <c:v>2016</c:v>
                      </c:pt>
                      <c:pt idx="67">
                        <c:v>2017</c:v>
                      </c:pt>
                      <c:pt idx="68">
                        <c:v>2018</c:v>
                      </c:pt>
                      <c:pt idx="69">
                        <c:v>2019</c:v>
                      </c:pt>
                      <c:pt idx="70">
                        <c:v>2020</c:v>
                      </c:pt>
                      <c:pt idx="71">
                        <c:v>2021</c:v>
                      </c:pt>
                      <c:pt idx="72">
                        <c:v>2022</c:v>
                      </c:pt>
                      <c:pt idx="73">
                        <c:v>2023</c:v>
                      </c:pt>
                    </c:numCache>
                  </c:numRef>
                </c:cat>
                <c:val>
                  <c:numRef>
                    <c:extLst xmlns:c15="http://schemas.microsoft.com/office/drawing/2012/chart">
                      <c:ext xmlns:c15="http://schemas.microsoft.com/office/drawing/2012/chart" uri="{02D57815-91ED-43cb-92C2-25804820EDAC}">
                        <c15:formulaRef>
                          <c15:sqref>'united-states-population-2023-0'!$D$17:$D$90</c15:sqref>
                        </c15:formulaRef>
                      </c:ext>
                    </c:extLst>
                    <c:numCache>
                      <c:formatCode>General</c:formatCode>
                      <c:ptCount val="74"/>
                      <c:pt idx="0">
                        <c:v>68.14</c:v>
                      </c:pt>
                      <c:pt idx="1">
                        <c:v>#N/A</c:v>
                      </c:pt>
                      <c:pt idx="2">
                        <c:v>#N/A</c:v>
                      </c:pt>
                      <c:pt idx="3">
                        <c:v>#N/A</c:v>
                      </c:pt>
                      <c:pt idx="4">
                        <c:v>#N/A</c:v>
                      </c:pt>
                      <c:pt idx="5">
                        <c:v>#N/A</c:v>
                      </c:pt>
                      <c:pt idx="6">
                        <c:v>#N/A</c:v>
                      </c:pt>
                      <c:pt idx="7">
                        <c:v>#N/A</c:v>
                      </c:pt>
                      <c:pt idx="8">
                        <c:v>#N/A</c:v>
                      </c:pt>
                      <c:pt idx="9">
                        <c:v>#N/A</c:v>
                      </c:pt>
                      <c:pt idx="10">
                        <c:v>#N/A</c:v>
                      </c:pt>
                      <c:pt idx="11">
                        <c:v>#N/A</c:v>
                      </c:pt>
                      <c:pt idx="12">
                        <c:v>#N/A</c:v>
                      </c:pt>
                      <c:pt idx="13">
                        <c:v>#N/A</c:v>
                      </c:pt>
                      <c:pt idx="14">
                        <c:v>#N/A</c:v>
                      </c:pt>
                      <c:pt idx="15">
                        <c:v>#N/A</c:v>
                      </c:pt>
                      <c:pt idx="16">
                        <c:v>#N/A</c:v>
                      </c:pt>
                      <c:pt idx="17">
                        <c:v>#N/A</c:v>
                      </c:pt>
                      <c:pt idx="18">
                        <c:v>#N/A</c:v>
                      </c:pt>
                      <c:pt idx="19">
                        <c:v>#N/A</c:v>
                      </c:pt>
                      <c:pt idx="20">
                        <c:v>#N/A</c:v>
                      </c:pt>
                      <c:pt idx="21">
                        <c:v>#N/A</c:v>
                      </c:pt>
                      <c:pt idx="22">
                        <c:v>#N/A</c:v>
                      </c:pt>
                      <c:pt idx="23">
                        <c:v>#N/A</c:v>
                      </c:pt>
                      <c:pt idx="24">
                        <c:v>#N/A</c:v>
                      </c:pt>
                      <c:pt idx="25">
                        <c:v>#N/A</c:v>
                      </c:pt>
                      <c:pt idx="26">
                        <c:v>#N/A</c:v>
                      </c:pt>
                      <c:pt idx="27">
                        <c:v>#N/A</c:v>
                      </c:pt>
                      <c:pt idx="28">
                        <c:v>#N/A</c:v>
                      </c:pt>
                      <c:pt idx="29">
                        <c:v>#N/A</c:v>
                      </c:pt>
                      <c:pt idx="30">
                        <c:v>#N/A</c:v>
                      </c:pt>
                      <c:pt idx="31">
                        <c:v>#N/A</c:v>
                      </c:pt>
                      <c:pt idx="32">
                        <c:v>#N/A</c:v>
                      </c:pt>
                      <c:pt idx="33">
                        <c:v>#N/A</c:v>
                      </c:pt>
                      <c:pt idx="34">
                        <c:v>#N/A</c:v>
                      </c:pt>
                      <c:pt idx="35">
                        <c:v>#N/A</c:v>
                      </c:pt>
                      <c:pt idx="36">
                        <c:v>#N/A</c:v>
                      </c:pt>
                      <c:pt idx="37">
                        <c:v>#N/A</c:v>
                      </c:pt>
                      <c:pt idx="38">
                        <c:v>#N/A</c:v>
                      </c:pt>
                      <c:pt idx="39">
                        <c:v>#N/A</c:v>
                      </c:pt>
                      <c:pt idx="40">
                        <c:v>#N/A</c:v>
                      </c:pt>
                      <c:pt idx="41">
                        <c:v>#N/A</c:v>
                      </c:pt>
                      <c:pt idx="42">
                        <c:v>#N/A</c:v>
                      </c:pt>
                      <c:pt idx="43">
                        <c:v>#N/A</c:v>
                      </c:pt>
                      <c:pt idx="44">
                        <c:v>#N/A</c:v>
                      </c:pt>
                      <c:pt idx="45">
                        <c:v>#N/A</c:v>
                      </c:pt>
                      <c:pt idx="46">
                        <c:v>#N/A</c:v>
                      </c:pt>
                      <c:pt idx="47">
                        <c:v>#N/A</c:v>
                      </c:pt>
                      <c:pt idx="48">
                        <c:v>#N/A</c:v>
                      </c:pt>
                      <c:pt idx="49">
                        <c:v>#N/A</c:v>
                      </c:pt>
                      <c:pt idx="50">
                        <c:v>#N/A</c:v>
                      </c:pt>
                      <c:pt idx="51">
                        <c:v>#N/A</c:v>
                      </c:pt>
                      <c:pt idx="52">
                        <c:v>#N/A</c:v>
                      </c:pt>
                      <c:pt idx="53">
                        <c:v>#N/A</c:v>
                      </c:pt>
                      <c:pt idx="54">
                        <c:v>#N/A</c:v>
                      </c:pt>
                      <c:pt idx="55">
                        <c:v>#N/A</c:v>
                      </c:pt>
                      <c:pt idx="56">
                        <c:v>#N/A</c:v>
                      </c:pt>
                      <c:pt idx="57">
                        <c:v>#N/A</c:v>
                      </c:pt>
                      <c:pt idx="58">
                        <c:v>#N/A</c:v>
                      </c:pt>
                      <c:pt idx="59">
                        <c:v>#N/A</c:v>
                      </c:pt>
                      <c:pt idx="60">
                        <c:v>#N/A</c:v>
                      </c:pt>
                      <c:pt idx="61">
                        <c:v>#N/A</c:v>
                      </c:pt>
                      <c:pt idx="62">
                        <c:v>#N/A</c:v>
                      </c:pt>
                      <c:pt idx="63">
                        <c:v>#N/A</c:v>
                      </c:pt>
                      <c:pt idx="64">
                        <c:v>#N/A</c:v>
                      </c:pt>
                      <c:pt idx="65">
                        <c:v>#N/A</c:v>
                      </c:pt>
                      <c:pt idx="66">
                        <c:v>#N/A</c:v>
                      </c:pt>
                      <c:pt idx="67">
                        <c:v>#N/A</c:v>
                      </c:pt>
                      <c:pt idx="68">
                        <c:v>#N/A</c:v>
                      </c:pt>
                      <c:pt idx="69">
                        <c:v>#N/A</c:v>
                      </c:pt>
                      <c:pt idx="70">
                        <c:v>#N/A</c:v>
                      </c:pt>
                      <c:pt idx="71">
                        <c:v>#N/A</c:v>
                      </c:pt>
                      <c:pt idx="72">
                        <c:v>#N/A</c:v>
                      </c:pt>
                      <c:pt idx="73">
                        <c:v>79.11</c:v>
                      </c:pt>
                    </c:numCache>
                  </c:numRef>
                </c:val>
                <c:smooth val="0"/>
                <c:extLst xmlns:c15="http://schemas.microsoft.com/office/drawing/2012/chart">
                  <c:ext xmlns:c16="http://schemas.microsoft.com/office/drawing/2014/chart" uri="{C3380CC4-5D6E-409C-BE32-E72D297353CC}">
                    <c16:uniqueId val="{00000004-5D34-4BDE-83BD-CA8D4D929A15}"/>
                  </c:ext>
                </c:extLst>
              </c15:ser>
            </c15:filteredLineSeries>
          </c:ext>
        </c:extLst>
      </c:lineChart>
      <c:catAx>
        <c:axId val="1107073576"/>
        <c:scaling>
          <c:orientation val="minMax"/>
        </c:scaling>
        <c:delete val="0"/>
        <c:axPos val="b"/>
        <c:numFmt formatCode="General" sourceLinked="1"/>
        <c:majorTickMark val="none"/>
        <c:minorTickMark val="none"/>
        <c:tickLblPos val="nextTo"/>
        <c:spPr>
          <a:noFill/>
          <a:ln w="9525" cap="flat" cmpd="sng" algn="ctr">
            <a:solidFill>
              <a:schemeClr val="lt1">
                <a:lumMod val="95000"/>
                <a:alpha val="10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1107071056"/>
        <c:crosses val="autoZero"/>
        <c:auto val="1"/>
        <c:lblAlgn val="ctr"/>
        <c:lblOffset val="100"/>
        <c:tickLblSkip val="10"/>
        <c:noMultiLvlLbl val="0"/>
      </c:catAx>
      <c:valAx>
        <c:axId val="1107071056"/>
        <c:scaling>
          <c:orientation val="minMax"/>
        </c:scaling>
        <c:delete val="0"/>
        <c:axPos val="l"/>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1107073576"/>
        <c:crosses val="autoZero"/>
        <c:crossBetween val="between"/>
        <c:majorUnit val="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1"/>
          <c:order val="1"/>
          <c:tx>
            <c:strRef>
              <c:f>PBGC!$C$4</c:f>
              <c:strCache>
                <c:ptCount val="1"/>
                <c:pt idx="0">
                  <c:v>Per Participant Flat-Rate Premium</c:v>
                </c:pt>
              </c:strCache>
            </c:strRef>
          </c:tx>
          <c:spPr>
            <a:solidFill>
              <a:schemeClr val="accent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D9D9D9"/>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PBGC!$B$5:$B$21</c:f>
              <c:numCache>
                <c:formatCode>General</c:formatCode>
                <c:ptCount val="17"/>
                <c:pt idx="0">
                  <c:v>2007</c:v>
                </c:pt>
                <c:pt idx="1">
                  <c:v>2008</c:v>
                </c:pt>
                <c:pt idx="2">
                  <c:v>2009</c:v>
                </c:pt>
                <c:pt idx="3">
                  <c:v>2012</c:v>
                </c:pt>
                <c:pt idx="4">
                  <c:v>2011</c:v>
                </c:pt>
                <c:pt idx="5">
                  <c:v>2010</c:v>
                </c:pt>
                <c:pt idx="6">
                  <c:v>2013</c:v>
                </c:pt>
                <c:pt idx="7">
                  <c:v>2014</c:v>
                </c:pt>
                <c:pt idx="8">
                  <c:v>2015</c:v>
                </c:pt>
                <c:pt idx="9">
                  <c:v>2016</c:v>
                </c:pt>
                <c:pt idx="10">
                  <c:v>2017</c:v>
                </c:pt>
                <c:pt idx="11">
                  <c:v>2018</c:v>
                </c:pt>
                <c:pt idx="12">
                  <c:v>2019</c:v>
                </c:pt>
                <c:pt idx="13">
                  <c:v>2020</c:v>
                </c:pt>
                <c:pt idx="14">
                  <c:v>2021</c:v>
                </c:pt>
                <c:pt idx="15">
                  <c:v>2022</c:v>
                </c:pt>
                <c:pt idx="16">
                  <c:v>2023</c:v>
                </c:pt>
              </c:numCache>
            </c:numRef>
          </c:cat>
          <c:val>
            <c:numRef>
              <c:f>PBGC!$C$5:$C$21</c:f>
              <c:numCache>
                <c:formatCode>"$"#,##0_);[Red]\("$"#,##0\)</c:formatCode>
                <c:ptCount val="17"/>
                <c:pt idx="0">
                  <c:v>31</c:v>
                </c:pt>
                <c:pt idx="1">
                  <c:v>33</c:v>
                </c:pt>
                <c:pt idx="2">
                  <c:v>34</c:v>
                </c:pt>
                <c:pt idx="3">
                  <c:v>35</c:v>
                </c:pt>
                <c:pt idx="4">
                  <c:v>35</c:v>
                </c:pt>
                <c:pt idx="5">
                  <c:v>35</c:v>
                </c:pt>
                <c:pt idx="6">
                  <c:v>42</c:v>
                </c:pt>
                <c:pt idx="7">
                  <c:v>49</c:v>
                </c:pt>
                <c:pt idx="8">
                  <c:v>57</c:v>
                </c:pt>
                <c:pt idx="9">
                  <c:v>64</c:v>
                </c:pt>
                <c:pt idx="10">
                  <c:v>69</c:v>
                </c:pt>
                <c:pt idx="11">
                  <c:v>74</c:v>
                </c:pt>
                <c:pt idx="12">
                  <c:v>80</c:v>
                </c:pt>
                <c:pt idx="13">
                  <c:v>83</c:v>
                </c:pt>
                <c:pt idx="14">
                  <c:v>86</c:v>
                </c:pt>
                <c:pt idx="15">
                  <c:v>88</c:v>
                </c:pt>
                <c:pt idx="16">
                  <c:v>96</c:v>
                </c:pt>
              </c:numCache>
            </c:numRef>
          </c:val>
          <c:extLst>
            <c:ext xmlns:c16="http://schemas.microsoft.com/office/drawing/2014/chart" uri="{C3380CC4-5D6E-409C-BE32-E72D297353CC}">
              <c16:uniqueId val="{00000000-55DE-46EA-8FA1-0D63048B1DBB}"/>
            </c:ext>
          </c:extLst>
        </c:ser>
        <c:ser>
          <c:idx val="2"/>
          <c:order val="2"/>
          <c:tx>
            <c:strRef>
              <c:f>PBGC!$D$4</c:f>
              <c:strCache>
                <c:ptCount val="1"/>
                <c:pt idx="0">
                  <c:v>Rate per $1,000 UVBs (VRP)</c:v>
                </c:pt>
              </c:strCache>
            </c:strRef>
          </c:tx>
          <c:spPr>
            <a:gradFill>
              <a:gsLst>
                <a:gs pos="0">
                  <a:srgbClr val="BDBDBD"/>
                </a:gs>
                <a:gs pos="80000">
                  <a:schemeClr val="accent3">
                    <a:shade val="93000"/>
                    <a:satMod val="130000"/>
                  </a:schemeClr>
                </a:gs>
                <a:gs pos="100000">
                  <a:schemeClr val="accent3">
                    <a:shade val="94000"/>
                    <a:satMod val="135000"/>
                  </a:schemeClr>
                </a:gs>
              </a:gsLst>
              <a:lin ang="162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FFFFFF"/>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PBGC!$B$5:$B$21</c:f>
              <c:numCache>
                <c:formatCode>General</c:formatCode>
                <c:ptCount val="17"/>
                <c:pt idx="0">
                  <c:v>2007</c:v>
                </c:pt>
                <c:pt idx="1">
                  <c:v>2008</c:v>
                </c:pt>
                <c:pt idx="2">
                  <c:v>2009</c:v>
                </c:pt>
                <c:pt idx="3">
                  <c:v>2012</c:v>
                </c:pt>
                <c:pt idx="4">
                  <c:v>2011</c:v>
                </c:pt>
                <c:pt idx="5">
                  <c:v>2010</c:v>
                </c:pt>
                <c:pt idx="6">
                  <c:v>2013</c:v>
                </c:pt>
                <c:pt idx="7">
                  <c:v>2014</c:v>
                </c:pt>
                <c:pt idx="8">
                  <c:v>2015</c:v>
                </c:pt>
                <c:pt idx="9">
                  <c:v>2016</c:v>
                </c:pt>
                <c:pt idx="10">
                  <c:v>2017</c:v>
                </c:pt>
                <c:pt idx="11">
                  <c:v>2018</c:v>
                </c:pt>
                <c:pt idx="12">
                  <c:v>2019</c:v>
                </c:pt>
                <c:pt idx="13">
                  <c:v>2020</c:v>
                </c:pt>
                <c:pt idx="14">
                  <c:v>2021</c:v>
                </c:pt>
                <c:pt idx="15">
                  <c:v>2022</c:v>
                </c:pt>
                <c:pt idx="16">
                  <c:v>2023</c:v>
                </c:pt>
              </c:numCache>
            </c:numRef>
          </c:cat>
          <c:val>
            <c:numRef>
              <c:f>PBGC!$D$5:$D$21</c:f>
              <c:numCache>
                <c:formatCode>"$"#,##0_);[Red]\("$"#,##0\)</c:formatCode>
                <c:ptCount val="17"/>
                <c:pt idx="0">
                  <c:v>9</c:v>
                </c:pt>
                <c:pt idx="1">
                  <c:v>9</c:v>
                </c:pt>
                <c:pt idx="2">
                  <c:v>9</c:v>
                </c:pt>
                <c:pt idx="3">
                  <c:v>9</c:v>
                </c:pt>
                <c:pt idx="4">
                  <c:v>9</c:v>
                </c:pt>
                <c:pt idx="5">
                  <c:v>9</c:v>
                </c:pt>
                <c:pt idx="6">
                  <c:v>9</c:v>
                </c:pt>
                <c:pt idx="7">
                  <c:v>14</c:v>
                </c:pt>
                <c:pt idx="8">
                  <c:v>24</c:v>
                </c:pt>
                <c:pt idx="9">
                  <c:v>30</c:v>
                </c:pt>
                <c:pt idx="10">
                  <c:v>34</c:v>
                </c:pt>
                <c:pt idx="11">
                  <c:v>38</c:v>
                </c:pt>
                <c:pt idx="12">
                  <c:v>43</c:v>
                </c:pt>
                <c:pt idx="13">
                  <c:v>45</c:v>
                </c:pt>
                <c:pt idx="14">
                  <c:v>46</c:v>
                </c:pt>
                <c:pt idx="15">
                  <c:v>48</c:v>
                </c:pt>
                <c:pt idx="16">
                  <c:v>52</c:v>
                </c:pt>
              </c:numCache>
            </c:numRef>
          </c:val>
          <c:extLst>
            <c:ext xmlns:c16="http://schemas.microsoft.com/office/drawing/2014/chart" uri="{C3380CC4-5D6E-409C-BE32-E72D297353CC}">
              <c16:uniqueId val="{00000001-55DE-46EA-8FA1-0D63048B1DBB}"/>
            </c:ext>
          </c:extLst>
        </c:ser>
        <c:dLbls>
          <c:showLegendKey val="0"/>
          <c:showVal val="0"/>
          <c:showCatName val="0"/>
          <c:showSerName val="0"/>
          <c:showPercent val="0"/>
          <c:showBubbleSize val="0"/>
        </c:dLbls>
        <c:gapWidth val="150"/>
        <c:axId val="902396016"/>
        <c:axId val="902388816"/>
        <c:extLst>
          <c:ext xmlns:c15="http://schemas.microsoft.com/office/drawing/2012/chart" uri="{02D57815-91ED-43cb-92C2-25804820EDAC}">
            <c15:filteredBarSeries>
              <c15:ser>
                <c:idx val="0"/>
                <c:order val="0"/>
                <c:tx>
                  <c:strRef>
                    <c:extLst>
                      <c:ext uri="{02D57815-91ED-43cb-92C2-25804820EDAC}">
                        <c15:formulaRef>
                          <c15:sqref>PBGC!$B$4</c15:sqref>
                        </c15:formulaRef>
                      </c:ext>
                    </c:extLst>
                    <c:strCache>
                      <c:ptCount val="1"/>
                      <c:pt idx="0">
                        <c:v>Plan years beginning in</c:v>
                      </c:pt>
                    </c:strCache>
                  </c:strRef>
                </c:tx>
                <c:spPr>
                  <a:solidFill>
                    <a:schemeClr val="accent1"/>
                  </a:solidFill>
                  <a:ln>
                    <a:noFill/>
                  </a:ln>
                  <a:effectLst/>
                </c:spPr>
                <c:invertIfNegative val="0"/>
                <c:cat>
                  <c:numRef>
                    <c:extLst>
                      <c:ext uri="{02D57815-91ED-43cb-92C2-25804820EDAC}">
                        <c15:formulaRef>
                          <c15:sqref>PBGC!$B$5:$B$21</c15:sqref>
                        </c15:formulaRef>
                      </c:ext>
                    </c:extLst>
                    <c:numCache>
                      <c:formatCode>General</c:formatCode>
                      <c:ptCount val="17"/>
                      <c:pt idx="0">
                        <c:v>2007</c:v>
                      </c:pt>
                      <c:pt idx="1">
                        <c:v>2008</c:v>
                      </c:pt>
                      <c:pt idx="2">
                        <c:v>2009</c:v>
                      </c:pt>
                      <c:pt idx="3">
                        <c:v>2012</c:v>
                      </c:pt>
                      <c:pt idx="4">
                        <c:v>2011</c:v>
                      </c:pt>
                      <c:pt idx="5">
                        <c:v>2010</c:v>
                      </c:pt>
                      <c:pt idx="6">
                        <c:v>2013</c:v>
                      </c:pt>
                      <c:pt idx="7">
                        <c:v>2014</c:v>
                      </c:pt>
                      <c:pt idx="8">
                        <c:v>2015</c:v>
                      </c:pt>
                      <c:pt idx="9">
                        <c:v>2016</c:v>
                      </c:pt>
                      <c:pt idx="10">
                        <c:v>2017</c:v>
                      </c:pt>
                      <c:pt idx="11">
                        <c:v>2018</c:v>
                      </c:pt>
                      <c:pt idx="12">
                        <c:v>2019</c:v>
                      </c:pt>
                      <c:pt idx="13">
                        <c:v>2020</c:v>
                      </c:pt>
                      <c:pt idx="14">
                        <c:v>2021</c:v>
                      </c:pt>
                      <c:pt idx="15">
                        <c:v>2022</c:v>
                      </c:pt>
                      <c:pt idx="16">
                        <c:v>2023</c:v>
                      </c:pt>
                    </c:numCache>
                  </c:numRef>
                </c:cat>
                <c:val>
                  <c:numRef>
                    <c:extLst>
                      <c:ext uri="{02D57815-91ED-43cb-92C2-25804820EDAC}">
                        <c15:formulaRef>
                          <c15:sqref>PBGC!$B$5:$B$21</c15:sqref>
                        </c15:formulaRef>
                      </c:ext>
                    </c:extLst>
                    <c:numCache>
                      <c:formatCode>General</c:formatCode>
                      <c:ptCount val="17"/>
                      <c:pt idx="0">
                        <c:v>2007</c:v>
                      </c:pt>
                      <c:pt idx="1">
                        <c:v>2008</c:v>
                      </c:pt>
                      <c:pt idx="2">
                        <c:v>2009</c:v>
                      </c:pt>
                      <c:pt idx="3">
                        <c:v>2012</c:v>
                      </c:pt>
                      <c:pt idx="4">
                        <c:v>2011</c:v>
                      </c:pt>
                      <c:pt idx="5">
                        <c:v>2010</c:v>
                      </c:pt>
                      <c:pt idx="6">
                        <c:v>2013</c:v>
                      </c:pt>
                      <c:pt idx="7">
                        <c:v>2014</c:v>
                      </c:pt>
                      <c:pt idx="8">
                        <c:v>2015</c:v>
                      </c:pt>
                      <c:pt idx="9">
                        <c:v>2016</c:v>
                      </c:pt>
                      <c:pt idx="10">
                        <c:v>2017</c:v>
                      </c:pt>
                      <c:pt idx="11">
                        <c:v>2018</c:v>
                      </c:pt>
                      <c:pt idx="12">
                        <c:v>2019</c:v>
                      </c:pt>
                      <c:pt idx="13">
                        <c:v>2020</c:v>
                      </c:pt>
                      <c:pt idx="14">
                        <c:v>2021</c:v>
                      </c:pt>
                      <c:pt idx="15">
                        <c:v>2022</c:v>
                      </c:pt>
                      <c:pt idx="16">
                        <c:v>2023</c:v>
                      </c:pt>
                    </c:numCache>
                  </c:numRef>
                </c:val>
                <c:extLst>
                  <c:ext xmlns:c16="http://schemas.microsoft.com/office/drawing/2014/chart" uri="{C3380CC4-5D6E-409C-BE32-E72D297353CC}">
                    <c16:uniqueId val="{00000003-55DE-46EA-8FA1-0D63048B1DBB}"/>
                  </c:ext>
                </c:extLst>
              </c15:ser>
            </c15:filteredBarSeries>
          </c:ext>
        </c:extLst>
      </c:barChart>
      <c:lineChart>
        <c:grouping val="standard"/>
        <c:varyColors val="0"/>
        <c:ser>
          <c:idx val="3"/>
          <c:order val="3"/>
          <c:tx>
            <c:strRef>
              <c:f>PBGC!$E$4</c:f>
              <c:strCache>
                <c:ptCount val="1"/>
                <c:pt idx="0">
                  <c:v>Per Participant Cap (VRP)</c:v>
                </c:pt>
              </c:strCache>
            </c:strRef>
          </c:tx>
          <c:spPr>
            <a:ln w="28575" cap="rnd">
              <a:solidFill>
                <a:srgbClr val="73D3F7"/>
              </a:solidFill>
              <a:round/>
            </a:ln>
            <a:effectLst/>
          </c:spPr>
          <c:marker>
            <c:symbol val="circle"/>
            <c:size val="5"/>
            <c:spPr>
              <a:solidFill>
                <a:srgbClr val="73D3F7"/>
              </a:solidFill>
              <a:ln w="9525">
                <a:solidFill>
                  <a:srgbClr val="73D3F7"/>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D9D9D9"/>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PBGC!$E$5:$E$21</c:f>
              <c:numCache>
                <c:formatCode>General</c:formatCode>
                <c:ptCount val="17"/>
                <c:pt idx="6" formatCode="&quot;$&quot;#,##0_);[Red]\(&quot;$&quot;#,##0\)">
                  <c:v>400</c:v>
                </c:pt>
                <c:pt idx="7" formatCode="&quot;$&quot;#,##0_);[Red]\(&quot;$&quot;#,##0\)">
                  <c:v>412</c:v>
                </c:pt>
                <c:pt idx="8" formatCode="&quot;$&quot;#,##0_);[Red]\(&quot;$&quot;#,##0\)">
                  <c:v>418</c:v>
                </c:pt>
                <c:pt idx="9" formatCode="&quot;$&quot;#,##0_);[Red]\(&quot;$&quot;#,##0\)">
                  <c:v>500</c:v>
                </c:pt>
                <c:pt idx="10" formatCode="&quot;$&quot;#,##0_);[Red]\(&quot;$&quot;#,##0\)">
                  <c:v>517</c:v>
                </c:pt>
                <c:pt idx="11" formatCode="&quot;$&quot;#,##0_);[Red]\(&quot;$&quot;#,##0\)">
                  <c:v>523</c:v>
                </c:pt>
                <c:pt idx="12" formatCode="&quot;$&quot;#,##0_);[Red]\(&quot;$&quot;#,##0\)">
                  <c:v>541</c:v>
                </c:pt>
                <c:pt idx="13" formatCode="&quot;$&quot;#,##0_);[Red]\(&quot;$&quot;#,##0\)">
                  <c:v>561</c:v>
                </c:pt>
                <c:pt idx="14" formatCode="&quot;$&quot;#,##0_);[Red]\(&quot;$&quot;#,##0\)">
                  <c:v>582</c:v>
                </c:pt>
                <c:pt idx="15" formatCode="&quot;$&quot;#,##0_);[Red]\(&quot;$&quot;#,##0\)">
                  <c:v>598</c:v>
                </c:pt>
                <c:pt idx="16" formatCode="&quot;$&quot;#,##0_);[Red]\(&quot;$&quot;#,##0\)">
                  <c:v>652</c:v>
                </c:pt>
              </c:numCache>
            </c:numRef>
          </c:val>
          <c:smooth val="0"/>
          <c:extLst>
            <c:ext xmlns:c16="http://schemas.microsoft.com/office/drawing/2014/chart" uri="{C3380CC4-5D6E-409C-BE32-E72D297353CC}">
              <c16:uniqueId val="{00000002-55DE-46EA-8FA1-0D63048B1DBB}"/>
            </c:ext>
          </c:extLst>
        </c:ser>
        <c:dLbls>
          <c:showLegendKey val="0"/>
          <c:showVal val="0"/>
          <c:showCatName val="0"/>
          <c:showSerName val="0"/>
          <c:showPercent val="0"/>
          <c:showBubbleSize val="0"/>
        </c:dLbls>
        <c:marker val="1"/>
        <c:smooth val="0"/>
        <c:axId val="1126921296"/>
        <c:axId val="1184273488"/>
      </c:lineChart>
      <c:catAx>
        <c:axId val="9023960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rgbClr val="D9D9D9"/>
                </a:solidFill>
                <a:latin typeface="+mn-lt"/>
                <a:ea typeface="+mn-ea"/>
                <a:cs typeface="+mn-cs"/>
              </a:defRPr>
            </a:pPr>
            <a:endParaRPr lang="en-US"/>
          </a:p>
        </c:txPr>
        <c:crossAx val="902388816"/>
        <c:crosses val="autoZero"/>
        <c:auto val="1"/>
        <c:lblAlgn val="ctr"/>
        <c:lblOffset val="100"/>
        <c:noMultiLvlLbl val="0"/>
      </c:catAx>
      <c:valAx>
        <c:axId val="902388816"/>
        <c:scaling>
          <c:orientation val="minMax"/>
        </c:scaling>
        <c:delete val="0"/>
        <c:axPos val="l"/>
        <c:majorGridlines>
          <c:spPr>
            <a:ln w="9525" cap="flat" cmpd="sng" algn="ctr">
              <a:solidFill>
                <a:srgbClr val="73D3F7">
                  <a:alpha val="10000"/>
                </a:srgbClr>
              </a:solidFill>
              <a:round/>
            </a:ln>
            <a:effectLst/>
          </c:spPr>
        </c:majorGridlines>
        <c:numFmt formatCode="&quot;$&quot;#,##0_);[Red]\(&quot;$&quot;#,##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rgbClr val="D9D9D9"/>
                </a:solidFill>
                <a:latin typeface="+mn-lt"/>
                <a:ea typeface="+mn-ea"/>
                <a:cs typeface="+mn-cs"/>
              </a:defRPr>
            </a:pPr>
            <a:endParaRPr lang="en-US"/>
          </a:p>
        </c:txPr>
        <c:crossAx val="902396016"/>
        <c:crosses val="autoZero"/>
        <c:crossBetween val="between"/>
      </c:valAx>
      <c:valAx>
        <c:axId val="1184273488"/>
        <c:scaling>
          <c:orientation val="minMax"/>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rgbClr val="D9D9D9"/>
                </a:solidFill>
                <a:latin typeface="+mn-lt"/>
                <a:ea typeface="+mn-ea"/>
                <a:cs typeface="+mn-cs"/>
              </a:defRPr>
            </a:pPr>
            <a:endParaRPr lang="en-US"/>
          </a:p>
        </c:txPr>
        <c:crossAx val="1126921296"/>
        <c:crosses val="max"/>
        <c:crossBetween val="between"/>
      </c:valAx>
      <c:catAx>
        <c:axId val="1126921296"/>
        <c:scaling>
          <c:orientation val="minMax"/>
        </c:scaling>
        <c:delete val="1"/>
        <c:axPos val="b"/>
        <c:majorTickMark val="out"/>
        <c:minorTickMark val="none"/>
        <c:tickLblPos val="nextTo"/>
        <c:crossAx val="1184273488"/>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rgbClr val="D9D9D9"/>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a:gsLst>
        <a:gs pos="0">
          <a:schemeClr val="dk1">
            <a:lumMod val="65000"/>
            <a:lumOff val="35000"/>
          </a:schemeClr>
        </a:gs>
        <a:gs pos="100000">
          <a:schemeClr val="dk1">
            <a:lumMod val="85000"/>
            <a:lumOff val="15000"/>
          </a:schemeClr>
        </a:gs>
      </a:gsLst>
      <a:path path="circle">
        <a:fillToRect l="50000" t="50000" r="50000" b="50000"/>
      </a:path>
    </a:grad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sz="1400"/>
              <a:t>PBGC-Insured Plans-Single Employer Pension Plans</a:t>
            </a:r>
          </a:p>
        </c:rich>
      </c:tx>
      <c:overlay val="0"/>
      <c:spPr>
        <a:noFill/>
        <a:ln>
          <a:noFill/>
        </a:ln>
        <a:effectLst/>
      </c:spPr>
    </c:title>
    <c:autoTitleDeleted val="0"/>
    <c:plotArea>
      <c:layout/>
      <c:barChart>
        <c:barDir val="col"/>
        <c:grouping val="stacked"/>
        <c:varyColors val="0"/>
        <c:ser>
          <c:idx val="1"/>
          <c:order val="1"/>
          <c:tx>
            <c:strRef>
              <c:f>FrozenPlans!$D$4</c:f>
              <c:strCache>
                <c:ptCount val="1"/>
                <c:pt idx="0">
                  <c:v>Hard Frozen</c:v>
                </c:pt>
              </c:strCache>
            </c:strRef>
          </c:tx>
          <c:spPr>
            <a:solidFill>
              <a:srgbClr val="73D3F5"/>
            </a:solidFill>
            <a:ln>
              <a:noFill/>
            </a:ln>
            <a:effectLst>
              <a:outerShdw blurRad="40000" dist="23000" dir="5400000" rotWithShape="0">
                <a:srgbClr val="000000">
                  <a:alpha val="35000"/>
                </a:srgbClr>
              </a:outerShdw>
            </a:effectLst>
            <a:scene3d>
              <a:camera prst="orthographicFront"/>
              <a:lightRig rig="threePt" dir="t"/>
            </a:scene3d>
          </c:spPr>
          <c:invertIfNegative val="0"/>
          <c:cat>
            <c:numRef>
              <c:f>FrozenPlans!$C$5:$C$16</c:f>
              <c:numCache>
                <c:formatCode>General</c:formatCode>
                <c:ptCount val="12"/>
                <c:pt idx="0">
                  <c:v>2008</c:v>
                </c:pt>
                <c:pt idx="1">
                  <c:v>2009</c:v>
                </c:pt>
                <c:pt idx="2">
                  <c:v>2010</c:v>
                </c:pt>
                <c:pt idx="3">
                  <c:v>2011</c:v>
                </c:pt>
                <c:pt idx="4">
                  <c:v>2012</c:v>
                </c:pt>
                <c:pt idx="5">
                  <c:v>2013</c:v>
                </c:pt>
                <c:pt idx="6">
                  <c:v>2014</c:v>
                </c:pt>
                <c:pt idx="7">
                  <c:v>2015</c:v>
                </c:pt>
                <c:pt idx="8">
                  <c:v>2016</c:v>
                </c:pt>
                <c:pt idx="9">
                  <c:v>2017</c:v>
                </c:pt>
                <c:pt idx="10">
                  <c:v>2018</c:v>
                </c:pt>
                <c:pt idx="11">
                  <c:v>2019</c:v>
                </c:pt>
              </c:numCache>
            </c:numRef>
          </c:cat>
          <c:val>
            <c:numRef>
              <c:f>FrozenPlans!$D$5:$D$16</c:f>
              <c:numCache>
                <c:formatCode>_(* #,##0_);_(* \(#,##0\);_(* "-"??_);_(@_)</c:formatCode>
                <c:ptCount val="12"/>
                <c:pt idx="0">
                  <c:v>6072</c:v>
                </c:pt>
                <c:pt idx="1">
                  <c:v>7143</c:v>
                </c:pt>
                <c:pt idx="2">
                  <c:v>7722</c:v>
                </c:pt>
                <c:pt idx="3">
                  <c:v>7738</c:v>
                </c:pt>
                <c:pt idx="4">
                  <c:v>7387</c:v>
                </c:pt>
                <c:pt idx="5">
                  <c:v>6954</c:v>
                </c:pt>
                <c:pt idx="6">
                  <c:v>6182</c:v>
                </c:pt>
                <c:pt idx="7">
                  <c:v>5826</c:v>
                </c:pt>
                <c:pt idx="8">
                  <c:v>5747</c:v>
                </c:pt>
                <c:pt idx="9">
                  <c:v>5539</c:v>
                </c:pt>
                <c:pt idx="10">
                  <c:v>5697</c:v>
                </c:pt>
                <c:pt idx="11">
                  <c:v>5755</c:v>
                </c:pt>
              </c:numCache>
            </c:numRef>
          </c:val>
          <c:extLst>
            <c:ext xmlns:c16="http://schemas.microsoft.com/office/drawing/2014/chart" uri="{C3380CC4-5D6E-409C-BE32-E72D297353CC}">
              <c16:uniqueId val="{00000000-21AA-41A0-B0E5-DD546FB5913E}"/>
            </c:ext>
          </c:extLst>
        </c:ser>
        <c:ser>
          <c:idx val="2"/>
          <c:order val="2"/>
          <c:tx>
            <c:strRef>
              <c:f>FrozenPlans!$E$4</c:f>
              <c:strCache>
                <c:ptCount val="1"/>
                <c:pt idx="0">
                  <c:v>Accrual continue, closed to new entrants</c:v>
                </c:pt>
              </c:strCache>
            </c:strRef>
          </c:tx>
          <c:spPr>
            <a:solidFill>
              <a:schemeClr val="accent6">
                <a:lumMod val="60000"/>
                <a:lumOff val="40000"/>
              </a:schemeClr>
            </a:solidFill>
            <a:ln>
              <a:noFill/>
            </a:ln>
            <a:effectLst>
              <a:outerShdw blurRad="40000" dist="23000" dir="5400000" rotWithShape="0">
                <a:srgbClr val="000000">
                  <a:alpha val="35000"/>
                </a:srgbClr>
              </a:outerShdw>
            </a:effectLst>
            <a:scene3d>
              <a:camera prst="orthographicFront"/>
              <a:lightRig rig="threePt" dir="t"/>
            </a:scene3d>
          </c:spPr>
          <c:invertIfNegative val="0"/>
          <c:cat>
            <c:numRef>
              <c:f>FrozenPlans!$C$5:$C$16</c:f>
              <c:numCache>
                <c:formatCode>General</c:formatCode>
                <c:ptCount val="12"/>
                <c:pt idx="0">
                  <c:v>2008</c:v>
                </c:pt>
                <c:pt idx="1">
                  <c:v>2009</c:v>
                </c:pt>
                <c:pt idx="2">
                  <c:v>2010</c:v>
                </c:pt>
                <c:pt idx="3">
                  <c:v>2011</c:v>
                </c:pt>
                <c:pt idx="4">
                  <c:v>2012</c:v>
                </c:pt>
                <c:pt idx="5">
                  <c:v>2013</c:v>
                </c:pt>
                <c:pt idx="6">
                  <c:v>2014</c:v>
                </c:pt>
                <c:pt idx="7">
                  <c:v>2015</c:v>
                </c:pt>
                <c:pt idx="8">
                  <c:v>2016</c:v>
                </c:pt>
                <c:pt idx="9">
                  <c:v>2017</c:v>
                </c:pt>
                <c:pt idx="10">
                  <c:v>2018</c:v>
                </c:pt>
                <c:pt idx="11">
                  <c:v>2019</c:v>
                </c:pt>
              </c:numCache>
            </c:numRef>
          </c:cat>
          <c:val>
            <c:numRef>
              <c:f>FrozenPlans!$E$5:$E$16</c:f>
              <c:numCache>
                <c:formatCode>_(* #,##0_);_(* \(#,##0\);_(* "-"??_);_(@_)</c:formatCode>
                <c:ptCount val="12"/>
                <c:pt idx="0">
                  <c:v>1053</c:v>
                </c:pt>
                <c:pt idx="1">
                  <c:v>1158</c:v>
                </c:pt>
                <c:pt idx="2">
                  <c:v>1171</c:v>
                </c:pt>
                <c:pt idx="3">
                  <c:v>1362</c:v>
                </c:pt>
                <c:pt idx="4">
                  <c:v>1382</c:v>
                </c:pt>
                <c:pt idx="5">
                  <c:v>1351</c:v>
                </c:pt>
                <c:pt idx="6">
                  <c:v>1222</c:v>
                </c:pt>
                <c:pt idx="7">
                  <c:v>1192</c:v>
                </c:pt>
                <c:pt idx="8">
                  <c:v>1126</c:v>
                </c:pt>
                <c:pt idx="9">
                  <c:v>1106</c:v>
                </c:pt>
                <c:pt idx="10">
                  <c:v>1115</c:v>
                </c:pt>
                <c:pt idx="11">
                  <c:v>1060</c:v>
                </c:pt>
              </c:numCache>
            </c:numRef>
          </c:val>
          <c:extLst>
            <c:ext xmlns:c16="http://schemas.microsoft.com/office/drawing/2014/chart" uri="{C3380CC4-5D6E-409C-BE32-E72D297353CC}">
              <c16:uniqueId val="{00000001-21AA-41A0-B0E5-DD546FB5913E}"/>
            </c:ext>
          </c:extLst>
        </c:ser>
        <c:ser>
          <c:idx val="3"/>
          <c:order val="3"/>
          <c:tx>
            <c:strRef>
              <c:f>FrozenPlans!$F$4</c:f>
              <c:strCache>
                <c:ptCount val="1"/>
                <c:pt idx="0">
                  <c:v>Partially frozen, closed to new entrants.</c:v>
                </c:pt>
              </c:strCache>
            </c:strRef>
          </c:tx>
          <c:spPr>
            <a:solidFill>
              <a:schemeClr val="bg1"/>
            </a:solidFill>
            <a:ln>
              <a:noFill/>
            </a:ln>
            <a:effectLst>
              <a:outerShdw blurRad="40000" dist="23000" dir="5400000" rotWithShape="0">
                <a:srgbClr val="000000">
                  <a:alpha val="35000"/>
                </a:srgbClr>
              </a:outerShdw>
            </a:effectLst>
            <a:scene3d>
              <a:camera prst="orthographicFront"/>
              <a:lightRig rig="threePt" dir="t"/>
            </a:scene3d>
          </c:spPr>
          <c:invertIfNegative val="0"/>
          <c:cat>
            <c:numRef>
              <c:f>FrozenPlans!$C$5:$C$16</c:f>
              <c:numCache>
                <c:formatCode>General</c:formatCode>
                <c:ptCount val="12"/>
                <c:pt idx="0">
                  <c:v>2008</c:v>
                </c:pt>
                <c:pt idx="1">
                  <c:v>2009</c:v>
                </c:pt>
                <c:pt idx="2">
                  <c:v>2010</c:v>
                </c:pt>
                <c:pt idx="3">
                  <c:v>2011</c:v>
                </c:pt>
                <c:pt idx="4">
                  <c:v>2012</c:v>
                </c:pt>
                <c:pt idx="5">
                  <c:v>2013</c:v>
                </c:pt>
                <c:pt idx="6">
                  <c:v>2014</c:v>
                </c:pt>
                <c:pt idx="7">
                  <c:v>2015</c:v>
                </c:pt>
                <c:pt idx="8">
                  <c:v>2016</c:v>
                </c:pt>
                <c:pt idx="9">
                  <c:v>2017</c:v>
                </c:pt>
                <c:pt idx="10">
                  <c:v>2018</c:v>
                </c:pt>
                <c:pt idx="11">
                  <c:v>2019</c:v>
                </c:pt>
              </c:numCache>
            </c:numRef>
          </c:cat>
          <c:val>
            <c:numRef>
              <c:f>FrozenPlans!$F$5:$F$16</c:f>
              <c:numCache>
                <c:formatCode>_(* #,##0_);_(* \(#,##0\);_(* "-"??_);_(@_)</c:formatCode>
                <c:ptCount val="12"/>
                <c:pt idx="0">
                  <c:v>574</c:v>
                </c:pt>
                <c:pt idx="1">
                  <c:v>655</c:v>
                </c:pt>
                <c:pt idx="2">
                  <c:v>675</c:v>
                </c:pt>
                <c:pt idx="3">
                  <c:v>740</c:v>
                </c:pt>
                <c:pt idx="4">
                  <c:v>684</c:v>
                </c:pt>
                <c:pt idx="5">
                  <c:v>649</c:v>
                </c:pt>
                <c:pt idx="6">
                  <c:v>617</c:v>
                </c:pt>
                <c:pt idx="7">
                  <c:v>615</c:v>
                </c:pt>
                <c:pt idx="8">
                  <c:v>586</c:v>
                </c:pt>
                <c:pt idx="9">
                  <c:v>602</c:v>
                </c:pt>
                <c:pt idx="10">
                  <c:v>613</c:v>
                </c:pt>
                <c:pt idx="11">
                  <c:v>613</c:v>
                </c:pt>
              </c:numCache>
            </c:numRef>
          </c:val>
          <c:extLst>
            <c:ext xmlns:c16="http://schemas.microsoft.com/office/drawing/2014/chart" uri="{C3380CC4-5D6E-409C-BE32-E72D297353CC}">
              <c16:uniqueId val="{00000002-21AA-41A0-B0E5-DD546FB5913E}"/>
            </c:ext>
          </c:extLst>
        </c:ser>
        <c:ser>
          <c:idx val="4"/>
          <c:order val="4"/>
          <c:tx>
            <c:strRef>
              <c:f>FrozenPlans!$G$4</c:f>
              <c:strCache>
                <c:ptCount val="1"/>
                <c:pt idx="0">
                  <c:v>Partially frozen, open to new entrants.</c:v>
                </c:pt>
              </c:strCache>
            </c:strRef>
          </c:tx>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numRef>
              <c:f>FrozenPlans!$C$5:$C$16</c:f>
              <c:numCache>
                <c:formatCode>General</c:formatCode>
                <c:ptCount val="12"/>
                <c:pt idx="0">
                  <c:v>2008</c:v>
                </c:pt>
                <c:pt idx="1">
                  <c:v>2009</c:v>
                </c:pt>
                <c:pt idx="2">
                  <c:v>2010</c:v>
                </c:pt>
                <c:pt idx="3">
                  <c:v>2011</c:v>
                </c:pt>
                <c:pt idx="4">
                  <c:v>2012</c:v>
                </c:pt>
                <c:pt idx="5">
                  <c:v>2013</c:v>
                </c:pt>
                <c:pt idx="6">
                  <c:v>2014</c:v>
                </c:pt>
                <c:pt idx="7">
                  <c:v>2015</c:v>
                </c:pt>
                <c:pt idx="8">
                  <c:v>2016</c:v>
                </c:pt>
                <c:pt idx="9">
                  <c:v>2017</c:v>
                </c:pt>
                <c:pt idx="10">
                  <c:v>2018</c:v>
                </c:pt>
                <c:pt idx="11">
                  <c:v>2019</c:v>
                </c:pt>
              </c:numCache>
            </c:numRef>
          </c:cat>
          <c:val>
            <c:numRef>
              <c:f>FrozenPlans!$G$5:$G$16</c:f>
              <c:numCache>
                <c:formatCode>_(* #,##0_);_(* \(#,##0\);_(* "-"??_);_(@_)</c:formatCode>
                <c:ptCount val="12"/>
                <c:pt idx="0">
                  <c:v>360</c:v>
                </c:pt>
                <c:pt idx="1">
                  <c:v>390</c:v>
                </c:pt>
                <c:pt idx="2">
                  <c:v>408</c:v>
                </c:pt>
                <c:pt idx="3">
                  <c:v>380</c:v>
                </c:pt>
                <c:pt idx="4">
                  <c:v>328</c:v>
                </c:pt>
                <c:pt idx="5">
                  <c:v>316</c:v>
                </c:pt>
                <c:pt idx="6">
                  <c:v>264</c:v>
                </c:pt>
                <c:pt idx="7">
                  <c:v>255</c:v>
                </c:pt>
                <c:pt idx="8">
                  <c:v>233</c:v>
                </c:pt>
                <c:pt idx="9">
                  <c:v>232</c:v>
                </c:pt>
                <c:pt idx="10">
                  <c:v>237</c:v>
                </c:pt>
                <c:pt idx="11">
                  <c:v>224</c:v>
                </c:pt>
              </c:numCache>
            </c:numRef>
          </c:val>
          <c:extLst>
            <c:ext xmlns:c16="http://schemas.microsoft.com/office/drawing/2014/chart" uri="{C3380CC4-5D6E-409C-BE32-E72D297353CC}">
              <c16:uniqueId val="{00000003-21AA-41A0-B0E5-DD546FB5913E}"/>
            </c:ext>
          </c:extLst>
        </c:ser>
        <c:ser>
          <c:idx val="5"/>
          <c:order val="5"/>
          <c:tx>
            <c:strRef>
              <c:f>FrozenPlans!$H$4</c:f>
              <c:strCache>
                <c:ptCount val="1"/>
                <c:pt idx="0">
                  <c:v>No Accrual or Participation Freeze</c:v>
                </c:pt>
              </c:strCache>
            </c:strRef>
          </c:tx>
          <c:spPr>
            <a:solidFill>
              <a:schemeClr val="accent1">
                <a:lumMod val="75000"/>
              </a:schemeClr>
            </a:solidFill>
            <a:ln>
              <a:noFill/>
            </a:ln>
            <a:effectLst>
              <a:outerShdw blurRad="40000" dist="23000" dir="5400000" rotWithShape="0">
                <a:srgbClr val="000000">
                  <a:alpha val="35000"/>
                </a:srgbClr>
              </a:outerShdw>
            </a:effectLst>
            <a:scene3d>
              <a:camera prst="orthographicFront"/>
              <a:lightRig rig="threePt" dir="t"/>
            </a:scene3d>
          </c:spPr>
          <c:invertIfNegative val="0"/>
          <c:cat>
            <c:numRef>
              <c:f>FrozenPlans!$C$5:$C$16</c:f>
              <c:numCache>
                <c:formatCode>General</c:formatCode>
                <c:ptCount val="12"/>
                <c:pt idx="0">
                  <c:v>2008</c:v>
                </c:pt>
                <c:pt idx="1">
                  <c:v>2009</c:v>
                </c:pt>
                <c:pt idx="2">
                  <c:v>2010</c:v>
                </c:pt>
                <c:pt idx="3">
                  <c:v>2011</c:v>
                </c:pt>
                <c:pt idx="4">
                  <c:v>2012</c:v>
                </c:pt>
                <c:pt idx="5">
                  <c:v>2013</c:v>
                </c:pt>
                <c:pt idx="6">
                  <c:v>2014</c:v>
                </c:pt>
                <c:pt idx="7">
                  <c:v>2015</c:v>
                </c:pt>
                <c:pt idx="8">
                  <c:v>2016</c:v>
                </c:pt>
                <c:pt idx="9">
                  <c:v>2017</c:v>
                </c:pt>
                <c:pt idx="10">
                  <c:v>2018</c:v>
                </c:pt>
                <c:pt idx="11">
                  <c:v>2019</c:v>
                </c:pt>
              </c:numCache>
            </c:numRef>
          </c:cat>
          <c:val>
            <c:numRef>
              <c:f>FrozenPlans!$H$5:$H$16</c:f>
              <c:numCache>
                <c:formatCode>_(* #,##0_);_(* \(#,##0\);_(* "-"??_);_(@_)</c:formatCode>
                <c:ptCount val="12"/>
                <c:pt idx="0">
                  <c:v>20817</c:v>
                </c:pt>
                <c:pt idx="1">
                  <c:v>18451</c:v>
                </c:pt>
                <c:pt idx="2">
                  <c:v>16401</c:v>
                </c:pt>
                <c:pt idx="3">
                  <c:v>15387</c:v>
                </c:pt>
                <c:pt idx="4">
                  <c:v>14434</c:v>
                </c:pt>
                <c:pt idx="5">
                  <c:v>14129</c:v>
                </c:pt>
                <c:pt idx="6">
                  <c:v>14059</c:v>
                </c:pt>
                <c:pt idx="7">
                  <c:v>14278</c:v>
                </c:pt>
                <c:pt idx="8">
                  <c:v>14641</c:v>
                </c:pt>
                <c:pt idx="9">
                  <c:v>15041</c:v>
                </c:pt>
                <c:pt idx="10">
                  <c:v>15709</c:v>
                </c:pt>
                <c:pt idx="11">
                  <c:v>16042</c:v>
                </c:pt>
              </c:numCache>
            </c:numRef>
          </c:val>
          <c:extLst>
            <c:ext xmlns:c16="http://schemas.microsoft.com/office/drawing/2014/chart" uri="{C3380CC4-5D6E-409C-BE32-E72D297353CC}">
              <c16:uniqueId val="{00000004-21AA-41A0-B0E5-DD546FB5913E}"/>
            </c:ext>
          </c:extLst>
        </c:ser>
        <c:dLbls>
          <c:showLegendKey val="0"/>
          <c:showVal val="0"/>
          <c:showCatName val="0"/>
          <c:showSerName val="0"/>
          <c:showPercent val="0"/>
          <c:showBubbleSize val="0"/>
        </c:dLbls>
        <c:gapWidth val="150"/>
        <c:overlap val="100"/>
        <c:axId val="864540016"/>
        <c:axId val="864539656"/>
        <c:extLst>
          <c:ext xmlns:c15="http://schemas.microsoft.com/office/drawing/2012/chart" uri="{02D57815-91ED-43cb-92C2-25804820EDAC}">
            <c15:filteredBarSeries>
              <c15:ser>
                <c:idx val="0"/>
                <c:order val="0"/>
                <c:tx>
                  <c:strRef>
                    <c:extLst>
                      <c:ext uri="{02D57815-91ED-43cb-92C2-25804820EDAC}">
                        <c15:formulaRef>
                          <c15:sqref>FrozenPlans!$C$4</c15:sqref>
                        </c15:formulaRef>
                      </c:ext>
                    </c:extLst>
                    <c:strCache>
                      <c:ptCount val="1"/>
                      <c:pt idx="0">
                        <c:v>Beginning of plan year</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numRef>
                    <c:extLst>
                      <c:ext uri="{02D57815-91ED-43cb-92C2-25804820EDAC}">
                        <c15:formulaRef>
                          <c15:sqref>FrozenPlans!$C$5:$C$16</c15:sqref>
                        </c15:formulaRef>
                      </c:ext>
                    </c:extLst>
                    <c:numCache>
                      <c:formatCode>General</c:formatCode>
                      <c:ptCount val="12"/>
                      <c:pt idx="0">
                        <c:v>2008</c:v>
                      </c:pt>
                      <c:pt idx="1">
                        <c:v>2009</c:v>
                      </c:pt>
                      <c:pt idx="2">
                        <c:v>2010</c:v>
                      </c:pt>
                      <c:pt idx="3">
                        <c:v>2011</c:v>
                      </c:pt>
                      <c:pt idx="4">
                        <c:v>2012</c:v>
                      </c:pt>
                      <c:pt idx="5">
                        <c:v>2013</c:v>
                      </c:pt>
                      <c:pt idx="6">
                        <c:v>2014</c:v>
                      </c:pt>
                      <c:pt idx="7">
                        <c:v>2015</c:v>
                      </c:pt>
                      <c:pt idx="8">
                        <c:v>2016</c:v>
                      </c:pt>
                      <c:pt idx="9">
                        <c:v>2017</c:v>
                      </c:pt>
                      <c:pt idx="10">
                        <c:v>2018</c:v>
                      </c:pt>
                      <c:pt idx="11">
                        <c:v>2019</c:v>
                      </c:pt>
                    </c:numCache>
                  </c:numRef>
                </c:cat>
                <c:val>
                  <c:numRef>
                    <c:extLst>
                      <c:ext uri="{02D57815-91ED-43cb-92C2-25804820EDAC}">
                        <c15:formulaRef>
                          <c15:sqref>FrozenPlans!$C$5:$C$16</c15:sqref>
                        </c15:formulaRef>
                      </c:ext>
                    </c:extLst>
                    <c:numCache>
                      <c:formatCode>General</c:formatCode>
                      <c:ptCount val="12"/>
                      <c:pt idx="0">
                        <c:v>2008</c:v>
                      </c:pt>
                      <c:pt idx="1">
                        <c:v>2009</c:v>
                      </c:pt>
                      <c:pt idx="2">
                        <c:v>2010</c:v>
                      </c:pt>
                      <c:pt idx="3">
                        <c:v>2011</c:v>
                      </c:pt>
                      <c:pt idx="4">
                        <c:v>2012</c:v>
                      </c:pt>
                      <c:pt idx="5">
                        <c:v>2013</c:v>
                      </c:pt>
                      <c:pt idx="6">
                        <c:v>2014</c:v>
                      </c:pt>
                      <c:pt idx="7">
                        <c:v>2015</c:v>
                      </c:pt>
                      <c:pt idx="8">
                        <c:v>2016</c:v>
                      </c:pt>
                      <c:pt idx="9">
                        <c:v>2017</c:v>
                      </c:pt>
                      <c:pt idx="10">
                        <c:v>2018</c:v>
                      </c:pt>
                      <c:pt idx="11">
                        <c:v>2019</c:v>
                      </c:pt>
                    </c:numCache>
                  </c:numRef>
                </c:val>
                <c:extLst>
                  <c:ext xmlns:c16="http://schemas.microsoft.com/office/drawing/2014/chart" uri="{C3380CC4-5D6E-409C-BE32-E72D297353CC}">
                    <c16:uniqueId val="{00000005-21AA-41A0-B0E5-DD546FB5913E}"/>
                  </c:ext>
                </c:extLst>
              </c15:ser>
            </c15:filteredBarSeries>
          </c:ext>
        </c:extLst>
      </c:barChart>
      <c:valAx>
        <c:axId val="864539656"/>
        <c:scaling>
          <c:orientation val="minMax"/>
          <c:max val="30000"/>
        </c:scaling>
        <c:delete val="0"/>
        <c:axPos val="r"/>
        <c:majorGridlines>
          <c:spPr>
            <a:ln w="9525" cap="flat" cmpd="sng" algn="ctr">
              <a:solidFill>
                <a:schemeClr val="lt1">
                  <a:lumMod val="95000"/>
                  <a:alpha val="10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864540016"/>
        <c:crosses val="max"/>
        <c:crossBetween val="between"/>
      </c:valAx>
      <c:catAx>
        <c:axId val="864540016"/>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864539656"/>
        <c:crosses val="autoZero"/>
        <c:auto val="1"/>
        <c:lblAlgn val="ctr"/>
        <c:lblOffset val="100"/>
        <c:noMultiLvlLbl val="0"/>
      </c:catAx>
      <c:spPr>
        <a:noFill/>
        <a:ln>
          <a:noFill/>
        </a:ln>
        <a:effectLst/>
      </c:spPr>
    </c:plotArea>
    <c:legend>
      <c:legendPos val="b"/>
      <c:layout>
        <c:manualLayout>
          <c:xMode val="edge"/>
          <c:yMode val="edge"/>
          <c:x val="4.1850651222400108E-2"/>
          <c:y val="0.67063958130708545"/>
          <c:w val="0.48665512929132254"/>
          <c:h val="0.3191857834976497"/>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5365142389569275"/>
          <c:y val="2.9604850688176657E-2"/>
          <c:w val="0.81681989921617548"/>
          <c:h val="0.83432762342367361"/>
        </c:manualLayout>
      </c:layout>
      <c:barChart>
        <c:barDir val="col"/>
        <c:grouping val="percentStacked"/>
        <c:varyColors val="0"/>
        <c:ser>
          <c:idx val="0"/>
          <c:order val="0"/>
          <c:tx>
            <c:strRef>
              <c:f>Sheet1!$B$1</c:f>
              <c:strCache>
                <c:ptCount val="1"/>
                <c:pt idx="0">
                  <c:v>Column1</c:v>
                </c:pt>
              </c:strCache>
            </c:strRef>
          </c:tx>
          <c:spPr>
            <a:solidFill>
              <a:srgbClr val="FFC000"/>
            </a:solidFill>
            <a:ln>
              <a:noFill/>
            </a:ln>
            <a:effectLst>
              <a:outerShdw blurRad="40000" dist="23000" dir="5400000" rotWithShape="0">
                <a:srgbClr val="000000">
                  <a:alpha val="35000"/>
                </a:srgbClr>
              </a:outerShdw>
            </a:effectLst>
            <a:scene3d>
              <a:camera prst="orthographicFront"/>
              <a:lightRig rig="threePt" dir="t"/>
            </a:scene3d>
          </c:spPr>
          <c:invertIfNegative val="0"/>
          <c:cat>
            <c:strRef>
              <c:f>Sheet1!$A$2:$A$8</c:f>
              <c:strCache>
                <c:ptCount val="7"/>
                <c:pt idx="0">
                  <c:v>&lt;75%</c:v>
                </c:pt>
                <c:pt idx="1">
                  <c:v>75-80%</c:v>
                </c:pt>
                <c:pt idx="2">
                  <c:v>80-85%</c:v>
                </c:pt>
                <c:pt idx="3">
                  <c:v>85-90%</c:v>
                </c:pt>
                <c:pt idx="4">
                  <c:v>90-95%</c:v>
                </c:pt>
                <c:pt idx="5">
                  <c:v>95-100%</c:v>
                </c:pt>
                <c:pt idx="6">
                  <c:v>100%+</c:v>
                </c:pt>
              </c:strCache>
            </c:strRef>
          </c:cat>
          <c:val>
            <c:numRef>
              <c:f>Sheet1!$B$2:$B$8</c:f>
              <c:numCache>
                <c:formatCode>General</c:formatCode>
                <c:ptCount val="7"/>
                <c:pt idx="0">
                  <c:v>0.6</c:v>
                </c:pt>
                <c:pt idx="1">
                  <c:v>0.5</c:v>
                </c:pt>
                <c:pt idx="2">
                  <c:v>0.4</c:v>
                </c:pt>
                <c:pt idx="3">
                  <c:v>0.3</c:v>
                </c:pt>
                <c:pt idx="4">
                  <c:v>0.2</c:v>
                </c:pt>
                <c:pt idx="5">
                  <c:v>0.1</c:v>
                </c:pt>
                <c:pt idx="6">
                  <c:v>0</c:v>
                </c:pt>
              </c:numCache>
            </c:numRef>
          </c:val>
          <c:extLst>
            <c:ext xmlns:c16="http://schemas.microsoft.com/office/drawing/2014/chart" uri="{C3380CC4-5D6E-409C-BE32-E72D297353CC}">
              <c16:uniqueId val="{00000000-9090-4D62-BC41-E70729BA5387}"/>
            </c:ext>
          </c:extLst>
        </c:ser>
        <c:ser>
          <c:idx val="1"/>
          <c:order val="1"/>
          <c:tx>
            <c:strRef>
              <c:f>Sheet1!$C$1</c:f>
              <c:strCache>
                <c:ptCount val="1"/>
                <c:pt idx="0">
                  <c:v>Column2</c:v>
                </c:pt>
              </c:strCache>
            </c:strRef>
          </c:tx>
          <c:spPr>
            <a:solidFill>
              <a:srgbClr val="73D3F5"/>
            </a:solidFill>
            <a:ln>
              <a:noFill/>
            </a:ln>
            <a:effectLst>
              <a:outerShdw blurRad="40000" dist="23000" dir="5400000" rotWithShape="0">
                <a:srgbClr val="000000">
                  <a:alpha val="35000"/>
                </a:srgbClr>
              </a:outerShdw>
            </a:effectLst>
            <a:scene3d>
              <a:camera prst="orthographicFront"/>
              <a:lightRig rig="threePt" dir="t"/>
            </a:scene3d>
          </c:spPr>
          <c:invertIfNegative val="0"/>
          <c:dPt>
            <c:idx val="0"/>
            <c:invertIfNegative val="0"/>
            <c:bubble3D val="0"/>
            <c:extLst>
              <c:ext xmlns:c16="http://schemas.microsoft.com/office/drawing/2014/chart" uri="{C3380CC4-5D6E-409C-BE32-E72D297353CC}">
                <c16:uniqueId val="{00000001-9090-4D62-BC41-E70729BA5387}"/>
              </c:ext>
            </c:extLst>
          </c:dPt>
          <c:dPt>
            <c:idx val="1"/>
            <c:invertIfNegative val="0"/>
            <c:bubble3D val="0"/>
            <c:extLst>
              <c:ext xmlns:c16="http://schemas.microsoft.com/office/drawing/2014/chart" uri="{C3380CC4-5D6E-409C-BE32-E72D297353CC}">
                <c16:uniqueId val="{00000002-9090-4D62-BC41-E70729BA5387}"/>
              </c:ext>
            </c:extLst>
          </c:dPt>
          <c:dPt>
            <c:idx val="2"/>
            <c:invertIfNegative val="0"/>
            <c:bubble3D val="0"/>
            <c:extLst>
              <c:ext xmlns:c16="http://schemas.microsoft.com/office/drawing/2014/chart" uri="{C3380CC4-5D6E-409C-BE32-E72D297353CC}">
                <c16:uniqueId val="{00000003-9090-4D62-BC41-E70729BA5387}"/>
              </c:ext>
            </c:extLst>
          </c:dPt>
          <c:dPt>
            <c:idx val="3"/>
            <c:invertIfNegative val="0"/>
            <c:bubble3D val="0"/>
            <c:extLst>
              <c:ext xmlns:c16="http://schemas.microsoft.com/office/drawing/2014/chart" uri="{C3380CC4-5D6E-409C-BE32-E72D297353CC}">
                <c16:uniqueId val="{00000004-9090-4D62-BC41-E70729BA5387}"/>
              </c:ext>
            </c:extLst>
          </c:dPt>
          <c:dPt>
            <c:idx val="4"/>
            <c:invertIfNegative val="0"/>
            <c:bubble3D val="0"/>
            <c:extLst>
              <c:ext xmlns:c16="http://schemas.microsoft.com/office/drawing/2014/chart" uri="{C3380CC4-5D6E-409C-BE32-E72D297353CC}">
                <c16:uniqueId val="{00000005-9090-4D62-BC41-E70729BA5387}"/>
              </c:ext>
            </c:extLst>
          </c:dPt>
          <c:cat>
            <c:strRef>
              <c:f>Sheet1!$A$2:$A$8</c:f>
              <c:strCache>
                <c:ptCount val="7"/>
                <c:pt idx="0">
                  <c:v>&lt;75%</c:v>
                </c:pt>
                <c:pt idx="1">
                  <c:v>75-80%</c:v>
                </c:pt>
                <c:pt idx="2">
                  <c:v>80-85%</c:v>
                </c:pt>
                <c:pt idx="3">
                  <c:v>85-90%</c:v>
                </c:pt>
                <c:pt idx="4">
                  <c:v>90-95%</c:v>
                </c:pt>
                <c:pt idx="5">
                  <c:v>95-100%</c:v>
                </c:pt>
                <c:pt idx="6">
                  <c:v>100%+</c:v>
                </c:pt>
              </c:strCache>
            </c:strRef>
          </c:cat>
          <c:val>
            <c:numRef>
              <c:f>Sheet1!$C$2:$C$8</c:f>
              <c:numCache>
                <c:formatCode>General</c:formatCode>
                <c:ptCount val="7"/>
                <c:pt idx="0">
                  <c:v>0.4</c:v>
                </c:pt>
                <c:pt idx="1">
                  <c:v>0.5</c:v>
                </c:pt>
                <c:pt idx="2">
                  <c:v>0.6</c:v>
                </c:pt>
                <c:pt idx="3">
                  <c:v>0.7</c:v>
                </c:pt>
                <c:pt idx="4">
                  <c:v>0.8</c:v>
                </c:pt>
                <c:pt idx="5">
                  <c:v>0.9</c:v>
                </c:pt>
                <c:pt idx="6">
                  <c:v>1</c:v>
                </c:pt>
              </c:numCache>
            </c:numRef>
          </c:val>
          <c:extLst>
            <c:ext xmlns:c16="http://schemas.microsoft.com/office/drawing/2014/chart" uri="{C3380CC4-5D6E-409C-BE32-E72D297353CC}">
              <c16:uniqueId val="{00000006-9090-4D62-BC41-E70729BA5387}"/>
            </c:ext>
          </c:extLst>
        </c:ser>
        <c:dLbls>
          <c:showLegendKey val="0"/>
          <c:showVal val="0"/>
          <c:showCatName val="0"/>
          <c:showSerName val="0"/>
          <c:showPercent val="0"/>
          <c:showBubbleSize val="0"/>
        </c:dLbls>
        <c:gapWidth val="150"/>
        <c:overlap val="100"/>
        <c:axId val="157366528"/>
        <c:axId val="163135872"/>
      </c:barChart>
      <c:catAx>
        <c:axId val="157366528"/>
        <c:scaling>
          <c:orientation val="minMax"/>
        </c:scaling>
        <c:delete val="0"/>
        <c:axPos val="b"/>
        <c:title>
          <c:tx>
            <c:rich>
              <a:bodyPr rot="0" spcFirstLastPara="1" vertOverflow="ellipsis" vert="horz" wrap="square" anchor="ctr" anchorCtr="1"/>
              <a:lstStyle/>
              <a:p>
                <a:pPr>
                  <a:defRPr sz="1000" b="1" i="0" u="none" strike="noStrike" kern="1200" cap="all" baseline="0">
                    <a:solidFill>
                      <a:schemeClr val="lt1">
                        <a:lumMod val="85000"/>
                      </a:schemeClr>
                    </a:solidFill>
                    <a:latin typeface="+mn-lt"/>
                    <a:ea typeface="+mn-ea"/>
                    <a:cs typeface="+mn-cs"/>
                  </a:defRPr>
                </a:pPr>
                <a:r>
                  <a:rPr lang="en-US" sz="1000"/>
                  <a:t>Funded status </a:t>
                </a:r>
              </a:p>
            </c:rich>
          </c:tx>
          <c:overlay val="0"/>
          <c:spPr>
            <a:noFill/>
            <a:ln>
              <a:noFill/>
            </a:ln>
            <a:effectLst/>
          </c:spPr>
        </c:title>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163135872"/>
        <c:crosses val="autoZero"/>
        <c:auto val="1"/>
        <c:lblAlgn val="ctr"/>
        <c:lblOffset val="100"/>
        <c:noMultiLvlLbl val="0"/>
      </c:catAx>
      <c:valAx>
        <c:axId val="163135872"/>
        <c:scaling>
          <c:orientation val="minMax"/>
        </c:scaling>
        <c:delete val="0"/>
        <c:axPos val="l"/>
        <c:majorGridlines>
          <c:spPr>
            <a:ln w="9525" cap="flat" cmpd="sng" algn="ctr">
              <a:solidFill>
                <a:schemeClr val="lt1">
                  <a:lumMod val="95000"/>
                  <a:alpha val="10000"/>
                </a:schemeClr>
              </a:solidFill>
              <a:round/>
            </a:ln>
            <a:effectLst/>
          </c:spPr>
        </c:majorGridlines>
        <c:title>
          <c:tx>
            <c:rich>
              <a:bodyPr rot="-5400000" spcFirstLastPara="1" vertOverflow="ellipsis" vert="horz" wrap="square" anchor="ctr" anchorCtr="1"/>
              <a:lstStyle/>
              <a:p>
                <a:pPr>
                  <a:defRPr sz="1000" b="1" i="0" u="none" strike="noStrike" kern="1200" cap="all" baseline="0">
                    <a:solidFill>
                      <a:schemeClr val="lt1">
                        <a:lumMod val="85000"/>
                      </a:schemeClr>
                    </a:solidFill>
                    <a:latin typeface="+mn-lt"/>
                    <a:ea typeface="+mn-ea"/>
                    <a:cs typeface="+mn-cs"/>
                  </a:defRPr>
                </a:pPr>
                <a:r>
                  <a:rPr lang="en-US" sz="1000"/>
                  <a:t>Asset allocation</a:t>
                </a:r>
              </a:p>
            </c:rich>
          </c:tx>
          <c:layout>
            <c:manualLayout>
              <c:xMode val="edge"/>
              <c:yMode val="edge"/>
              <c:x val="1.0529376130318855E-2"/>
              <c:y val="0.18904339694797279"/>
            </c:manualLayout>
          </c:layout>
          <c:overlay val="0"/>
          <c:spPr>
            <a:noFill/>
            <a:ln>
              <a:noFill/>
            </a:ln>
            <a:effectLst/>
          </c:sp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157366528"/>
        <c:crosses val="autoZero"/>
        <c:crossBetween val="between"/>
        <c:majorUnit val="0.5"/>
      </c:valAx>
      <c:spPr>
        <a:noFill/>
        <a:ln>
          <a:noFill/>
        </a:ln>
        <a:effectLst/>
      </c:spPr>
    </c:plotArea>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sz="1400"/>
              <a:t>Number of US DB Plan Terminations</a:t>
            </a:r>
          </a:p>
        </c:rich>
      </c:tx>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lineChart>
        <c:grouping val="standard"/>
        <c:varyColors val="0"/>
        <c:ser>
          <c:idx val="1"/>
          <c:order val="1"/>
          <c:tx>
            <c:strRef>
              <c:f>'PBGC-PlanTerminations'!$D$2</c:f>
              <c:strCache>
                <c:ptCount val="1"/>
                <c:pt idx="0">
                  <c:v>Standard Termination Filings</c:v>
                </c:pt>
              </c:strCache>
            </c:strRef>
          </c:tx>
          <c:spPr>
            <a:ln w="34925" cap="rnd">
              <a:solidFill>
                <a:schemeClr val="accent1">
                  <a:lumMod val="75000"/>
                </a:schemeClr>
              </a:solidFill>
              <a:round/>
            </a:ln>
            <a:effectLst>
              <a:outerShdw blurRad="40000" dist="23000" dir="5400000" rotWithShape="0">
                <a:srgbClr val="000000">
                  <a:alpha val="35000"/>
                </a:srgbClr>
              </a:outerShdw>
            </a:effectLst>
          </c:spPr>
          <c:marker>
            <c:symbol val="none"/>
          </c:marker>
          <c:cat>
            <c:numRef>
              <c:f>'PBGC-PlanTerminations'!$C$32:$C$48</c:f>
              <c:numCache>
                <c:formatCode>General</c:formatCode>
                <c:ptCount val="17"/>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pt idx="14">
                  <c:v>2018</c:v>
                </c:pt>
                <c:pt idx="15">
                  <c:v>2019</c:v>
                </c:pt>
                <c:pt idx="16">
                  <c:v>2020</c:v>
                </c:pt>
              </c:numCache>
            </c:numRef>
          </c:cat>
          <c:val>
            <c:numRef>
              <c:f>'PBGC-PlanTerminations'!$D$32:$D$48</c:f>
              <c:numCache>
                <c:formatCode>_(* #,##0_);_(* \(#,##0\);_(* "-"??_);_(@_)</c:formatCode>
                <c:ptCount val="17"/>
                <c:pt idx="0">
                  <c:v>1198</c:v>
                </c:pt>
                <c:pt idx="1">
                  <c:v>1108</c:v>
                </c:pt>
                <c:pt idx="2">
                  <c:v>1247</c:v>
                </c:pt>
                <c:pt idx="3">
                  <c:v>1233</c:v>
                </c:pt>
                <c:pt idx="4">
                  <c:v>1405</c:v>
                </c:pt>
                <c:pt idx="5">
                  <c:v>1294</c:v>
                </c:pt>
                <c:pt idx="6">
                  <c:v>1308</c:v>
                </c:pt>
                <c:pt idx="7">
                  <c:v>1400</c:v>
                </c:pt>
                <c:pt idx="8">
                  <c:v>1332</c:v>
                </c:pt>
                <c:pt idx="9">
                  <c:v>1481</c:v>
                </c:pt>
                <c:pt idx="10">
                  <c:v>1373</c:v>
                </c:pt>
                <c:pt idx="11">
                  <c:v>1197</c:v>
                </c:pt>
                <c:pt idx="12">
                  <c:v>1225</c:v>
                </c:pt>
                <c:pt idx="13">
                  <c:v>1350</c:v>
                </c:pt>
                <c:pt idx="14">
                  <c:v>1468</c:v>
                </c:pt>
                <c:pt idx="15">
                  <c:v>1500</c:v>
                </c:pt>
                <c:pt idx="16">
                  <c:v>1597</c:v>
                </c:pt>
              </c:numCache>
            </c:numRef>
          </c:val>
          <c:smooth val="0"/>
          <c:extLst>
            <c:ext xmlns:c16="http://schemas.microsoft.com/office/drawing/2014/chart" uri="{C3380CC4-5D6E-409C-BE32-E72D297353CC}">
              <c16:uniqueId val="{00000000-CADF-46D8-AAF6-33DC5AB4A90A}"/>
            </c:ext>
          </c:extLst>
        </c:ser>
        <c:ser>
          <c:idx val="2"/>
          <c:order val="2"/>
          <c:tx>
            <c:strRef>
              <c:f>'PBGC-PlanTerminations'!$E$2</c:f>
              <c:strCache>
                <c:ptCount val="1"/>
                <c:pt idx="0">
                  <c:v>Trusteed Terminations</c:v>
                </c:pt>
              </c:strCache>
            </c:strRef>
          </c:tx>
          <c:spPr>
            <a:ln w="34925" cap="rnd">
              <a:solidFill>
                <a:schemeClr val="accent3"/>
              </a:solidFill>
              <a:round/>
            </a:ln>
            <a:effectLst>
              <a:outerShdw blurRad="40000" dist="23000" dir="5400000" rotWithShape="0">
                <a:srgbClr val="000000">
                  <a:alpha val="35000"/>
                </a:srgbClr>
              </a:outerShdw>
            </a:effectLst>
          </c:spPr>
          <c:marker>
            <c:symbol val="none"/>
          </c:marker>
          <c:cat>
            <c:numRef>
              <c:f>'PBGC-PlanTerminations'!$C$32:$C$48</c:f>
              <c:numCache>
                <c:formatCode>General</c:formatCode>
                <c:ptCount val="17"/>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pt idx="14">
                  <c:v>2018</c:v>
                </c:pt>
                <c:pt idx="15">
                  <c:v>2019</c:v>
                </c:pt>
                <c:pt idx="16">
                  <c:v>2020</c:v>
                </c:pt>
              </c:numCache>
            </c:numRef>
          </c:cat>
          <c:val>
            <c:numRef>
              <c:f>'PBGC-PlanTerminations'!$E$32:$E$48</c:f>
              <c:numCache>
                <c:formatCode>General</c:formatCode>
                <c:ptCount val="17"/>
                <c:pt idx="0">
                  <c:v>164</c:v>
                </c:pt>
                <c:pt idx="1">
                  <c:v>129</c:v>
                </c:pt>
                <c:pt idx="2">
                  <c:v>89</c:v>
                </c:pt>
                <c:pt idx="3">
                  <c:v>78</c:v>
                </c:pt>
                <c:pt idx="4">
                  <c:v>82</c:v>
                </c:pt>
                <c:pt idx="5">
                  <c:v>193</c:v>
                </c:pt>
                <c:pt idx="6">
                  <c:v>156</c:v>
                </c:pt>
                <c:pt idx="7">
                  <c:v>100</c:v>
                </c:pt>
                <c:pt idx="8">
                  <c:v>118</c:v>
                </c:pt>
                <c:pt idx="9">
                  <c:v>97</c:v>
                </c:pt>
                <c:pt idx="10">
                  <c:v>67</c:v>
                </c:pt>
                <c:pt idx="11">
                  <c:v>53</c:v>
                </c:pt>
                <c:pt idx="12">
                  <c:v>74</c:v>
                </c:pt>
                <c:pt idx="13">
                  <c:v>51</c:v>
                </c:pt>
                <c:pt idx="14">
                  <c:v>56</c:v>
                </c:pt>
                <c:pt idx="15">
                  <c:v>49</c:v>
                </c:pt>
                <c:pt idx="16">
                  <c:v>43</c:v>
                </c:pt>
              </c:numCache>
            </c:numRef>
          </c:val>
          <c:smooth val="0"/>
          <c:extLst>
            <c:ext xmlns:c16="http://schemas.microsoft.com/office/drawing/2014/chart" uri="{C3380CC4-5D6E-409C-BE32-E72D297353CC}">
              <c16:uniqueId val="{00000001-CADF-46D8-AAF6-33DC5AB4A90A}"/>
            </c:ext>
          </c:extLst>
        </c:ser>
        <c:dLbls>
          <c:showLegendKey val="0"/>
          <c:showVal val="0"/>
          <c:showCatName val="0"/>
          <c:showSerName val="0"/>
          <c:showPercent val="0"/>
          <c:showBubbleSize val="0"/>
        </c:dLbls>
        <c:smooth val="0"/>
        <c:axId val="1161485728"/>
        <c:axId val="1161481768"/>
        <c:extLst>
          <c:ext xmlns:c15="http://schemas.microsoft.com/office/drawing/2012/chart" uri="{02D57815-91ED-43cb-92C2-25804820EDAC}">
            <c15:filteredLineSeries>
              <c15:ser>
                <c:idx val="0"/>
                <c:order val="0"/>
                <c:tx>
                  <c:strRef>
                    <c:extLst>
                      <c:ext uri="{02D57815-91ED-43cb-92C2-25804820EDAC}">
                        <c15:formulaRef>
                          <c15:sqref>'PBGC-PlanTerminations'!$C$2</c15:sqref>
                        </c15:formulaRef>
                      </c:ext>
                    </c:extLst>
                    <c:strCache>
                      <c:ptCount val="1"/>
                      <c:pt idx="0">
                        <c:v>Fiscal year</c:v>
                      </c:pt>
                    </c:strCache>
                  </c:strRef>
                </c:tx>
                <c:spPr>
                  <a:ln w="34925" cap="rnd">
                    <a:solidFill>
                      <a:schemeClr val="accent1"/>
                    </a:solidFill>
                    <a:round/>
                  </a:ln>
                  <a:effectLst>
                    <a:outerShdw blurRad="40000" dist="23000" dir="5400000" rotWithShape="0">
                      <a:srgbClr val="000000">
                        <a:alpha val="35000"/>
                      </a:srgbClr>
                    </a:outerShdw>
                  </a:effectLst>
                </c:spPr>
                <c:marker>
                  <c:symbol val="none"/>
                </c:marker>
                <c:cat>
                  <c:numRef>
                    <c:extLst>
                      <c:ext uri="{02D57815-91ED-43cb-92C2-25804820EDAC}">
                        <c15:formulaRef>
                          <c15:sqref>'PBGC-PlanTerminations'!$C$32:$C$48</c15:sqref>
                        </c15:formulaRef>
                      </c:ext>
                    </c:extLst>
                    <c:numCache>
                      <c:formatCode>General</c:formatCode>
                      <c:ptCount val="17"/>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pt idx="14">
                        <c:v>2018</c:v>
                      </c:pt>
                      <c:pt idx="15">
                        <c:v>2019</c:v>
                      </c:pt>
                      <c:pt idx="16">
                        <c:v>2020</c:v>
                      </c:pt>
                    </c:numCache>
                  </c:numRef>
                </c:cat>
                <c:val>
                  <c:numRef>
                    <c:extLst>
                      <c:ext uri="{02D57815-91ED-43cb-92C2-25804820EDAC}">
                        <c15:formulaRef>
                          <c15:sqref>'PBGC-PlanTerminations'!$C$32:$C$48</c15:sqref>
                        </c15:formulaRef>
                      </c:ext>
                    </c:extLst>
                    <c:numCache>
                      <c:formatCode>General</c:formatCode>
                      <c:ptCount val="17"/>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pt idx="14">
                        <c:v>2018</c:v>
                      </c:pt>
                      <c:pt idx="15">
                        <c:v>2019</c:v>
                      </c:pt>
                      <c:pt idx="16">
                        <c:v>2020</c:v>
                      </c:pt>
                    </c:numCache>
                  </c:numRef>
                </c:val>
                <c:smooth val="0"/>
                <c:extLst>
                  <c:ext xmlns:c16="http://schemas.microsoft.com/office/drawing/2014/chart" uri="{C3380CC4-5D6E-409C-BE32-E72D297353CC}">
                    <c16:uniqueId val="{00000002-CADF-46D8-AAF6-33DC5AB4A90A}"/>
                  </c:ext>
                </c:extLst>
              </c15:ser>
            </c15:filteredLineSeries>
          </c:ext>
        </c:extLst>
      </c:lineChart>
      <c:catAx>
        <c:axId val="1161485728"/>
        <c:scaling>
          <c:orientation val="minMax"/>
        </c:scaling>
        <c:delete val="0"/>
        <c:axPos val="b"/>
        <c:numFmt formatCode="General" sourceLinked="1"/>
        <c:majorTickMark val="none"/>
        <c:minorTickMark val="none"/>
        <c:tickLblPos val="nextTo"/>
        <c:spPr>
          <a:noFill/>
          <a:ln w="9525" cap="flat" cmpd="sng" algn="ctr">
            <a:solidFill>
              <a:schemeClr val="lt1">
                <a:lumMod val="95000"/>
                <a:alpha val="10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1161481768"/>
        <c:crosses val="autoZero"/>
        <c:auto val="1"/>
        <c:lblAlgn val="ctr"/>
        <c:lblOffset val="100"/>
        <c:noMultiLvlLbl val="0"/>
      </c:catAx>
      <c:valAx>
        <c:axId val="1161481768"/>
        <c:scaling>
          <c:orientation val="minMax"/>
        </c:scaling>
        <c:delete val="0"/>
        <c:axPos val="l"/>
        <c:majorGridlines>
          <c:spPr>
            <a:ln w="9525" cap="flat" cmpd="sng" algn="ctr">
              <a:solidFill>
                <a:schemeClr val="lt1">
                  <a:lumMod val="95000"/>
                  <a:alpha val="10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1161485728"/>
        <c:crosses val="autoZero"/>
        <c:crossBetween val="between"/>
        <c:majorUnit val="500"/>
        <c:minorUnit val="100"/>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1"/>
          <c:order val="1"/>
          <c:tx>
            <c:strRef>
              <c:f>'LSW-Offers'!$C$5</c:f>
              <c:strCache>
                <c:ptCount val="1"/>
                <c:pt idx="0">
                  <c:v>Number of Plans offering LS windows</c:v>
                </c:pt>
              </c:strCache>
            </c:strRef>
          </c:tx>
          <c:spPr>
            <a:solidFill>
              <a:schemeClr val="accent1"/>
            </a:solidFill>
            <a:ln>
              <a:noFill/>
            </a:ln>
            <a:effectLst>
              <a:outerShdw blurRad="40000" dist="23000" dir="5400000" rotWithShape="0">
                <a:srgbClr val="000000">
                  <a:alpha val="35000"/>
                </a:srgbClr>
              </a:outerShdw>
            </a:effectLst>
            <a:scene3d>
              <a:camera prst="orthographicFront"/>
              <a:lightRig rig="threePt" dir="t"/>
            </a:scene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'LSW-Offers'!$B$6:$B$10</c:f>
              <c:numCache>
                <c:formatCode>General</c:formatCode>
                <c:ptCount val="5"/>
                <c:pt idx="0">
                  <c:v>2015</c:v>
                </c:pt>
                <c:pt idx="1">
                  <c:v>2016</c:v>
                </c:pt>
                <c:pt idx="2">
                  <c:v>2017</c:v>
                </c:pt>
                <c:pt idx="3">
                  <c:v>2018</c:v>
                </c:pt>
                <c:pt idx="4">
                  <c:v>2019</c:v>
                </c:pt>
              </c:numCache>
            </c:numRef>
          </c:cat>
          <c:val>
            <c:numRef>
              <c:f>'LSW-Offers'!$C$6:$C$10</c:f>
              <c:numCache>
                <c:formatCode>General</c:formatCode>
                <c:ptCount val="5"/>
                <c:pt idx="0">
                  <c:v>932</c:v>
                </c:pt>
                <c:pt idx="1">
                  <c:v>584</c:v>
                </c:pt>
                <c:pt idx="2">
                  <c:v>769</c:v>
                </c:pt>
                <c:pt idx="3">
                  <c:v>446</c:v>
                </c:pt>
                <c:pt idx="4">
                  <c:v>469</c:v>
                </c:pt>
              </c:numCache>
            </c:numRef>
          </c:val>
          <c:extLst>
            <c:ext xmlns:c16="http://schemas.microsoft.com/office/drawing/2014/chart" uri="{C3380CC4-5D6E-409C-BE32-E72D297353CC}">
              <c16:uniqueId val="{00000000-C643-4B14-93E4-0A6B1403E3F3}"/>
            </c:ext>
          </c:extLst>
        </c:ser>
        <c:dLbls>
          <c:showLegendKey val="0"/>
          <c:showVal val="0"/>
          <c:showCatName val="0"/>
          <c:showSerName val="0"/>
          <c:showPercent val="0"/>
          <c:showBubbleSize val="0"/>
        </c:dLbls>
        <c:gapWidth val="150"/>
        <c:axId val="873703304"/>
        <c:axId val="873702584"/>
      </c:barChart>
      <c:lineChart>
        <c:grouping val="standard"/>
        <c:varyColors val="0"/>
        <c:ser>
          <c:idx val="2"/>
          <c:order val="2"/>
          <c:tx>
            <c:strRef>
              <c:f>'LSW-Offers'!$D$5</c:f>
              <c:strCache>
                <c:ptCount val="1"/>
                <c:pt idx="0">
                  <c:v>Percent of TVs offered a LS </c:v>
                </c:pt>
              </c:strCache>
            </c:strRef>
          </c:tx>
          <c:spPr>
            <a:ln w="34925" cap="rnd">
              <a:solidFill>
                <a:schemeClr val="accent3"/>
              </a:solidFill>
              <a:round/>
            </a:ln>
            <a:effectLst>
              <a:outerShdw blurRad="40000" dist="23000" dir="5400000" rotWithShape="0">
                <a:srgbClr val="000000">
                  <a:alpha val="35000"/>
                </a:srgbClr>
              </a:outerShdw>
            </a:effectLst>
          </c:spPr>
          <c:marker>
            <c:symbol val="circle"/>
            <c:size val="6"/>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w="9525">
                <a:solidFill>
                  <a:schemeClr val="accent3"/>
                </a:solidFill>
                <a:rou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'LSW-Offers'!$B$6:$B$10</c:f>
              <c:numCache>
                <c:formatCode>General</c:formatCode>
                <c:ptCount val="5"/>
                <c:pt idx="0">
                  <c:v>2015</c:v>
                </c:pt>
                <c:pt idx="1">
                  <c:v>2016</c:v>
                </c:pt>
                <c:pt idx="2">
                  <c:v>2017</c:v>
                </c:pt>
                <c:pt idx="3">
                  <c:v>2018</c:v>
                </c:pt>
                <c:pt idx="4">
                  <c:v>2019</c:v>
                </c:pt>
              </c:numCache>
            </c:numRef>
          </c:cat>
          <c:val>
            <c:numRef>
              <c:f>'LSW-Offers'!$D$6:$D$10</c:f>
              <c:numCache>
                <c:formatCode>0%</c:formatCode>
                <c:ptCount val="5"/>
                <c:pt idx="0">
                  <c:v>0.65</c:v>
                </c:pt>
                <c:pt idx="1">
                  <c:v>0.62</c:v>
                </c:pt>
                <c:pt idx="2">
                  <c:v>0.66</c:v>
                </c:pt>
                <c:pt idx="3">
                  <c:v>0.56699999999999995</c:v>
                </c:pt>
                <c:pt idx="4">
                  <c:v>0.57299999999999995</c:v>
                </c:pt>
              </c:numCache>
            </c:numRef>
          </c:val>
          <c:smooth val="0"/>
          <c:extLst>
            <c:ext xmlns:c16="http://schemas.microsoft.com/office/drawing/2014/chart" uri="{C3380CC4-5D6E-409C-BE32-E72D297353CC}">
              <c16:uniqueId val="{00000001-C643-4B14-93E4-0A6B1403E3F3}"/>
            </c:ext>
          </c:extLst>
        </c:ser>
        <c:ser>
          <c:idx val="3"/>
          <c:order val="3"/>
          <c:tx>
            <c:strRef>
              <c:f>'LSW-Offers'!$E$5</c:f>
              <c:strCache>
                <c:ptCount val="1"/>
                <c:pt idx="0">
                  <c:v>Acceptance Rate</c:v>
                </c:pt>
              </c:strCache>
            </c:strRef>
          </c:tx>
          <c:spPr>
            <a:ln w="34925" cap="rnd">
              <a:solidFill>
                <a:srgbClr val="73D3F5"/>
              </a:solidFill>
              <a:round/>
            </a:ln>
            <a:effectLst>
              <a:outerShdw blurRad="40000" dist="23000" dir="5400000" rotWithShape="0">
                <a:srgbClr val="000000">
                  <a:alpha val="35000"/>
                </a:srgbClr>
              </a:outerShdw>
            </a:effectLst>
          </c:spPr>
          <c:marker>
            <c:symbol val="circle"/>
            <c:size val="6"/>
            <c:spPr>
              <a:solidFill>
                <a:srgbClr val="73D3F5"/>
              </a:solidFill>
              <a:ln w="9525">
                <a:solidFill>
                  <a:srgbClr val="73D3F5"/>
                </a:solidFill>
                <a:rou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'LSW-Offers'!$B$6:$B$10</c:f>
              <c:numCache>
                <c:formatCode>General</c:formatCode>
                <c:ptCount val="5"/>
                <c:pt idx="0">
                  <c:v>2015</c:v>
                </c:pt>
                <c:pt idx="1">
                  <c:v>2016</c:v>
                </c:pt>
                <c:pt idx="2">
                  <c:v>2017</c:v>
                </c:pt>
                <c:pt idx="3">
                  <c:v>2018</c:v>
                </c:pt>
                <c:pt idx="4">
                  <c:v>2019</c:v>
                </c:pt>
              </c:numCache>
            </c:numRef>
          </c:cat>
          <c:val>
            <c:numRef>
              <c:f>'LSW-Offers'!$E$6:$E$10</c:f>
              <c:numCache>
                <c:formatCode>0%</c:formatCode>
                <c:ptCount val="5"/>
                <c:pt idx="0">
                  <c:v>0.49</c:v>
                </c:pt>
                <c:pt idx="1">
                  <c:v>0.47</c:v>
                </c:pt>
                <c:pt idx="2">
                  <c:v>0.45</c:v>
                </c:pt>
                <c:pt idx="3">
                  <c:v>0.42099999999999999</c:v>
                </c:pt>
                <c:pt idx="4">
                  <c:v>0.38500000000000001</c:v>
                </c:pt>
              </c:numCache>
            </c:numRef>
          </c:val>
          <c:smooth val="0"/>
          <c:extLst>
            <c:ext xmlns:c16="http://schemas.microsoft.com/office/drawing/2014/chart" uri="{C3380CC4-5D6E-409C-BE32-E72D297353CC}">
              <c16:uniqueId val="{00000004-C643-4B14-93E4-0A6B1403E3F3}"/>
            </c:ext>
          </c:extLst>
        </c:ser>
        <c:dLbls>
          <c:showLegendKey val="0"/>
          <c:showVal val="0"/>
          <c:showCatName val="0"/>
          <c:showSerName val="0"/>
          <c:showPercent val="0"/>
          <c:showBubbleSize val="0"/>
        </c:dLbls>
        <c:marker val="1"/>
        <c:smooth val="0"/>
        <c:axId val="940942584"/>
        <c:axId val="940913064"/>
        <c:extLst>
          <c:ext xmlns:c15="http://schemas.microsoft.com/office/drawing/2012/chart" uri="{02D57815-91ED-43cb-92C2-25804820EDAC}">
            <c15:filteredLineSeries>
              <c15:ser>
                <c:idx val="0"/>
                <c:order val="0"/>
                <c:tx>
                  <c:strRef>
                    <c:extLst>
                      <c:ext uri="{02D57815-91ED-43cb-92C2-25804820EDAC}">
                        <c15:formulaRef>
                          <c15:sqref>'LSW-Offers'!$B$5</c15:sqref>
                        </c15:formulaRef>
                      </c:ext>
                    </c:extLst>
                    <c:strCache>
                      <c:ptCount val="1"/>
                      <c:pt idx="0">
                        <c:v>Premium Reporting Year</c:v>
                      </c:pt>
                    </c:strCache>
                  </c:strRef>
                </c:tx>
                <c:spPr>
                  <a:ln w="34925" cap="rnd">
                    <a:solidFill>
                      <a:schemeClr val="accent1"/>
                    </a:solidFill>
                    <a:round/>
                  </a:ln>
                  <a:effectLst>
                    <a:outerShdw blurRad="40000" dist="23000" dir="5400000" rotWithShape="0">
                      <a:srgbClr val="000000">
                        <a:alpha val="35000"/>
                      </a:srgbClr>
                    </a:outerShdw>
                  </a:effectLst>
                </c:spPr>
                <c:marker>
                  <c:symbol val="circle"/>
                  <c:size val="6"/>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a:solidFill>
                        <a:schemeClr val="accent1"/>
                      </a:solidFill>
                      <a:rou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marker>
                <c:cat>
                  <c:numRef>
                    <c:extLst>
                      <c:ext uri="{02D57815-91ED-43cb-92C2-25804820EDAC}">
                        <c15:formulaRef>
                          <c15:sqref>'LSW-Offers'!$B$6:$B$10</c15:sqref>
                        </c15:formulaRef>
                      </c:ext>
                    </c:extLst>
                    <c:numCache>
                      <c:formatCode>General</c:formatCode>
                      <c:ptCount val="5"/>
                      <c:pt idx="0">
                        <c:v>2015</c:v>
                      </c:pt>
                      <c:pt idx="1">
                        <c:v>2016</c:v>
                      </c:pt>
                      <c:pt idx="2">
                        <c:v>2017</c:v>
                      </c:pt>
                      <c:pt idx="3">
                        <c:v>2018</c:v>
                      </c:pt>
                      <c:pt idx="4">
                        <c:v>2019</c:v>
                      </c:pt>
                    </c:numCache>
                  </c:numRef>
                </c:cat>
                <c:val>
                  <c:numRef>
                    <c:extLst>
                      <c:ext uri="{02D57815-91ED-43cb-92C2-25804820EDAC}">
                        <c15:formulaRef>
                          <c15:sqref>'LSW-Offers'!$B$6:$B$10</c15:sqref>
                        </c15:formulaRef>
                      </c:ext>
                    </c:extLst>
                    <c:numCache>
                      <c:formatCode>General</c:formatCode>
                      <c:ptCount val="5"/>
                      <c:pt idx="0">
                        <c:v>2015</c:v>
                      </c:pt>
                      <c:pt idx="1">
                        <c:v>2016</c:v>
                      </c:pt>
                      <c:pt idx="2">
                        <c:v>2017</c:v>
                      </c:pt>
                      <c:pt idx="3">
                        <c:v>2018</c:v>
                      </c:pt>
                      <c:pt idx="4">
                        <c:v>2019</c:v>
                      </c:pt>
                    </c:numCache>
                  </c:numRef>
                </c:val>
                <c:smooth val="0"/>
                <c:extLst>
                  <c:ext xmlns:c16="http://schemas.microsoft.com/office/drawing/2014/chart" uri="{C3380CC4-5D6E-409C-BE32-E72D297353CC}">
                    <c16:uniqueId val="{00000005-C643-4B14-93E4-0A6B1403E3F3}"/>
                  </c:ext>
                </c:extLst>
              </c15:ser>
            </c15:filteredLineSeries>
          </c:ext>
        </c:extLst>
      </c:lineChart>
      <c:catAx>
        <c:axId val="940942584"/>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940913064"/>
        <c:crosses val="autoZero"/>
        <c:auto val="1"/>
        <c:lblAlgn val="ctr"/>
        <c:lblOffset val="100"/>
        <c:noMultiLvlLbl val="0"/>
      </c:catAx>
      <c:valAx>
        <c:axId val="940913064"/>
        <c:scaling>
          <c:orientation val="minMax"/>
        </c:scaling>
        <c:delete val="0"/>
        <c:axPos val="l"/>
        <c:majorGridlines>
          <c:spPr>
            <a:ln w="9525" cap="flat" cmpd="sng" algn="ctr">
              <a:solidFill>
                <a:schemeClr val="lt1">
                  <a:lumMod val="95000"/>
                  <a:alpha val="10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940942584"/>
        <c:crosses val="autoZero"/>
        <c:crossBetween val="between"/>
        <c:majorUnit val="0.2"/>
      </c:valAx>
      <c:valAx>
        <c:axId val="873702584"/>
        <c:scaling>
          <c:orientation val="minMax"/>
        </c:scaling>
        <c:delete val="0"/>
        <c:axPos val="r"/>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873703304"/>
        <c:crosses val="max"/>
        <c:crossBetween val="between"/>
        <c:majorUnit val="300"/>
      </c:valAx>
      <c:catAx>
        <c:axId val="873703304"/>
        <c:scaling>
          <c:orientation val="minMax"/>
        </c:scaling>
        <c:delete val="1"/>
        <c:axPos val="b"/>
        <c:numFmt formatCode="General" sourceLinked="1"/>
        <c:majorTickMark val="none"/>
        <c:minorTickMark val="none"/>
        <c:tickLblPos val="nextTo"/>
        <c:crossAx val="873702584"/>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lt1">
                  <a:lumMod val="8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833436572185317"/>
          <c:y val="9.624993017578759E-2"/>
          <c:w val="0.80126812909840439"/>
          <c:h val="0.68434452470956442"/>
        </c:manualLayout>
      </c:layout>
      <c:barChart>
        <c:barDir val="col"/>
        <c:grouping val="clustered"/>
        <c:varyColors val="0"/>
        <c:ser>
          <c:idx val="0"/>
          <c:order val="0"/>
          <c:tx>
            <c:strRef>
              <c:f>'LSW-Offers'!$H$5</c:f>
              <c:strCache>
                <c:ptCount val="1"/>
                <c:pt idx="0">
                  <c:v>Number of Plans Purchasing Annuities</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scene3d>
          </c:spPr>
          <c:invertIfNegative val="0"/>
          <c:dLbls>
            <c:dLbl>
              <c:idx val="0"/>
              <c:layout>
                <c:manualLayout>
                  <c:x val="-6.3548900180739887E-2"/>
                  <c:y val="3.1443265808797347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898-4638-A62F-F1125C2C4460}"/>
                </c:ext>
              </c:extLst>
            </c:dLbl>
            <c:spPr>
              <a:solidFill>
                <a:schemeClr val="lt1"/>
              </a:solidFill>
              <a:ln>
                <a:no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1"/>
                <c15:leaderLines>
                  <c:spPr>
                    <a:ln w="9525">
                      <a:solidFill>
                        <a:schemeClr val="lt1">
                          <a:lumMod val="95000"/>
                          <a:alpha val="54000"/>
                        </a:schemeClr>
                      </a:solidFill>
                    </a:ln>
                    <a:effectLst/>
                  </c:spPr>
                </c15:leaderLines>
              </c:ext>
            </c:extLst>
          </c:dLbls>
          <c:cat>
            <c:numRef>
              <c:f>'LSW-Offers'!$G$6:$G$10</c:f>
              <c:numCache>
                <c:formatCode>General</c:formatCode>
                <c:ptCount val="5"/>
                <c:pt idx="0">
                  <c:v>2015</c:v>
                </c:pt>
                <c:pt idx="1">
                  <c:v>2016</c:v>
                </c:pt>
                <c:pt idx="2">
                  <c:v>2017</c:v>
                </c:pt>
                <c:pt idx="3">
                  <c:v>2018</c:v>
                </c:pt>
                <c:pt idx="4">
                  <c:v>2019</c:v>
                </c:pt>
              </c:numCache>
            </c:numRef>
          </c:cat>
          <c:val>
            <c:numRef>
              <c:f>'LSW-Offers'!$H$6:$H$10</c:f>
              <c:numCache>
                <c:formatCode>General</c:formatCode>
                <c:ptCount val="5"/>
                <c:pt idx="0">
                  <c:v>91</c:v>
                </c:pt>
                <c:pt idx="1">
                  <c:v>76</c:v>
                </c:pt>
                <c:pt idx="2">
                  <c:v>159</c:v>
                </c:pt>
                <c:pt idx="3">
                  <c:v>213</c:v>
                </c:pt>
                <c:pt idx="4">
                  <c:v>315</c:v>
                </c:pt>
              </c:numCache>
            </c:numRef>
          </c:val>
          <c:extLst>
            <c:ext xmlns:c16="http://schemas.microsoft.com/office/drawing/2014/chart" uri="{C3380CC4-5D6E-409C-BE32-E72D297353CC}">
              <c16:uniqueId val="{00000001-C898-4638-A62F-F1125C2C4460}"/>
            </c:ext>
          </c:extLst>
        </c:ser>
        <c:dLbls>
          <c:showLegendKey val="0"/>
          <c:showVal val="0"/>
          <c:showCatName val="0"/>
          <c:showSerName val="0"/>
          <c:showPercent val="0"/>
          <c:showBubbleSize val="0"/>
        </c:dLbls>
        <c:gapWidth val="150"/>
        <c:axId val="940939344"/>
        <c:axId val="940938984"/>
      </c:barChart>
      <c:lineChart>
        <c:grouping val="standard"/>
        <c:varyColors val="0"/>
        <c:ser>
          <c:idx val="1"/>
          <c:order val="1"/>
          <c:tx>
            <c:strRef>
              <c:f>'LSW-Offers'!$I$5</c:f>
              <c:strCache>
                <c:ptCount val="1"/>
                <c:pt idx="0">
                  <c:v>Percent of Retirees Annuitized</c:v>
                </c:pt>
              </c:strCache>
            </c:strRef>
          </c:tx>
          <c:spPr>
            <a:ln w="34925" cap="rnd">
              <a:solidFill>
                <a:srgbClr val="73D3F5"/>
              </a:solidFill>
              <a:round/>
            </a:ln>
            <a:effectLst>
              <a:outerShdw blurRad="40000" dist="23000" dir="5400000" rotWithShape="0">
                <a:srgbClr val="000000">
                  <a:alpha val="35000"/>
                </a:srgbClr>
              </a:outerShdw>
            </a:effectLst>
          </c:spPr>
          <c:marker>
            <c:symbol val="circle"/>
            <c:size val="6"/>
            <c:spPr>
              <a:solidFill>
                <a:srgbClr val="73D3F5"/>
              </a:solidFill>
              <a:ln w="9525">
                <a:solidFill>
                  <a:srgbClr val="73D3F5"/>
                </a:solidFill>
                <a:rou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val>
            <c:numRef>
              <c:f>'LSW-Offers'!$I$6:$I$10</c:f>
              <c:numCache>
                <c:formatCode>0%</c:formatCode>
                <c:ptCount val="5"/>
                <c:pt idx="0">
                  <c:v>0.4</c:v>
                </c:pt>
                <c:pt idx="1">
                  <c:v>0.48</c:v>
                </c:pt>
                <c:pt idx="2">
                  <c:v>0.5</c:v>
                </c:pt>
                <c:pt idx="3">
                  <c:v>0.439</c:v>
                </c:pt>
                <c:pt idx="4">
                  <c:v>0.375</c:v>
                </c:pt>
              </c:numCache>
            </c:numRef>
          </c:val>
          <c:smooth val="0"/>
          <c:extLst>
            <c:ext xmlns:c16="http://schemas.microsoft.com/office/drawing/2014/chart" uri="{C3380CC4-5D6E-409C-BE32-E72D297353CC}">
              <c16:uniqueId val="{00000003-C898-4638-A62F-F1125C2C4460}"/>
            </c:ext>
          </c:extLst>
        </c:ser>
        <c:ser>
          <c:idx val="2"/>
          <c:order val="2"/>
          <c:tx>
            <c:strRef>
              <c:f>'LSW-Offers'!$J$5</c:f>
              <c:strCache>
                <c:ptCount val="1"/>
                <c:pt idx="0">
                  <c:v>Percentage of TVs Annuitized</c:v>
                </c:pt>
              </c:strCache>
            </c:strRef>
          </c:tx>
          <c:spPr>
            <a:ln w="34925" cap="rnd">
              <a:solidFill>
                <a:schemeClr val="accent3"/>
              </a:solidFill>
              <a:round/>
            </a:ln>
            <a:effectLst>
              <a:outerShdw blurRad="40000" dist="23000" dir="5400000" rotWithShape="0">
                <a:srgbClr val="000000">
                  <a:alpha val="35000"/>
                </a:srgbClr>
              </a:outerShdw>
            </a:effectLst>
          </c:spPr>
          <c:marker>
            <c:symbol val="circle"/>
            <c:size val="6"/>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w="9525">
                <a:solidFill>
                  <a:schemeClr val="accent3"/>
                </a:solidFill>
                <a:rou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'LSW-Offers'!$G$6:$G$10</c:f>
              <c:numCache>
                <c:formatCode>General</c:formatCode>
                <c:ptCount val="5"/>
                <c:pt idx="0">
                  <c:v>2015</c:v>
                </c:pt>
                <c:pt idx="1">
                  <c:v>2016</c:v>
                </c:pt>
                <c:pt idx="2">
                  <c:v>2017</c:v>
                </c:pt>
                <c:pt idx="3">
                  <c:v>2018</c:v>
                </c:pt>
                <c:pt idx="4">
                  <c:v>2019</c:v>
                </c:pt>
              </c:numCache>
            </c:numRef>
          </c:cat>
          <c:val>
            <c:numRef>
              <c:f>'LSW-Offers'!$J$6:$J$10</c:f>
              <c:numCache>
                <c:formatCode>0%</c:formatCode>
                <c:ptCount val="5"/>
                <c:pt idx="0">
                  <c:v>0.03</c:v>
                </c:pt>
                <c:pt idx="1">
                  <c:v>0.18</c:v>
                </c:pt>
                <c:pt idx="2">
                  <c:v>0.17</c:v>
                </c:pt>
                <c:pt idx="3">
                  <c:v>0.153</c:v>
                </c:pt>
                <c:pt idx="4">
                  <c:v>0.104</c:v>
                </c:pt>
              </c:numCache>
            </c:numRef>
          </c:val>
          <c:smooth val="0"/>
          <c:extLst>
            <c:ext xmlns:c16="http://schemas.microsoft.com/office/drawing/2014/chart" uri="{C3380CC4-5D6E-409C-BE32-E72D297353CC}">
              <c16:uniqueId val="{00000005-C898-4638-A62F-F1125C2C4460}"/>
            </c:ext>
          </c:extLst>
        </c:ser>
        <c:dLbls>
          <c:showLegendKey val="0"/>
          <c:showVal val="0"/>
          <c:showCatName val="0"/>
          <c:showSerName val="0"/>
          <c:showPercent val="0"/>
          <c:showBubbleSize val="0"/>
        </c:dLbls>
        <c:marker val="1"/>
        <c:smooth val="0"/>
        <c:axId val="940927464"/>
        <c:axId val="940928904"/>
      </c:lineChart>
      <c:catAx>
        <c:axId val="940927464"/>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940928904"/>
        <c:crosses val="autoZero"/>
        <c:auto val="1"/>
        <c:lblAlgn val="ctr"/>
        <c:lblOffset val="100"/>
        <c:noMultiLvlLbl val="0"/>
      </c:catAx>
      <c:valAx>
        <c:axId val="940928904"/>
        <c:scaling>
          <c:orientation val="minMax"/>
        </c:scaling>
        <c:delete val="0"/>
        <c:axPos val="l"/>
        <c:majorGridlines>
          <c:spPr>
            <a:ln w="9525" cap="flat" cmpd="sng" algn="ctr">
              <a:solidFill>
                <a:schemeClr val="lt1">
                  <a:lumMod val="95000"/>
                  <a:alpha val="10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940927464"/>
        <c:crosses val="autoZero"/>
        <c:crossBetween val="between"/>
      </c:valAx>
      <c:valAx>
        <c:axId val="940938984"/>
        <c:scaling>
          <c:orientation val="minMax"/>
        </c:scaling>
        <c:delete val="0"/>
        <c:axPos val="r"/>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940939344"/>
        <c:crosses val="max"/>
        <c:crossBetween val="between"/>
      </c:valAx>
      <c:catAx>
        <c:axId val="940939344"/>
        <c:scaling>
          <c:orientation val="minMax"/>
        </c:scaling>
        <c:delete val="1"/>
        <c:axPos val="b"/>
        <c:numFmt formatCode="General" sourceLinked="1"/>
        <c:majorTickMark val="none"/>
        <c:minorTickMark val="none"/>
        <c:tickLblPos val="nextTo"/>
        <c:crossAx val="940938984"/>
        <c:crosses val="autoZero"/>
        <c:auto val="1"/>
        <c:lblAlgn val="ctr"/>
        <c:lblOffset val="100"/>
        <c:noMultiLvlLbl val="0"/>
      </c:catAx>
      <c:spPr>
        <a:noFill/>
        <a:ln>
          <a:noFill/>
        </a:ln>
        <a:effectLst/>
      </c:spPr>
    </c:plotArea>
    <c:legend>
      <c:legendPos val="b"/>
      <c:layout>
        <c:manualLayout>
          <c:xMode val="edge"/>
          <c:yMode val="edge"/>
          <c:x val="2.7856334237563285E-2"/>
          <c:y val="0.86083207164400999"/>
          <c:w val="0.94157464168998439"/>
          <c:h val="0.1391679283559899"/>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lt1">
                  <a:lumMod val="8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36">
  <cs:axisTitle>
    <cs:lnRef idx="0"/>
    <cs:fillRef idx="0"/>
    <cs:effectRef idx="0"/>
    <cs:fontRef idx="minor">
      <a:schemeClr val="lt1">
        <a:lumMod val="75000"/>
      </a:schemeClr>
    </cs:fontRef>
    <cs:defRPr sz="1197" b="1" kern="1200"/>
  </cs:axisTitle>
  <cs:categoryAxis>
    <cs:lnRef idx="0"/>
    <cs:fillRef idx="0"/>
    <cs:effectRef idx="0"/>
    <cs:fontRef idx="minor">
      <a:schemeClr val="lt1">
        <a:lumMod val="75000"/>
      </a:schemeClr>
    </cs:fontRef>
    <cs:defRPr sz="1197" kern="1200"/>
  </cs:categoryAxis>
  <cs:chartArea>
    <cs:lnRef idx="0"/>
    <cs:fillRef idx="0"/>
    <cs:effectRef idx="0"/>
    <cs:fontRef idx="minor">
      <a:schemeClr val="dk1"/>
    </cs:fontRef>
    <cs:spPr>
      <a:solidFill>
        <a:schemeClr val="dk1">
          <a:lumMod val="75000"/>
          <a:lumOff val="25000"/>
        </a:schemeClr>
      </a:solidFill>
      <a:ln w="9525" cap="flat" cmpd="sng" algn="ctr">
        <a:solidFill>
          <a:schemeClr val="dk1">
            <a:lumMod val="15000"/>
            <a:lumOff val="85000"/>
          </a:schemeClr>
        </a:solidFill>
        <a:round/>
      </a:ln>
    </cs:spPr>
    <cs:defRPr sz="1197" kern="1200"/>
  </cs:chartArea>
  <cs:dataLabel>
    <cs:lnRef idx="0"/>
    <cs:fillRef idx="0"/>
    <cs:effectRef idx="0"/>
    <cs:fontRef idx="minor">
      <a:schemeClr val="lt1">
        <a:lumMod val="75000"/>
      </a:schemeClr>
    </cs:fontRef>
    <cs:defRPr sz="1197" kern="1200"/>
  </cs:dataLabel>
  <cs:dataLabelCallout>
    <cs:lnRef idx="0"/>
    <cs:fillRef idx="0"/>
    <cs:effectRef idx="0"/>
    <cs:fontRef idx="minor">
      <a:schemeClr val="lt1">
        <a:lumMod val="15000"/>
        <a:lumOff val="85000"/>
      </a:schemeClr>
    </cs:fontRef>
    <cs:spPr>
      <a:solidFill>
        <a:schemeClr val="dk1">
          <a:lumMod val="65000"/>
          <a:lumOff val="35000"/>
        </a:schemeClr>
      </a:solidFill>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0"/>
    <cs:effectRef idx="0">
      <cs:styleClr val="auto"/>
    </cs:effectRef>
    <cs:fontRef idx="minor">
      <a:schemeClr val="dk1"/>
    </cs:fontRef>
    <cs:spPr>
      <a:ln w="9525" cap="flat" cmpd="sng" algn="ctr">
        <a:solidFill>
          <a:schemeClr val="phClr"/>
        </a:solidFill>
        <a:miter lim="800000"/>
      </a:ln>
      <a:effectLst>
        <a:glow rad="63500">
          <a:schemeClr val="phClr">
            <a:satMod val="175000"/>
            <a:alpha val="25000"/>
          </a:schemeClr>
        </a:glow>
      </a:effectLst>
    </cs:spPr>
  </cs:dataPoint>
  <cs:dataPoint3D>
    <cs:lnRef idx="0">
      <cs:styleClr val="auto"/>
    </cs:lnRef>
    <cs:fillRef idx="0">
      <cs:styleClr val="auto"/>
    </cs:fillRef>
    <cs:effectRef idx="0">
      <cs:styleClr val="auto"/>
    </cs:effectRef>
    <cs:fontRef idx="minor">
      <a:schemeClr val="dk1"/>
    </cs:fontRef>
    <cs:spPr>
      <a:ln w="9525" cap="flat" cmpd="sng" algn="ctr">
        <a:solidFill>
          <a:schemeClr val="phClr"/>
        </a:solidFill>
        <a:miter lim="800000"/>
      </a:ln>
      <a:effectLst>
        <a:glow rad="63500">
          <a:schemeClr val="phClr">
            <a:satMod val="175000"/>
            <a:alpha val="25000"/>
          </a:schemeClr>
        </a:glow>
      </a:effectLst>
    </cs:spPr>
  </cs:dataPoint3D>
  <cs:dataPointLine>
    <cs:lnRef idx="0">
      <cs:styleClr val="auto"/>
    </cs:lnRef>
    <cs:fillRef idx="0">
      <cs:styleClr val="auto"/>
    </cs:fillRef>
    <cs:effectRef idx="0">
      <cs:styleClr val="auto"/>
    </cs:effectRef>
    <cs:fontRef idx="minor">
      <a:schemeClr val="dk1"/>
    </cs:fontRef>
    <cs:spPr>
      <a:ln w="22225" cap="rnd">
        <a:solidFill>
          <a:schemeClr val="phClr"/>
        </a:solidFill>
      </a:ln>
      <a:effectLst>
        <a:glow rad="139700">
          <a:schemeClr val="phClr">
            <a:satMod val="175000"/>
            <a:alpha val="14000"/>
          </a:schemeClr>
        </a:glow>
      </a:effectLst>
    </cs:spPr>
  </cs:dataPointLine>
  <cs:dataPointMarker>
    <cs:lnRef idx="0">
      <cs:styleClr val="auto"/>
    </cs:lnRef>
    <cs:fillRef idx="0">
      <cs:styleClr val="auto"/>
    </cs:fillRef>
    <cs:effectRef idx="0">
      <cs:styleClr val="auto"/>
    </cs:effectRef>
    <cs:fontRef idx="minor">
      <a:schemeClr val="dk1"/>
    </cs:fontRef>
    <cs:spPr>
      <a:solidFill>
        <a:schemeClr val="phClr">
          <a:lumMod val="60000"/>
          <a:lumOff val="40000"/>
        </a:schemeClr>
      </a:solidFill>
      <a:effectLst>
        <a:glow rad="63500">
          <a:schemeClr val="phClr">
            <a:satMod val="175000"/>
            <a:alpha val="25000"/>
          </a:schemeClr>
        </a:glow>
      </a:effectLst>
    </cs:spPr>
  </cs:dataPointMarker>
  <cs:dataPointMarkerLayout symbol="circle" size="4"/>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lt1">
        <a:lumMod val="75000"/>
      </a:schemeClr>
    </cs:fontRef>
    <cs:spPr>
      <a:ln w="9525">
        <a:solidFill>
          <a:schemeClr val="dk1">
            <a:lumMod val="50000"/>
            <a:lumOff val="50000"/>
          </a:schemeClr>
        </a:solidFill>
      </a:ln>
    </cs:spPr>
    <cs:defRPr sz="1197" kern="1200"/>
  </cs:dataTable>
  <cs:downBar>
    <cs:lnRef idx="0"/>
    <cs:fillRef idx="0"/>
    <cs:effectRef idx="0"/>
    <cs:fontRef idx="minor">
      <a:schemeClr val="lt1"/>
    </cs:fontRef>
    <cs:spPr>
      <a:solidFill>
        <a:schemeClr val="dk1">
          <a:lumMod val="50000"/>
          <a:lumOff val="50000"/>
        </a:schemeClr>
      </a:solidFill>
      <a:ln w="9525">
        <a:solidFill>
          <a:schemeClr val="dk1">
            <a:lumMod val="75000"/>
          </a:schemeClr>
        </a:solidFill>
        <a:round/>
      </a:ln>
    </cs:spPr>
  </cs:downBar>
  <cs:dropLine>
    <cs:lnRef idx="0"/>
    <cs:fillRef idx="0"/>
    <cs:effectRef idx="0"/>
    <cs:fontRef idx="minor">
      <a:schemeClr val="dk1"/>
    </cs:fontRef>
    <cs:spPr>
      <a:ln w="9525">
        <a:solidFill>
          <a:schemeClr val="lt1">
            <a:lumMod val="50000"/>
          </a:schemeClr>
        </a:solidFill>
        <a:round/>
      </a:ln>
    </cs:spPr>
  </cs:dropLine>
  <cs:errorBar>
    <cs:lnRef idx="0"/>
    <cs:fillRef idx="0"/>
    <cs:effectRef idx="0"/>
    <cs:fontRef idx="minor">
      <a:schemeClr val="dk1"/>
    </cs:fontRef>
    <cs:spPr>
      <a:ln w="9525">
        <a:solidFill>
          <a:schemeClr val="lt1">
            <a:lumMod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75000"/>
                <a:lumOff val="25000"/>
              </a:schemeClr>
            </a:gs>
            <a:gs pos="0">
              <a:schemeClr val="dk1">
                <a:lumMod val="65000"/>
                <a:lumOff val="35000"/>
              </a:schemeClr>
            </a:gs>
          </a:gsLst>
          <a:lin ang="5400000" scaled="0"/>
        </a:gradFill>
        <a:round/>
      </a:ln>
    </cs:spPr>
  </cs:gridlineMajor>
  <cs:gridlineMinor>
    <cs:lnRef idx="0"/>
    <cs:fillRef idx="0"/>
    <cs:effectRef idx="0"/>
    <cs:fontRef idx="minor">
      <a:schemeClr val="dk1"/>
    </cs:fontRef>
    <cs:spPr>
      <a:ln w="9525" cap="flat" cmpd="sng" algn="ctr">
        <a:gradFill>
          <a:gsLst>
            <a:gs pos="100000">
              <a:schemeClr val="dk1">
                <a:lumMod val="75000"/>
                <a:lumOff val="25000"/>
                <a:alpha val="25000"/>
              </a:schemeClr>
            </a:gs>
            <a:gs pos="0">
              <a:schemeClr val="dk1">
                <a:lumMod val="65000"/>
                <a:lumOff val="35000"/>
                <a:alpha val="25000"/>
              </a:schemeClr>
            </a:gs>
          </a:gsLst>
          <a:lin ang="5400000" scaled="0"/>
        </a:gradFill>
        <a:round/>
      </a:ln>
    </cs:spPr>
  </cs:gridlineMinor>
  <cs:hiLoLine>
    <cs:lnRef idx="0"/>
    <cs:fillRef idx="0"/>
    <cs:effectRef idx="0"/>
    <cs:fontRef idx="minor">
      <a:schemeClr val="dk1"/>
    </cs:fontRef>
    <cs:spPr>
      <a:ln w="9525">
        <a:solidFill>
          <a:schemeClr val="lt1">
            <a:lumMod val="50000"/>
          </a:schemeClr>
        </a:solidFill>
        <a:round/>
      </a:ln>
    </cs:spPr>
  </cs:hiLoLine>
  <cs:leaderLine>
    <cs:lnRef idx="0"/>
    <cs:fillRef idx="0"/>
    <cs:effectRef idx="0"/>
    <cs:fontRef idx="minor">
      <a:schemeClr val="dk1"/>
    </cs:fontRef>
    <cs:spPr>
      <a:ln w="9525">
        <a:solidFill>
          <a:schemeClr val="lt1">
            <a:lumMod val="50000"/>
          </a:schemeClr>
        </a:solidFill>
        <a:round/>
      </a:ln>
    </cs:spPr>
  </cs:leaderLine>
  <cs:legend>
    <cs:lnRef idx="0"/>
    <cs:fillRef idx="0"/>
    <cs:effectRef idx="0"/>
    <cs:fontRef idx="minor">
      <a:schemeClr val="lt1">
        <a:lumMod val="75000"/>
      </a:schemeClr>
    </cs:fontRef>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lt1">
        <a:lumMod val="75000"/>
      </a:schemeClr>
    </cs:fontRef>
    <cs:defRPr sz="1197" kern="1200"/>
  </cs:seriesAxis>
  <cs:seriesLine>
    <cs:lnRef idx="0"/>
    <cs:fillRef idx="0"/>
    <cs:effectRef idx="0"/>
    <cs:fontRef idx="minor">
      <a:schemeClr val="dk1"/>
    </cs:fontRef>
    <cs:spPr>
      <a:ln w="9525">
        <a:solidFill>
          <a:schemeClr val="lt1">
            <a:lumMod val="50000"/>
          </a:schemeClr>
        </a:solidFill>
        <a:round/>
      </a:ln>
    </cs:spPr>
  </cs:seriesLine>
  <cs:title>
    <cs:lnRef idx="0"/>
    <cs:fillRef idx="0"/>
    <cs:effectRef idx="0"/>
    <cs:fontRef idx="minor">
      <a:schemeClr val="lt1">
        <a:lumMod val="85000"/>
      </a:schemeClr>
    </cs:fontRef>
    <cs:defRPr sz="1862" b="1" kern="1200" cap="none" baseline="0"/>
  </cs:title>
  <cs:trendline>
    <cs:lnRef idx="0">
      <cs:styleClr val="auto"/>
    </cs:lnRef>
    <cs:fillRef idx="0"/>
    <cs:effectRef idx="0"/>
    <cs:fontRef idx="minor">
      <a:schemeClr val="lt1"/>
    </cs:fontRef>
    <cs:spPr>
      <a:ln w="25400" cap="rnd">
        <a:solidFill>
          <a:schemeClr val="phClr">
            <a:alpha val="50000"/>
          </a:schemeClr>
        </a:solidFill>
      </a:ln>
    </cs:spPr>
  </cs:trendline>
  <cs:trendlineLabel>
    <cs:lnRef idx="0"/>
    <cs:fillRef idx="0"/>
    <cs:effectRef idx="0"/>
    <cs:fontRef idx="minor">
      <a:schemeClr val="lt1">
        <a:lumMod val="75000"/>
      </a:schemeClr>
    </cs:fontRef>
    <cs:defRPr sz="1197" kern="1200"/>
  </cs:trendlineLabel>
  <cs:upBar>
    <cs:lnRef idx="0"/>
    <cs:fillRef idx="0"/>
    <cs:effectRef idx="0"/>
    <cs:fontRef idx="minor">
      <a:schemeClr val="dk1"/>
    </cs:fontRef>
    <cs:spPr>
      <a:solidFill>
        <a:schemeClr val="lt1">
          <a:lumMod val="85000"/>
        </a:schemeClr>
      </a:solidFill>
      <a:ln w="9525">
        <a:solidFill>
          <a:schemeClr val="dk1">
            <a:lumMod val="50000"/>
          </a:schemeClr>
        </a:solidFill>
        <a:round/>
      </a:ln>
    </cs:spPr>
  </cs:upBar>
  <cs:valueAxis>
    <cs:lnRef idx="0"/>
    <cs:fillRef idx="0"/>
    <cs:effectRef idx="0"/>
    <cs:fontRef idx="minor">
      <a:schemeClr val="lt1">
        <a:lumMod val="75000"/>
      </a:schemeClr>
    </cs:fontRef>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33">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9525" cap="flat" cmpd="sng" algn="ctr">
        <a:solidFill>
          <a:schemeClr val="lt1">
            <a:lumMod val="95000"/>
            <a:alpha val="10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33">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9525" cap="flat" cmpd="sng" algn="ctr">
        <a:solidFill>
          <a:schemeClr val="lt1">
            <a:lumMod val="95000"/>
            <a:alpha val="10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drawing1.xml.rels><?xml version="1.0" encoding="UTF-8" standalone="yes"?>
<Relationships xmlns="http://schemas.openxmlformats.org/package/2006/relationships"><Relationship Id="rId1" Type="http://schemas.openxmlformats.org/officeDocument/2006/relationships/image" Target="../media/image41.png"/></Relationships>
</file>

<file path=ppt/drawings/drawing1.xml><?xml version="1.0" encoding="utf-8"?>
<c:userShapes xmlns:c="http://schemas.openxmlformats.org/drawingml/2006/chart">
  <cdr:relSizeAnchor xmlns:cdr="http://schemas.openxmlformats.org/drawingml/2006/chartDrawing">
    <cdr:from>
      <cdr:x>0</cdr:x>
      <cdr:y>0</cdr:y>
    </cdr:from>
    <cdr:to>
      <cdr:x>1</cdr:x>
      <cdr:y>1</cdr:y>
    </cdr:to>
    <cdr:pic>
      <cdr:nvPicPr>
        <cdr:cNvPr id="2" name="Picture 1">
          <a:extLst xmlns:a="http://schemas.openxmlformats.org/drawingml/2006/main">
            <a:ext uri="{FF2B5EF4-FFF2-40B4-BE49-F238E27FC236}">
              <a16:creationId xmlns:a16="http://schemas.microsoft.com/office/drawing/2014/main" id="{F04D8218-D71F-8B57-2BA1-251E42FD82E8}"/>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3863204" cy="3595771"/>
        </a:xfrm>
        <a:prstGeom xmlns:a="http://schemas.openxmlformats.org/drawingml/2006/main" prst="rect">
          <a:avLst/>
        </a:prstGeom>
      </cdr:spPr>
    </cdr:pic>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7B2EFBB-0BCC-4A1D-9ED8-84B8867ABABE}" type="datetimeFigureOut">
              <a:rPr lang="en-IN" smtClean="0"/>
              <a:t>24-08-2023</a:t>
            </a:fld>
            <a:endParaRPr lang="en-IN"/>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IN"/>
              <a:t>1</a:t>
            </a: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203F371-8F35-4F90-9E77-40C93ED6257F}" type="slidenum">
              <a:rPr lang="en-IN" smtClean="0"/>
              <a:t>‹#›</a:t>
            </a:fld>
            <a:endParaRPr lang="en-IN"/>
          </a:p>
        </p:txBody>
      </p:sp>
    </p:spTree>
    <p:extLst>
      <p:ext uri="{BB962C8B-B14F-4D97-AF65-F5344CB8AC3E}">
        <p14:creationId xmlns:p14="http://schemas.microsoft.com/office/powerpoint/2010/main" val="344621781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D32B5A-112C-4AE6-875C-0ED6994DC26A}" type="datetimeFigureOut">
              <a:rPr lang="en-US" smtClean="0"/>
              <a:pPr/>
              <a:t>8/24/2023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a:t>1</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63E7AC-6455-4A0F-B654-220C7D7B7B8D}" type="slidenum">
              <a:rPr lang="en-US" smtClean="0"/>
              <a:pPr/>
              <a:t>‹#›</a:t>
            </a:fld>
            <a:endParaRPr lang="en-US"/>
          </a:p>
        </p:txBody>
      </p:sp>
    </p:spTree>
    <p:extLst>
      <p:ext uri="{BB962C8B-B14F-4D97-AF65-F5344CB8AC3E}">
        <p14:creationId xmlns:p14="http://schemas.microsoft.com/office/powerpoint/2010/main" val="1735764443"/>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scholarship.law.georgetown.edu/cgi/viewcontent.cgi?article=1049&amp;context=legal" TargetMode="External"/><Relationship Id="rId2" Type="http://schemas.openxmlformats.org/officeDocument/2006/relationships/slide" Target="../slides/slide2.xml"/><Relationship Id="rId1" Type="http://schemas.openxmlformats.org/officeDocument/2006/relationships/notesMaster" Target="../notesMasters/notesMaster1.xml"/><Relationship Id="rId4" Type="http://schemas.openxmlformats.org/officeDocument/2006/relationships/hyperlink" Target="https://crsreports.congress.gov/product/pdf/IF/IF12007" TargetMode="Externa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altLang="en-US" sz="1200" kern="0">
                <a:solidFill>
                  <a:srgbClr val="FF0000"/>
                </a:solidFill>
              </a:rPr>
              <a:t>Need to relate it to India?? </a:t>
            </a:r>
            <a:endParaRPr lang="en-US">
              <a:hlinkClick r:id="rId3"/>
            </a:endParaRPr>
          </a:p>
          <a:p>
            <a:r>
              <a:rPr lang="en-US">
                <a:hlinkClick r:id="rId3"/>
              </a:rPr>
              <a:t>A Timeline of the Evolution of Retirement in the United States (georgetown.edu)</a:t>
            </a:r>
            <a:endParaRPr lang="en-US"/>
          </a:p>
          <a:p>
            <a:r>
              <a:rPr lang="en-US"/>
              <a:t>DB participation from: </a:t>
            </a:r>
            <a:r>
              <a:rPr lang="en-US">
                <a:hlinkClick r:id="rId4"/>
              </a:rPr>
              <a:t>IF12007 (congress.gov)</a:t>
            </a:r>
            <a:endParaRPr lang="en-IN"/>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8025326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42920253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16260656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30250660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sz="1200">
              <a:solidFill>
                <a:schemeClr val="tx1">
                  <a:lumMod val="65000"/>
                  <a:lumOff val="35000"/>
                </a:schemeClr>
              </a:solidFill>
              <a:latin typeface="Times New Roman"/>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8344587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sz="1200">
              <a:solidFill>
                <a:schemeClr val="tx1">
                  <a:lumMod val="65000"/>
                  <a:lumOff val="35000"/>
                </a:schemeClr>
              </a:solidFill>
              <a:latin typeface="Times New Roman"/>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32185096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8896606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sz="1200">
              <a:solidFill>
                <a:schemeClr val="tx1">
                  <a:lumMod val="65000"/>
                  <a:lumOff val="35000"/>
                </a:schemeClr>
              </a:solidFill>
              <a:latin typeface="Times New Roman"/>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38520174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12783326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11267974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sz="1200">
              <a:solidFill>
                <a:schemeClr val="tx1">
                  <a:lumMod val="65000"/>
                  <a:lumOff val="35000"/>
                </a:schemeClr>
              </a:solidFill>
              <a:latin typeface="Times New Roman"/>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26858800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30564969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25153025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315817383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6947998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88030548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21444971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301092385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10232693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36708694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kumimoji="0" lang="en-US" sz="1200" b="0" i="0" u="none" strike="noStrike" kern="1200" cap="none" spc="0" normalizeH="0" baseline="0" noProof="0">
              <a:ln>
                <a:noFill/>
              </a:ln>
              <a:solidFill>
                <a:schemeClr val="tx1">
                  <a:lumMod val="65000"/>
                  <a:lumOff val="35000"/>
                </a:schemeClr>
              </a:solidFill>
              <a:effectLst/>
              <a:uLnTx/>
              <a:uFillTx/>
              <a:latin typeface="Times New Roman"/>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31465494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7372875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9343990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R="0" lvl="0" indent="0" fontAlgn="auto">
              <a:lnSpc>
                <a:spcPct val="100000"/>
              </a:lnSpc>
              <a:spcBef>
                <a:spcPts val="0"/>
              </a:spcBef>
              <a:spcAft>
                <a:spcPts val="0"/>
              </a:spcAft>
              <a:buClrTx/>
              <a:buSzTx/>
              <a:buFontTx/>
              <a:buNone/>
              <a:tabLst/>
              <a:defRPr/>
            </a:pPr>
            <a:endParaRPr lang="en-US" sz="1200">
              <a:solidFill>
                <a:schemeClr val="tx1">
                  <a:lumMod val="65000"/>
                  <a:lumOff val="35000"/>
                </a:schemeClr>
              </a:solidFill>
              <a:latin typeface="Times New Roman"/>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5816445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12450999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sz="1200">
              <a:solidFill>
                <a:schemeClr val="tx1">
                  <a:lumMod val="65000"/>
                  <a:lumOff val="35000"/>
                </a:schemeClr>
              </a:solidFill>
              <a:latin typeface="Times New Roman"/>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4933685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11945630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279DE1F-5E27-4B45-9D15-005F28CE4332}" type="slidenum">
              <a:rPr lang="en-GB"/>
              <a:pPr>
                <a:defRPr/>
              </a:pPr>
              <a:t>‹#›</a:t>
            </a:fld>
            <a:endParaRPr lang="en-GB"/>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Section">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9E8B5FB-6590-E14F-846A-4A8FBA953F2D}"/>
              </a:ext>
            </a:extLst>
          </p:cNvPr>
          <p:cNvSpPr/>
          <p:nvPr userDrawn="1"/>
        </p:nvSpPr>
        <p:spPr>
          <a:xfrm>
            <a:off x="0" y="0"/>
            <a:ext cx="12192000" cy="6858000"/>
          </a:xfrm>
          <a:prstGeom prst="rect">
            <a:avLst/>
          </a:prstGeom>
          <a:gradFill flip="none" rotWithShape="1">
            <a:gsLst>
              <a:gs pos="25000">
                <a:schemeClr val="tx2"/>
              </a:gs>
              <a:gs pos="99000">
                <a:srgbClr val="0091DA"/>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571500" y="768350"/>
            <a:ext cx="10972800" cy="2852737"/>
          </a:xfrm>
        </p:spPr>
        <p:txBody>
          <a:bodyPr anchor="b">
            <a:noAutofit/>
          </a:bodyPr>
          <a:lstStyle>
            <a:lvl1pPr>
              <a:lnSpc>
                <a:spcPct val="100000"/>
              </a:lnSpc>
              <a:defRPr sz="6000">
                <a:solidFill>
                  <a:schemeClr val="bg1"/>
                </a:solidFill>
              </a:defRPr>
            </a:lvl1pPr>
          </a:lstStyle>
          <a:p>
            <a:r>
              <a:rPr lang="en-US"/>
              <a:t>Click to edit section title</a:t>
            </a:r>
          </a:p>
        </p:txBody>
      </p:sp>
      <p:sp>
        <p:nvSpPr>
          <p:cNvPr id="3" name="Text Placeholder 2"/>
          <p:cNvSpPr>
            <a:spLocks noGrp="1"/>
          </p:cNvSpPr>
          <p:nvPr>
            <p:ph type="body" idx="1" hasCustomPrompt="1"/>
          </p:nvPr>
        </p:nvSpPr>
        <p:spPr>
          <a:xfrm>
            <a:off x="571500" y="3639343"/>
            <a:ext cx="10972800" cy="1500187"/>
          </a:xfrm>
        </p:spPr>
        <p:txBody>
          <a:bodyPr>
            <a:noAutofit/>
          </a:bodyPr>
          <a:lstStyle>
            <a:lvl1pPr marL="0" indent="0">
              <a:lnSpc>
                <a:spcPct val="100000"/>
              </a:lnSpc>
              <a:buNone/>
              <a:defRPr sz="2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sub-header</a:t>
            </a:r>
          </a:p>
        </p:txBody>
      </p:sp>
      <p:pic>
        <p:nvPicPr>
          <p:cNvPr id="7" name="Picture 6">
            <a:extLst>
              <a:ext uri="{FF2B5EF4-FFF2-40B4-BE49-F238E27FC236}">
                <a16:creationId xmlns:a16="http://schemas.microsoft.com/office/drawing/2014/main" id="{A9EA11BA-C213-1041-BCA5-D7B3BD79CCEE}"/>
              </a:ext>
            </a:extLst>
          </p:cNvPr>
          <p:cNvPicPr>
            <a:picLocks noChangeAspect="1"/>
          </p:cNvPicPr>
          <p:nvPr userDrawn="1"/>
        </p:nvPicPr>
        <p:blipFill>
          <a:blip r:embed="rId2"/>
          <a:stretch>
            <a:fillRect/>
          </a:stretch>
        </p:blipFill>
        <p:spPr>
          <a:xfrm>
            <a:off x="10956517" y="6410513"/>
            <a:ext cx="1033272" cy="301032"/>
          </a:xfrm>
          <a:prstGeom prst="rect">
            <a:avLst/>
          </a:prstGeom>
        </p:spPr>
      </p:pic>
    </p:spTree>
    <p:extLst>
      <p:ext uri="{BB962C8B-B14F-4D97-AF65-F5344CB8AC3E}">
        <p14:creationId xmlns:p14="http://schemas.microsoft.com/office/powerpoint/2010/main" val="3150935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6321966-726A-4E9E-9E02-D49DCD2200A8}" type="slidenum">
              <a:rPr lang="en-GB"/>
              <a:pPr>
                <a:defRPr/>
              </a:pPr>
              <a:t>‹#›</a:t>
            </a:fld>
            <a:endParaRPr lang="en-GB"/>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FA6E245-2043-4183-82FC-0A7BD6A0EBFD}" type="slidenum">
              <a:rPr lang="en-GB"/>
              <a:pPr>
                <a:defRPr/>
              </a:pPr>
              <a:t>‹#›</a:t>
            </a:fld>
            <a:endParaRPr lang="en-GB"/>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93A73AEE-D506-4373-89E6-5210E2A754A0}" type="slidenum">
              <a:rPr lang="en-GB"/>
              <a:pPr>
                <a:defRPr/>
              </a:pPr>
              <a:t>‹#›</a:t>
            </a:fld>
            <a:endParaRPr lang="en-GB"/>
          </a:p>
        </p:txBody>
      </p:sp>
      <p:grpSp>
        <p:nvGrpSpPr>
          <p:cNvPr id="8" name="Group 10"/>
          <p:cNvGrpSpPr/>
          <p:nvPr userDrawn="1"/>
        </p:nvGrpSpPr>
        <p:grpSpPr>
          <a:xfrm>
            <a:off x="359371" y="228600"/>
            <a:ext cx="11832629" cy="1284827"/>
            <a:chOff x="269528" y="5496973"/>
            <a:chExt cx="8874472" cy="1284827"/>
          </a:xfrm>
        </p:grpSpPr>
        <p:pic>
          <p:nvPicPr>
            <p:cNvPr id="9" name="Picture 2"/>
            <p:cNvPicPr>
              <a:picLocks noChangeAspect="1" noChangeArrowheads="1"/>
            </p:cNvPicPr>
            <p:nvPr/>
          </p:nvPicPr>
          <p:blipFill>
            <a:blip r:embed="rId2" cstate="print"/>
            <a:srcRect/>
            <a:stretch>
              <a:fillRect/>
            </a:stretch>
          </p:blipFill>
          <p:spPr bwMode="auto">
            <a:xfrm>
              <a:off x="269528" y="5496973"/>
              <a:ext cx="1483072" cy="1284827"/>
            </a:xfrm>
            <a:prstGeom prst="rect">
              <a:avLst/>
            </a:prstGeom>
            <a:noFill/>
            <a:ln w="9525">
              <a:noFill/>
              <a:miter lim="800000"/>
              <a:headEnd/>
              <a:tailEnd/>
            </a:ln>
          </p:spPr>
        </p:pic>
        <p:sp>
          <p:nvSpPr>
            <p:cNvPr id="10" name="Rectangle 5"/>
            <p:cNvSpPr>
              <a:spLocks noChangeArrowheads="1"/>
            </p:cNvSpPr>
            <p:nvPr/>
          </p:nvSpPr>
          <p:spPr bwMode="auto">
            <a:xfrm rot="10800000" flipV="1">
              <a:off x="1752600" y="5820488"/>
              <a:ext cx="73914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a:ln>
                    <a:noFill/>
                  </a:ln>
                  <a:solidFill>
                    <a:srgbClr val="1F497D"/>
                  </a:solidFill>
                  <a:effectLst/>
                  <a:latin typeface="Bahamas" pitchFamily="34" charset="0"/>
                  <a:cs typeface="Times New Roman" pitchFamily="18" charset="0"/>
                </a:rPr>
                <a:t>Institute of Actuaries of India</a:t>
              </a:r>
              <a:endParaRPr kumimoji="0" lang="en-US" sz="4000" b="1" i="0" u="none" strike="noStrike" cap="none" normalizeH="0" baseline="0">
                <a:ln>
                  <a:noFill/>
                </a:ln>
                <a:solidFill>
                  <a:schemeClr val="tx1"/>
                </a:solidFill>
                <a:effectLst/>
                <a:latin typeface="Bahamas" pitchFamily="34" charset="0"/>
                <a:cs typeface="Times New Roman" pitchFamily="18" charset="0"/>
              </a:endParaRPr>
            </a:p>
          </p:txBody>
        </p:sp>
      </p:grpSp>
      <p:sp>
        <p:nvSpPr>
          <p:cNvPr id="11" name="Rectangle 10"/>
          <p:cNvSpPr/>
          <p:nvPr userDrawn="1"/>
        </p:nvSpPr>
        <p:spPr>
          <a:xfrm>
            <a:off x="0" y="2743201"/>
            <a:ext cx="12192000" cy="830997"/>
          </a:xfrm>
          <a:prstGeom prst="rect">
            <a:avLst/>
          </a:prstGeom>
        </p:spPr>
        <p:txBody>
          <a:bodyPr wrap="square">
            <a:spAutoFit/>
          </a:bodyPr>
          <a:lstStyle/>
          <a:p>
            <a:pPr algn="ctr">
              <a:buNone/>
            </a:pPr>
            <a:r>
              <a:rPr lang="en-US" sz="4800" b="1">
                <a:latin typeface="Garamond" pitchFamily="18" charset="0"/>
                <a:ea typeface="Verdana" pitchFamily="34" charset="0"/>
                <a:cs typeface="Verdana" pitchFamily="34" charset="0"/>
              </a:rPr>
              <a:t>Title</a:t>
            </a:r>
          </a:p>
        </p:txBody>
      </p:sp>
      <p:sp>
        <p:nvSpPr>
          <p:cNvPr id="12" name="Rectangle 11"/>
          <p:cNvSpPr/>
          <p:nvPr userDrawn="1"/>
        </p:nvSpPr>
        <p:spPr>
          <a:xfrm>
            <a:off x="0" y="3733800"/>
            <a:ext cx="12192000" cy="830997"/>
          </a:xfrm>
          <a:prstGeom prst="rect">
            <a:avLst/>
          </a:prstGeom>
        </p:spPr>
        <p:txBody>
          <a:bodyPr wrap="square">
            <a:spAutoFit/>
          </a:bodyPr>
          <a:lstStyle/>
          <a:p>
            <a:pPr algn="ctr">
              <a:buNone/>
            </a:pPr>
            <a:r>
              <a:rPr lang="en-US" sz="4800" b="1">
                <a:latin typeface="Garamond" pitchFamily="18" charset="0"/>
                <a:ea typeface="Verdana" pitchFamily="34" charset="0"/>
                <a:cs typeface="Verdana" pitchFamily="34" charset="0"/>
              </a:rPr>
              <a:t>By</a:t>
            </a: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2EF8FD5A-4369-451A-AE4B-9EB0FD82F618}" type="slidenum">
              <a:rPr lang="en-GB"/>
              <a:pPr>
                <a:defRPr/>
              </a:pPr>
              <a:t>‹#›</a:t>
            </a:fld>
            <a:endParaRPr lang="en-GB"/>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D629C963-6CA3-4910-ACAB-89103C5891B0}" type="slidenum">
              <a:rPr lang="en-GB"/>
              <a:pPr>
                <a:defRPr/>
              </a:pPr>
              <a:t>‹#›</a:t>
            </a:fld>
            <a:endParaRPr lang="en-GB"/>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Content - 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0949A-4F2D-4A0F-A513-FC1DDF989461}"/>
              </a:ext>
            </a:extLst>
          </p:cNvPr>
          <p:cNvSpPr>
            <a:spLocks noGrp="1"/>
          </p:cNvSpPr>
          <p:nvPr>
            <p:ph type="title" hasCustomPrompt="1"/>
          </p:nvPr>
        </p:nvSpPr>
        <p:spPr>
          <a:xfrm>
            <a:off x="609600" y="533401"/>
            <a:ext cx="10972800" cy="711200"/>
          </a:xfrm>
          <a:prstGeom prst="rect">
            <a:avLst/>
          </a:prstGeom>
        </p:spPr>
        <p:txBody>
          <a:bodyPr/>
          <a:lstStyle>
            <a:lvl1pPr>
              <a:defRPr/>
            </a:lvl1pPr>
          </a:lstStyle>
          <a:p>
            <a:r>
              <a:rPr lang="en-US"/>
              <a:t>Title goes here to maximize space</a:t>
            </a:r>
          </a:p>
        </p:txBody>
      </p:sp>
      <p:sp>
        <p:nvSpPr>
          <p:cNvPr id="3" name="Slide Number Placeholder 2">
            <a:extLst>
              <a:ext uri="{FF2B5EF4-FFF2-40B4-BE49-F238E27FC236}">
                <a16:creationId xmlns:a16="http://schemas.microsoft.com/office/drawing/2014/main" id="{866E7036-DFC8-4D8C-942A-5B5258EAD08C}"/>
              </a:ext>
            </a:extLst>
          </p:cNvPr>
          <p:cNvSpPr>
            <a:spLocks noGrp="1"/>
          </p:cNvSpPr>
          <p:nvPr>
            <p:ph type="sldNum" sz="quarter" idx="10"/>
          </p:nvPr>
        </p:nvSpPr>
        <p:spPr/>
        <p:txBody>
          <a:bodyPr/>
          <a:lstStyle/>
          <a:p>
            <a:endParaRPr lang="en-US"/>
          </a:p>
        </p:txBody>
      </p:sp>
      <p:sp>
        <p:nvSpPr>
          <p:cNvPr id="4" name="Footer Placeholder 3">
            <a:extLst>
              <a:ext uri="{FF2B5EF4-FFF2-40B4-BE49-F238E27FC236}">
                <a16:creationId xmlns:a16="http://schemas.microsoft.com/office/drawing/2014/main" id="{70A973FA-0722-4B8E-8EF7-C3C0E5B5BB7B}"/>
              </a:ext>
            </a:extLst>
          </p:cNvPr>
          <p:cNvSpPr>
            <a:spLocks noGrp="1"/>
          </p:cNvSpPr>
          <p:nvPr>
            <p:ph type="ftr" sz="quarter" idx="11"/>
          </p:nvPr>
        </p:nvSpPr>
        <p:spPr/>
        <p:txBody>
          <a:bodyPr/>
          <a:lstStyle/>
          <a:p>
            <a:endParaRPr lang="en-US"/>
          </a:p>
        </p:txBody>
      </p:sp>
      <p:pic>
        <p:nvPicPr>
          <p:cNvPr id="7" name="Picture 6">
            <a:extLst>
              <a:ext uri="{FF2B5EF4-FFF2-40B4-BE49-F238E27FC236}">
                <a16:creationId xmlns:a16="http://schemas.microsoft.com/office/drawing/2014/main" id="{DAB8D6F8-5D28-4F09-AFEF-CCC77213C9C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73951" y="6327675"/>
            <a:ext cx="1377696" cy="411252"/>
          </a:xfrm>
          <a:prstGeom prst="rect">
            <a:avLst/>
          </a:prstGeom>
        </p:spPr>
      </p:pic>
      <p:sp>
        <p:nvSpPr>
          <p:cNvPr id="8" name="TextBox 7">
            <a:extLst>
              <a:ext uri="{FF2B5EF4-FFF2-40B4-BE49-F238E27FC236}">
                <a16:creationId xmlns:a16="http://schemas.microsoft.com/office/drawing/2014/main" id="{BB397E5D-A024-4A99-9488-D75A583FF1F5}"/>
              </a:ext>
            </a:extLst>
          </p:cNvPr>
          <p:cNvSpPr txBox="1"/>
          <p:nvPr userDrawn="1"/>
        </p:nvSpPr>
        <p:spPr>
          <a:xfrm>
            <a:off x="83344" y="6324599"/>
            <a:ext cx="6167436" cy="369332"/>
          </a:xfrm>
          <a:prstGeom prst="rect">
            <a:avLst/>
          </a:prstGeom>
          <a:noFill/>
        </p:spPr>
        <p:txBody>
          <a:bodyPr wrap="square">
            <a:spAutoFit/>
          </a:bodyPr>
          <a:lstStyle/>
          <a:p>
            <a:fld id="{FE894C8D-A86E-C448-9CBF-AD01FEF18A38}" type="slidenum">
              <a:rPr lang="en-US" smtClean="0"/>
              <a:pPr/>
              <a:t>‹#›</a:t>
            </a:fld>
            <a:endParaRPr lang="en-US"/>
          </a:p>
        </p:txBody>
      </p:sp>
    </p:spTree>
    <p:extLst>
      <p:ext uri="{BB962C8B-B14F-4D97-AF65-F5344CB8AC3E}">
        <p14:creationId xmlns:p14="http://schemas.microsoft.com/office/powerpoint/2010/main" val="726060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1042046" y="2029303"/>
            <a:ext cx="10269421" cy="2508831"/>
          </a:xfrm>
          <a:prstGeom prst="rect">
            <a:avLst/>
          </a:prstGeom>
        </p:spPr>
        <p:txBody>
          <a:bodyPr>
            <a:normAutofit/>
          </a:bodyPr>
          <a:lstStyle>
            <a:lvl1pPr marL="192024" indent="-192024">
              <a:buClr>
                <a:schemeClr val="tx1"/>
              </a:buClr>
              <a:defRPr sz="2000" baseline="0">
                <a:solidFill>
                  <a:srgbClr val="4D4E53"/>
                </a:solidFill>
              </a:defRPr>
            </a:lvl1pPr>
          </a:lstStyle>
          <a:p>
            <a:pPr lvl="0"/>
            <a:r>
              <a:rPr lang="en-US"/>
              <a:t>These are bullet points. Try to use no more than 5 bullet points.</a:t>
            </a:r>
          </a:p>
          <a:p>
            <a:pPr lvl="0"/>
            <a:r>
              <a:rPr lang="en-US"/>
              <a:t>The bullets are always round.</a:t>
            </a:r>
          </a:p>
          <a:p>
            <a:pPr lvl="0"/>
            <a:r>
              <a:rPr lang="en-US"/>
              <a:t>The text is always grey, FS Elliot Pro font.</a:t>
            </a:r>
          </a:p>
          <a:p>
            <a:pPr lvl="0"/>
            <a:r>
              <a:rPr lang="en-US"/>
              <a:t>The bullets are always round.</a:t>
            </a:r>
          </a:p>
          <a:p>
            <a:pPr lvl="0"/>
            <a:r>
              <a:rPr lang="en-US"/>
              <a:t>The text is always gray, FS Elliot Pro font.</a:t>
            </a:r>
          </a:p>
          <a:p>
            <a:pPr lvl="0"/>
            <a:endParaRPr lang="en-US"/>
          </a:p>
        </p:txBody>
      </p:sp>
      <p:sp>
        <p:nvSpPr>
          <p:cNvPr id="9" name="Text Placeholder 12"/>
          <p:cNvSpPr>
            <a:spLocks noGrp="1"/>
          </p:cNvSpPr>
          <p:nvPr>
            <p:ph type="body" sz="quarter" idx="11" hasCustomPrompt="1"/>
          </p:nvPr>
        </p:nvSpPr>
        <p:spPr>
          <a:xfrm>
            <a:off x="1042046" y="645918"/>
            <a:ext cx="5494221" cy="530673"/>
          </a:xfrm>
          <a:prstGeom prst="rect">
            <a:avLst/>
          </a:prstGeom>
        </p:spPr>
        <p:txBody>
          <a:bodyPr>
            <a:normAutofit/>
          </a:bodyPr>
          <a:lstStyle>
            <a:lvl1pPr marL="0" indent="0">
              <a:buNone/>
              <a:defRPr sz="1800" baseline="0">
                <a:solidFill>
                  <a:srgbClr val="13294B"/>
                </a:solidFill>
              </a:defRPr>
            </a:lvl1pPr>
          </a:lstStyle>
          <a:p>
            <a:pPr lvl="0"/>
            <a:r>
              <a:rPr lang="en-US"/>
              <a:t>Section name goes here</a:t>
            </a:r>
          </a:p>
        </p:txBody>
      </p:sp>
      <p:pic>
        <p:nvPicPr>
          <p:cNvPr id="7" name="Picture 6" descr="Principal_sm_rgb_151.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0275" y="6306604"/>
            <a:ext cx="1845056" cy="390144"/>
          </a:xfrm>
          <a:prstGeom prst="rect">
            <a:avLst/>
          </a:prstGeom>
        </p:spPr>
      </p:pic>
      <p:sp>
        <p:nvSpPr>
          <p:cNvPr id="6" name="Footer Placeholder 4"/>
          <p:cNvSpPr>
            <a:spLocks noGrp="1"/>
          </p:cNvSpPr>
          <p:nvPr>
            <p:ph type="ftr" sz="quarter" idx="3"/>
          </p:nvPr>
        </p:nvSpPr>
        <p:spPr>
          <a:xfrm>
            <a:off x="1042045" y="6465767"/>
            <a:ext cx="3860800" cy="273844"/>
          </a:xfrm>
          <a:prstGeom prst="rect">
            <a:avLst/>
          </a:prstGeom>
        </p:spPr>
        <p:txBody>
          <a:bodyPr vert="horz" lIns="91440" tIns="45720" rIns="91440" bIns="45720" rtlCol="0" anchor="ctr"/>
          <a:lstStyle>
            <a:lvl1pPr algn="l">
              <a:defRPr sz="1100">
                <a:solidFill>
                  <a:srgbClr val="4D4E53"/>
                </a:solidFill>
                <a:latin typeface="FS Elliot Pro"/>
                <a:cs typeface="FS Elliot Pro"/>
              </a:defRPr>
            </a:lvl1pPr>
          </a:lstStyle>
          <a:p>
            <a:endParaRPr lang="en-US"/>
          </a:p>
        </p:txBody>
      </p:sp>
      <p:sp>
        <p:nvSpPr>
          <p:cNvPr id="10" name="Slide Number Placeholder 5"/>
          <p:cNvSpPr>
            <a:spLocks noGrp="1"/>
          </p:cNvSpPr>
          <p:nvPr>
            <p:ph type="sldNum" sz="quarter" idx="4"/>
          </p:nvPr>
        </p:nvSpPr>
        <p:spPr>
          <a:xfrm>
            <a:off x="203200" y="6465767"/>
            <a:ext cx="508000" cy="273844"/>
          </a:xfrm>
          <a:prstGeom prst="rect">
            <a:avLst/>
          </a:prstGeom>
        </p:spPr>
        <p:txBody>
          <a:bodyPr vert="horz" lIns="91440" tIns="45720" rIns="91440" bIns="45720" rtlCol="0" anchor="ctr"/>
          <a:lstStyle>
            <a:lvl1pPr algn="l">
              <a:defRPr sz="1100">
                <a:solidFill>
                  <a:srgbClr val="4D4E53"/>
                </a:solidFill>
                <a:latin typeface="FS Elliot Pro"/>
                <a:cs typeface="FS Elliot Pro"/>
              </a:defRPr>
            </a:lvl1pPr>
          </a:lstStyle>
          <a:p>
            <a:fld id="{61445BA3-2CB5-7C4E-ABD2-87FA1F6BEAE1}" type="slidenum">
              <a:rPr lang="en-US" smtClean="0"/>
              <a:pPr/>
              <a:t>‹#›</a:t>
            </a:fld>
            <a:endParaRPr lang="en-US"/>
          </a:p>
        </p:txBody>
      </p:sp>
      <p:sp>
        <p:nvSpPr>
          <p:cNvPr id="11" name="Title 1"/>
          <p:cNvSpPr>
            <a:spLocks noGrp="1"/>
          </p:cNvSpPr>
          <p:nvPr>
            <p:ph type="title" hasCustomPrompt="1"/>
          </p:nvPr>
        </p:nvSpPr>
        <p:spPr>
          <a:xfrm>
            <a:off x="1042046" y="1431559"/>
            <a:ext cx="8627533" cy="663449"/>
          </a:xfrm>
        </p:spPr>
        <p:txBody>
          <a:bodyPr anchor="t">
            <a:normAutofit/>
          </a:bodyPr>
          <a:lstStyle>
            <a:lvl1pPr algn="l">
              <a:lnSpc>
                <a:spcPct val="80000"/>
              </a:lnSpc>
              <a:defRPr sz="3600" b="0" i="0">
                <a:solidFill>
                  <a:schemeClr val="bg2"/>
                </a:solidFill>
                <a:latin typeface="FS Elliot Pro"/>
                <a:cs typeface="FS Elliot Pro"/>
              </a:defRPr>
            </a:lvl1pPr>
          </a:lstStyle>
          <a:p>
            <a:r>
              <a:rPr lang="en-US"/>
              <a:t>Slide title goes here</a:t>
            </a:r>
          </a:p>
        </p:txBody>
      </p:sp>
    </p:spTree>
    <p:extLst>
      <p:ext uri="{BB962C8B-B14F-4D97-AF65-F5344CB8AC3E}">
        <p14:creationId xmlns:p14="http://schemas.microsoft.com/office/powerpoint/2010/main" val="773097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US"/>
          </a:p>
        </p:txBody>
      </p:sp>
      <p:sp>
        <p:nvSpPr>
          <p:cNvPr id="1027"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en-US"/>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GB"/>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GB"/>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B118C919-524D-4AE6-802D-F6FBC61D86FD}"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6" r:id="rId5"/>
    <p:sldLayoutId id="2147483667" r:id="rId6"/>
    <p:sldLayoutId id="2147483672" r:id="rId7"/>
    <p:sldLayoutId id="2147483673" r:id="rId8"/>
    <p:sldLayoutId id="2147483674" r:id="rId9"/>
    <p:sldLayoutId id="2147483675" r:id="rId10"/>
  </p:sldLayoutIdLst>
  <p:transition/>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chart" Target="../charts/chart4.xml"/><Relationship Id="rId5" Type="http://schemas.openxmlformats.org/officeDocument/2006/relationships/image" Target="../media/image9.png"/><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chart" Target="../charts/chart5.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chart" Target="../charts/chart6.xml"/><Relationship Id="rId5" Type="http://schemas.openxmlformats.org/officeDocument/2006/relationships/image" Target="../media/image9.png"/><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chart" Target="../charts/chart7.xml"/><Relationship Id="rId5" Type="http://schemas.openxmlformats.org/officeDocument/2006/relationships/image" Target="../media/image9.png"/><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chart" Target="../charts/chart8.xml"/><Relationship Id="rId5" Type="http://schemas.openxmlformats.org/officeDocument/2006/relationships/image" Target="../media/image9.png"/><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6.xml"/><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8.png"/></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chart" Target="../charts/chart9.xml"/><Relationship Id="rId5" Type="http://schemas.openxmlformats.org/officeDocument/2006/relationships/image" Target="../media/image9.png"/><Relationship Id="rId4" Type="http://schemas.openxmlformats.org/officeDocument/2006/relationships/image" Target="../media/image8.png"/></Relationships>
</file>

<file path=ppt/slides/_rels/slide1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8.xml"/><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8.png"/></Relationships>
</file>

<file path=ppt/slides/_rels/slide20.xml.rels><?xml version="1.0" encoding="UTF-8" standalone="yes"?>
<Relationships xmlns="http://schemas.openxmlformats.org/package/2006/relationships"><Relationship Id="rId8" Type="http://schemas.openxmlformats.org/officeDocument/2006/relationships/hyperlink" Target="https://www.ici.org/statistical-report/ret_23_q1" TargetMode="External"/><Relationship Id="rId3" Type="http://schemas.openxmlformats.org/officeDocument/2006/relationships/image" Target="../media/image7.jpeg"/><Relationship Id="rId7" Type="http://schemas.openxmlformats.org/officeDocument/2006/relationships/chart" Target="../charts/chart10.xml"/><Relationship Id="rId2" Type="http://schemas.openxmlformats.org/officeDocument/2006/relationships/notesSlide" Target="../notesSlides/notesSlide19.xml"/><Relationship Id="rId1" Type="http://schemas.openxmlformats.org/officeDocument/2006/relationships/slideLayout" Target="../slideLayouts/slideLayout7.xml"/><Relationship Id="rId6" Type="http://schemas.openxmlformats.org/officeDocument/2006/relationships/image" Target="../media/image40.png"/><Relationship Id="rId5" Type="http://schemas.openxmlformats.org/officeDocument/2006/relationships/image" Target="../media/image9.png"/><Relationship Id="rId4" Type="http://schemas.openxmlformats.org/officeDocument/2006/relationships/image" Target="../media/image8.png"/></Relationships>
</file>

<file path=ppt/slides/_rels/slide2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0.xml"/><Relationship Id="rId1" Type="http://schemas.openxmlformats.org/officeDocument/2006/relationships/slideLayout" Target="../slideLayouts/slideLayout7.xml"/><Relationship Id="rId6" Type="http://schemas.openxmlformats.org/officeDocument/2006/relationships/chart" Target="../charts/chart11.xml"/><Relationship Id="rId5" Type="http://schemas.openxmlformats.org/officeDocument/2006/relationships/image" Target="../media/image9.png"/><Relationship Id="rId4" Type="http://schemas.openxmlformats.org/officeDocument/2006/relationships/image" Target="../media/image8.png"/></Relationships>
</file>

<file path=ppt/slides/_rels/slide2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1.xml"/><Relationship Id="rId1" Type="http://schemas.openxmlformats.org/officeDocument/2006/relationships/slideLayout" Target="../slideLayouts/slideLayout7.xml"/><Relationship Id="rId6" Type="http://schemas.openxmlformats.org/officeDocument/2006/relationships/chart" Target="../charts/chart12.xml"/><Relationship Id="rId5" Type="http://schemas.openxmlformats.org/officeDocument/2006/relationships/image" Target="../media/image9.png"/><Relationship Id="rId4" Type="http://schemas.openxmlformats.org/officeDocument/2006/relationships/image" Target="../media/image8.png"/></Relationships>
</file>

<file path=ppt/slides/_rels/slide2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2.xml"/><Relationship Id="rId1" Type="http://schemas.openxmlformats.org/officeDocument/2006/relationships/slideLayout" Target="../slideLayouts/slideLayout7.xml"/><Relationship Id="rId6" Type="http://schemas.openxmlformats.org/officeDocument/2006/relationships/chart" Target="../charts/chart13.xml"/><Relationship Id="rId5" Type="http://schemas.openxmlformats.org/officeDocument/2006/relationships/image" Target="../media/image9.png"/><Relationship Id="rId4" Type="http://schemas.openxmlformats.org/officeDocument/2006/relationships/image" Target="../media/image8.png"/></Relationships>
</file>

<file path=ppt/slides/_rels/slide2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3.xml"/><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8.png"/></Relationships>
</file>

<file path=ppt/slides/_rels/slide2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4.xml"/><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8.png"/></Relationships>
</file>

<file path=ppt/slides/_rels/slide2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5.xml"/><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8.png"/></Relationships>
</file>

<file path=ppt/slides/_rels/slide27.xml.rels><?xml version="1.0" encoding="UTF-8" standalone="yes"?>
<Relationships xmlns="http://schemas.openxmlformats.org/package/2006/relationships"><Relationship Id="rId8" Type="http://schemas.openxmlformats.org/officeDocument/2006/relationships/image" Target="../media/image44.png"/><Relationship Id="rId3" Type="http://schemas.openxmlformats.org/officeDocument/2006/relationships/image" Target="../media/image7.jpeg"/><Relationship Id="rId7" Type="http://schemas.openxmlformats.org/officeDocument/2006/relationships/image" Target="../media/image43.svg"/><Relationship Id="rId2" Type="http://schemas.openxmlformats.org/officeDocument/2006/relationships/notesSlide" Target="../notesSlides/notesSlide26.xml"/><Relationship Id="rId1" Type="http://schemas.openxmlformats.org/officeDocument/2006/relationships/slideLayout" Target="../slideLayouts/slideLayout7.xml"/><Relationship Id="rId6" Type="http://schemas.openxmlformats.org/officeDocument/2006/relationships/image" Target="../media/image42.png"/><Relationship Id="rId11" Type="http://schemas.openxmlformats.org/officeDocument/2006/relationships/image" Target="../media/image47.svg"/><Relationship Id="rId5" Type="http://schemas.openxmlformats.org/officeDocument/2006/relationships/image" Target="../media/image9.png"/><Relationship Id="rId10" Type="http://schemas.openxmlformats.org/officeDocument/2006/relationships/image" Target="../media/image46.png"/><Relationship Id="rId4" Type="http://schemas.openxmlformats.org/officeDocument/2006/relationships/image" Target="../media/image8.png"/><Relationship Id="rId9" Type="http://schemas.openxmlformats.org/officeDocument/2006/relationships/image" Target="../media/image45.svg"/></Relationships>
</file>

<file path=ppt/slides/_rels/slide2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7.xml"/><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svg"/><Relationship Id="rId3" Type="http://schemas.openxmlformats.org/officeDocument/2006/relationships/image" Target="../media/image7.jpeg"/><Relationship Id="rId7" Type="http://schemas.openxmlformats.org/officeDocument/2006/relationships/image" Target="../media/image11.svg"/><Relationship Id="rId12" Type="http://schemas.openxmlformats.org/officeDocument/2006/relationships/image" Target="../media/image16.png"/><Relationship Id="rId17" Type="http://schemas.openxmlformats.org/officeDocument/2006/relationships/image" Target="../media/image21.svg"/><Relationship Id="rId2" Type="http://schemas.openxmlformats.org/officeDocument/2006/relationships/notesSlide" Target="../notesSlides/notesSlide3.xml"/><Relationship Id="rId16" Type="http://schemas.openxmlformats.org/officeDocument/2006/relationships/image" Target="../media/image20.png"/><Relationship Id="rId1" Type="http://schemas.openxmlformats.org/officeDocument/2006/relationships/slideLayout" Target="../slideLayouts/slideLayout7.xml"/><Relationship Id="rId6" Type="http://schemas.openxmlformats.org/officeDocument/2006/relationships/image" Target="../media/image10.png"/><Relationship Id="rId11" Type="http://schemas.openxmlformats.org/officeDocument/2006/relationships/image" Target="../media/image15.svg"/><Relationship Id="rId5" Type="http://schemas.openxmlformats.org/officeDocument/2006/relationships/image" Target="../media/image9.png"/><Relationship Id="rId15" Type="http://schemas.openxmlformats.org/officeDocument/2006/relationships/image" Target="../media/image19.sv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svg"/><Relationship Id="rId14" Type="http://schemas.openxmlformats.org/officeDocument/2006/relationships/image" Target="../media/image18.png"/></Relationships>
</file>

<file path=ppt/slides/_rels/slide5.xml.rels><?xml version="1.0" encoding="UTF-8" standalone="yes"?>
<Relationships xmlns="http://schemas.openxmlformats.org/package/2006/relationships"><Relationship Id="rId8" Type="http://schemas.openxmlformats.org/officeDocument/2006/relationships/image" Target="../media/image24.png"/><Relationship Id="rId13" Type="http://schemas.openxmlformats.org/officeDocument/2006/relationships/image" Target="../media/image29.svg"/><Relationship Id="rId3" Type="http://schemas.openxmlformats.org/officeDocument/2006/relationships/image" Target="../media/image7.jpeg"/><Relationship Id="rId7" Type="http://schemas.openxmlformats.org/officeDocument/2006/relationships/image" Target="../media/image23.svg"/><Relationship Id="rId12" Type="http://schemas.openxmlformats.org/officeDocument/2006/relationships/image" Target="../media/image28.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22.png"/><Relationship Id="rId11" Type="http://schemas.openxmlformats.org/officeDocument/2006/relationships/image" Target="../media/image27.svg"/><Relationship Id="rId5" Type="http://schemas.openxmlformats.org/officeDocument/2006/relationships/image" Target="../media/image9.png"/><Relationship Id="rId15" Type="http://schemas.openxmlformats.org/officeDocument/2006/relationships/image" Target="../media/image31.svg"/><Relationship Id="rId10" Type="http://schemas.openxmlformats.org/officeDocument/2006/relationships/image" Target="../media/image26.png"/><Relationship Id="rId4" Type="http://schemas.openxmlformats.org/officeDocument/2006/relationships/image" Target="../media/image8.png"/><Relationship Id="rId9" Type="http://schemas.openxmlformats.org/officeDocument/2006/relationships/image" Target="../media/image25.svg"/><Relationship Id="rId14" Type="http://schemas.openxmlformats.org/officeDocument/2006/relationships/image" Target="../media/image30.png"/></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8" Type="http://schemas.openxmlformats.org/officeDocument/2006/relationships/image" Target="../media/image34.png"/><Relationship Id="rId13" Type="http://schemas.openxmlformats.org/officeDocument/2006/relationships/image" Target="../media/image39.svg"/><Relationship Id="rId3" Type="http://schemas.openxmlformats.org/officeDocument/2006/relationships/image" Target="../media/image7.jpeg"/><Relationship Id="rId7" Type="http://schemas.openxmlformats.org/officeDocument/2006/relationships/image" Target="../media/image33.svg"/><Relationship Id="rId12" Type="http://schemas.openxmlformats.org/officeDocument/2006/relationships/image" Target="../media/image38.pn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32.png"/><Relationship Id="rId11" Type="http://schemas.openxmlformats.org/officeDocument/2006/relationships/image" Target="../media/image37.svg"/><Relationship Id="rId5" Type="http://schemas.openxmlformats.org/officeDocument/2006/relationships/image" Target="../media/image9.png"/><Relationship Id="rId10" Type="http://schemas.openxmlformats.org/officeDocument/2006/relationships/image" Target="../media/image36.png"/><Relationship Id="rId4" Type="http://schemas.openxmlformats.org/officeDocument/2006/relationships/image" Target="../media/image8.png"/><Relationship Id="rId9" Type="http://schemas.openxmlformats.org/officeDocument/2006/relationships/image" Target="../media/image35.sv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chart" Target="../charts/chart3.xml"/><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15600" y="3503068"/>
            <a:ext cx="1588491" cy="1600200"/>
          </a:xfrm>
          <a:prstGeom prst="rect">
            <a:avLst/>
          </a:prstGeom>
        </p:spPr>
      </p:pic>
      <p:sp>
        <p:nvSpPr>
          <p:cNvPr id="4" name="Rectangle 150"/>
          <p:cNvSpPr txBox="1">
            <a:spLocks noChangeArrowheads="1"/>
          </p:cNvSpPr>
          <p:nvPr/>
        </p:nvSpPr>
        <p:spPr>
          <a:xfrm>
            <a:off x="445946" y="3411368"/>
            <a:ext cx="11124745" cy="840332"/>
          </a:xfrm>
          <a:prstGeom prst="rect">
            <a:avLst/>
          </a:prstGeom>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lnSpc>
                <a:spcPts val="4100"/>
              </a:lnSpc>
            </a:pPr>
            <a:r>
              <a:rPr lang="en-US" altLang="en-US" sz="3200" b="1" kern="0">
                <a:solidFill>
                  <a:schemeClr val="tx1"/>
                </a:solidFill>
              </a:rPr>
              <a:t>US Pension Plan De-risking and Pensioners’ Journey</a:t>
            </a:r>
            <a:endParaRPr lang="es-ES" altLang="en-US" sz="3200" b="1" kern="0">
              <a:solidFill>
                <a:schemeClr val="tx1"/>
              </a:solidFill>
            </a:endParaRPr>
          </a:p>
        </p:txBody>
      </p:sp>
      <p:sp>
        <p:nvSpPr>
          <p:cNvPr id="5" name="Rectangle 168"/>
          <p:cNvSpPr>
            <a:spLocks noChangeArrowheads="1"/>
          </p:cNvSpPr>
          <p:nvPr/>
        </p:nvSpPr>
        <p:spPr bwMode="auto">
          <a:xfrm>
            <a:off x="456832" y="4169579"/>
            <a:ext cx="10711911" cy="1025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t"/>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algn="l"/>
            <a:r>
              <a:rPr lang="en-US" altLang="en-US" sz="2000" b="1">
                <a:solidFill>
                  <a:schemeClr val="tx1"/>
                </a:solidFill>
              </a:rPr>
              <a:t>Hemant Kumar (Director), Srinivasa Yenugudhati (Senior Manager), Yash Wardhan (Senior Consultant) | Principal Global Services</a:t>
            </a:r>
          </a:p>
          <a:p>
            <a:pPr algn="l"/>
            <a:r>
              <a:rPr lang="en-US" altLang="en-US" sz="1800" b="1">
                <a:solidFill>
                  <a:schemeClr val="tx1"/>
                </a:solidFill>
              </a:rPr>
              <a:t>			</a:t>
            </a:r>
          </a:p>
          <a:p>
            <a:pPr algn="l"/>
            <a:r>
              <a:rPr lang="en-US" altLang="en-US" sz="1800" b="1">
                <a:solidFill>
                  <a:schemeClr val="tx1"/>
                </a:solidFill>
              </a:rPr>
              <a:t>			</a:t>
            </a:r>
          </a:p>
        </p:txBody>
      </p:sp>
      <p:sp>
        <p:nvSpPr>
          <p:cNvPr id="6" name="Rectangle 150"/>
          <p:cNvSpPr txBox="1">
            <a:spLocks noChangeArrowheads="1"/>
          </p:cNvSpPr>
          <p:nvPr/>
        </p:nvSpPr>
        <p:spPr>
          <a:xfrm>
            <a:off x="445947" y="576943"/>
            <a:ext cx="7140574" cy="1567543"/>
          </a:xfrm>
          <a:prstGeom prst="rect">
            <a:avLst/>
          </a:prstGeom>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lnSpc>
                <a:spcPts val="4200"/>
              </a:lnSpc>
            </a:pPr>
            <a:r>
              <a:rPr lang="es-UY" altLang="en-US" sz="2800" b="1" kern="0">
                <a:solidFill>
                  <a:schemeClr val="bg1"/>
                </a:solidFill>
              </a:rPr>
              <a:t>Seminar </a:t>
            </a:r>
            <a:r>
              <a:rPr lang="es-UY" altLang="en-US" sz="2800" b="1" kern="0" err="1">
                <a:solidFill>
                  <a:schemeClr val="bg1"/>
                </a:solidFill>
              </a:rPr>
              <a:t>Name</a:t>
            </a:r>
            <a:r>
              <a:rPr lang="es-UY" altLang="en-US" sz="2800" b="1" kern="0">
                <a:solidFill>
                  <a:schemeClr val="bg1"/>
                </a:solidFill>
              </a:rPr>
              <a:t> 		: </a:t>
            </a:r>
            <a:r>
              <a:rPr lang="es-UY" altLang="en-US" sz="2800" kern="0">
                <a:solidFill>
                  <a:schemeClr val="bg1"/>
                </a:solidFill>
              </a:rPr>
              <a:t>CIRB</a:t>
            </a:r>
          </a:p>
          <a:p>
            <a:pPr algn="l">
              <a:lnSpc>
                <a:spcPts val="4200"/>
              </a:lnSpc>
            </a:pPr>
            <a:r>
              <a:rPr lang="es-UY" altLang="en-US" sz="2800" b="1" kern="0">
                <a:solidFill>
                  <a:schemeClr val="bg1"/>
                </a:solidFill>
              </a:rPr>
              <a:t>Venue  			: </a:t>
            </a:r>
            <a:r>
              <a:rPr lang="es-UY" altLang="en-US" sz="2800" kern="0">
                <a:solidFill>
                  <a:schemeClr val="bg1"/>
                </a:solidFill>
              </a:rPr>
              <a:t>Mumbai</a:t>
            </a:r>
          </a:p>
          <a:p>
            <a:pPr algn="l">
              <a:lnSpc>
                <a:spcPts val="4200"/>
              </a:lnSpc>
            </a:pPr>
            <a:r>
              <a:rPr lang="es-UY" altLang="en-US" sz="2800" b="1" kern="0">
                <a:solidFill>
                  <a:schemeClr val="bg1"/>
                </a:solidFill>
              </a:rPr>
              <a:t>Date				: </a:t>
            </a:r>
            <a:r>
              <a:rPr lang="es-UY" altLang="en-US" sz="2800" kern="0">
                <a:solidFill>
                  <a:schemeClr val="bg1"/>
                </a:solidFill>
              </a:rPr>
              <a:t>August 25, 2023</a:t>
            </a:r>
            <a:endParaRPr lang="es-ES" altLang="en-US" sz="2800" kern="0">
              <a:solidFill>
                <a:schemeClr val="bg1"/>
              </a:solidFill>
            </a:endParaRPr>
          </a:p>
        </p:txBody>
      </p:sp>
      <p:sp>
        <p:nvSpPr>
          <p:cNvPr id="7" name="TextBox 6">
            <a:extLst>
              <a:ext uri="{FF2B5EF4-FFF2-40B4-BE49-F238E27FC236}">
                <a16:creationId xmlns:a16="http://schemas.microsoft.com/office/drawing/2014/main" id="{44A7CFDB-27E8-28B4-42A8-21E73990B79D}"/>
              </a:ext>
            </a:extLst>
          </p:cNvPr>
          <p:cNvSpPr txBox="1"/>
          <p:nvPr/>
        </p:nvSpPr>
        <p:spPr>
          <a:xfrm>
            <a:off x="456831" y="5460736"/>
            <a:ext cx="11463025" cy="600164"/>
          </a:xfrm>
          <a:prstGeom prst="rect">
            <a:avLst/>
          </a:prstGeom>
          <a:noFill/>
        </p:spPr>
        <p:txBody>
          <a:bodyPr wrap="square">
            <a:spAutoFit/>
          </a:bodyPr>
          <a:lstStyle/>
          <a:p>
            <a:pPr marL="0" marR="0">
              <a:spcBef>
                <a:spcPts val="0"/>
              </a:spcBef>
              <a:spcAft>
                <a:spcPts val="0"/>
              </a:spcAft>
            </a:pPr>
            <a:r>
              <a:rPr lang="en-US" sz="1100" i="1">
                <a:solidFill>
                  <a:schemeClr val="bg1"/>
                </a:solidFill>
                <a:effectLst/>
                <a:ea typeface="Calibri" panose="020F0502020204030204" pitchFamily="34" charset="0"/>
              </a:rPr>
              <a:t>The information contained in the presentation / video (media) has been taken from public sources as mentioned in the presentation. The views and opinions of the speakers as expressed in the Media, are their individual views and opinions and do not necessarily represent the views and opinions of Principal Financial Group or any of its subsidiaries / affiliates including Principal Global Services Private Limited. The Speakers do not make any representation as to the accuracy, applicability, fitness or completeness of the </a:t>
            </a:r>
            <a:r>
              <a:rPr lang="en-US" sz="1100" i="1">
                <a:solidFill>
                  <a:schemeClr val="bg1"/>
                </a:solidFill>
                <a:ea typeface="Calibri" panose="020F0502020204030204" pitchFamily="34" charset="0"/>
              </a:rPr>
              <a:t>m</a:t>
            </a:r>
            <a:r>
              <a:rPr lang="en-US" sz="1100" i="1">
                <a:solidFill>
                  <a:schemeClr val="bg1"/>
                </a:solidFill>
                <a:effectLst/>
                <a:ea typeface="Calibri" panose="020F0502020204030204" pitchFamily="34" charset="0"/>
              </a:rPr>
              <a:t>edia </a:t>
            </a:r>
            <a:r>
              <a:rPr lang="en-US" sz="1100" i="1">
                <a:solidFill>
                  <a:schemeClr val="bg1"/>
                </a:solidFill>
                <a:ea typeface="Calibri" panose="020F0502020204030204" pitchFamily="34" charset="0"/>
              </a:rPr>
              <a:t>content.</a:t>
            </a:r>
            <a:endParaRPr lang="en-US" sz="1400">
              <a:solidFill>
                <a:schemeClr val="bg1"/>
              </a:solidFill>
              <a:effectLst/>
              <a:ea typeface="Calibri" panose="020F0502020204030204" pitchFamily="34" charset="0"/>
            </a:endParaRPr>
          </a:p>
        </p:txBody>
      </p:sp>
    </p:spTree>
    <p:extLst>
      <p:ext uri="{BB962C8B-B14F-4D97-AF65-F5344CB8AC3E}">
        <p14:creationId xmlns:p14="http://schemas.microsoft.com/office/powerpoint/2010/main" val="24304385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3C40289E-8E73-6BE8-5623-2F905C81BD39}"/>
              </a:ext>
            </a:extLst>
          </p:cNvPr>
          <p:cNvSpPr/>
          <p:nvPr/>
        </p:nvSpPr>
        <p:spPr bwMode="auto">
          <a:xfrm>
            <a:off x="8517168" y="1610755"/>
            <a:ext cx="3388579" cy="2692743"/>
          </a:xfrm>
          <a:prstGeom prst="rect">
            <a:avLst/>
          </a:prstGeom>
          <a:solidFill>
            <a:srgbClr val="F7F7F7"/>
          </a:solid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pitchFamily="34" charset="0"/>
            </a:endParaRPr>
          </a:p>
        </p:txBody>
      </p:sp>
      <p:sp>
        <p:nvSpPr>
          <p:cNvPr id="4" name="Rectangle 2">
            <a:extLst>
              <a:ext uri="{FF2B5EF4-FFF2-40B4-BE49-F238E27FC236}">
                <a16:creationId xmlns:a16="http://schemas.microsoft.com/office/drawing/2014/main" id="{F0E52592-A506-2472-FC63-06C3994BF0BD}"/>
              </a:ext>
            </a:extLst>
          </p:cNvPr>
          <p:cNvSpPr txBox="1">
            <a:spLocks noChangeArrowheads="1"/>
          </p:cNvSpPr>
          <p:nvPr/>
        </p:nvSpPr>
        <p:spPr>
          <a:xfrm>
            <a:off x="1897323" y="172416"/>
            <a:ext cx="80925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0" i="0" u="none" strike="noStrike" kern="0" cap="none" spc="0" normalizeH="0" baseline="0" noProof="0">
                <a:ln>
                  <a:noFill/>
                </a:ln>
                <a:solidFill>
                  <a:srgbClr val="000000"/>
                </a:solidFill>
                <a:effectLst/>
                <a:uLnTx/>
                <a:uFillTx/>
                <a:latin typeface="Arial"/>
                <a:ea typeface="+mj-ea"/>
                <a:cs typeface="+mj-cs"/>
              </a:rPr>
              <a:t>US Pension Plans: Risks</a:t>
            </a:r>
          </a:p>
        </p:txBody>
      </p:sp>
      <p:pic>
        <p:nvPicPr>
          <p:cNvPr id="6" name="Picture 5">
            <a:extLst>
              <a:ext uri="{FF2B5EF4-FFF2-40B4-BE49-F238E27FC236}">
                <a16:creationId xmlns:a16="http://schemas.microsoft.com/office/drawing/2014/main" id="{5D566199-5D57-ACAA-DD14-4A8FDC6249D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8" name="Rectangle 2">
            <a:extLst>
              <a:ext uri="{FF2B5EF4-FFF2-40B4-BE49-F238E27FC236}">
                <a16:creationId xmlns:a16="http://schemas.microsoft.com/office/drawing/2014/main" id="{B55816F4-D937-DA68-E220-378BF60440B5}"/>
              </a:ext>
            </a:extLst>
          </p:cNvPr>
          <p:cNvSpPr txBox="1">
            <a:spLocks noChangeArrowheads="1"/>
          </p:cNvSpPr>
          <p:nvPr/>
        </p:nvSpPr>
        <p:spPr>
          <a:xfrm>
            <a:off x="1897323" y="902756"/>
            <a:ext cx="8092554" cy="57322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200" b="1" i="0" u="none" strike="noStrike" kern="0" cap="none" spc="0" normalizeH="0" baseline="0" noProof="0">
                <a:ln>
                  <a:noFill/>
                </a:ln>
                <a:solidFill>
                  <a:srgbClr val="0070C0"/>
                </a:solidFill>
                <a:effectLst/>
                <a:uLnTx/>
                <a:uFillTx/>
                <a:latin typeface="Arial"/>
                <a:ea typeface="+mj-ea"/>
                <a:cs typeface="+mj-cs"/>
              </a:rPr>
              <a:t>Regulatory &amp; Other Risks</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sng" strike="noStrike" kern="0" cap="none" spc="0" normalizeH="0" baseline="0" noProof="0">
              <a:ln>
                <a:noFill/>
              </a:ln>
              <a:solidFill>
                <a:srgbClr val="0070C0"/>
              </a:solidFill>
              <a:effectLst/>
              <a:uLnTx/>
              <a:uFillTx/>
              <a:latin typeface="Arial"/>
              <a:ea typeface="+mj-ea"/>
              <a:cs typeface="+mj-cs"/>
            </a:endParaRPr>
          </a:p>
        </p:txBody>
      </p:sp>
      <p:sp>
        <p:nvSpPr>
          <p:cNvPr id="23" name="Footer Placeholder 4">
            <a:extLst>
              <a:ext uri="{FF2B5EF4-FFF2-40B4-BE49-F238E27FC236}">
                <a16:creationId xmlns:a16="http://schemas.microsoft.com/office/drawing/2014/main" id="{E9D596CA-2137-27FF-7B58-9D510A4063C9}"/>
              </a:ext>
            </a:extLst>
          </p:cNvPr>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Times New Roman"/>
                <a:ea typeface="+mn-ea"/>
                <a:cs typeface="+mn-cs"/>
              </a:rPr>
              <a:t>www.actuariesindia.org</a:t>
            </a:r>
          </a:p>
        </p:txBody>
      </p:sp>
      <p:sp>
        <p:nvSpPr>
          <p:cNvPr id="13" name="TextBox 12">
            <a:extLst>
              <a:ext uri="{FF2B5EF4-FFF2-40B4-BE49-F238E27FC236}">
                <a16:creationId xmlns:a16="http://schemas.microsoft.com/office/drawing/2014/main" id="{1F8D5EF9-C235-56DE-0A0F-D4FB559E8D07}"/>
              </a:ext>
            </a:extLst>
          </p:cNvPr>
          <p:cNvSpPr txBox="1"/>
          <p:nvPr/>
        </p:nvSpPr>
        <p:spPr>
          <a:xfrm>
            <a:off x="8743497" y="1711009"/>
            <a:ext cx="3001233" cy="2368408"/>
          </a:xfrm>
          <a:prstGeom prst="rect">
            <a:avLst/>
          </a:prstGeom>
          <a:noFill/>
        </p:spPr>
        <p:txBody>
          <a:bodyPr wrap="square" rtlCol="0">
            <a:spAutoFit/>
          </a:bodyPr>
          <a:lstStyle/>
          <a:p>
            <a:pPr>
              <a:lnSpc>
                <a:spcPct val="150000"/>
              </a:lnSpc>
            </a:pPr>
            <a:r>
              <a:rPr lang="en-US" sz="1400">
                <a:solidFill>
                  <a:schemeClr val="tx1">
                    <a:lumMod val="65000"/>
                    <a:lumOff val="35000"/>
                  </a:schemeClr>
                </a:solidFill>
                <a:latin typeface="Times New Roman"/>
              </a:rPr>
              <a:t>The plan sponsor also bears other administrative costs:</a:t>
            </a:r>
          </a:p>
          <a:p>
            <a:pPr marL="342900" indent="-342900">
              <a:lnSpc>
                <a:spcPct val="150000"/>
              </a:lnSpc>
              <a:buFont typeface="Arial" panose="020B0604020202020204" pitchFamily="34" charset="0"/>
              <a:buChar char="•"/>
            </a:pPr>
            <a:r>
              <a:rPr lang="en-US" sz="1400">
                <a:solidFill>
                  <a:schemeClr val="tx1">
                    <a:lumMod val="65000"/>
                    <a:lumOff val="35000"/>
                  </a:schemeClr>
                </a:solidFill>
                <a:latin typeface="Times New Roman"/>
              </a:rPr>
              <a:t>Pension Administration fee</a:t>
            </a:r>
          </a:p>
          <a:p>
            <a:pPr marL="342900" indent="-342900">
              <a:lnSpc>
                <a:spcPct val="150000"/>
              </a:lnSpc>
              <a:buFont typeface="Arial" panose="020B0604020202020204" pitchFamily="34" charset="0"/>
              <a:buChar char="•"/>
            </a:pPr>
            <a:r>
              <a:rPr lang="en-US" sz="1400">
                <a:solidFill>
                  <a:schemeClr val="tx1">
                    <a:lumMod val="65000"/>
                    <a:lumOff val="35000"/>
                  </a:schemeClr>
                </a:solidFill>
                <a:latin typeface="Times New Roman"/>
              </a:rPr>
              <a:t>Actuarial and investment services</a:t>
            </a:r>
          </a:p>
          <a:p>
            <a:pPr marL="342900" indent="-342900">
              <a:lnSpc>
                <a:spcPct val="150000"/>
              </a:lnSpc>
              <a:buFont typeface="Arial" panose="020B0604020202020204" pitchFamily="34" charset="0"/>
              <a:buChar char="•"/>
            </a:pPr>
            <a:r>
              <a:rPr lang="en-US" sz="1400">
                <a:solidFill>
                  <a:schemeClr val="tx1">
                    <a:lumMod val="65000"/>
                    <a:lumOff val="35000"/>
                  </a:schemeClr>
                </a:solidFill>
                <a:latin typeface="Times New Roman"/>
              </a:rPr>
              <a:t>Pension management fee </a:t>
            </a:r>
          </a:p>
          <a:p>
            <a:pPr marL="342900" indent="-342900">
              <a:lnSpc>
                <a:spcPct val="150000"/>
              </a:lnSpc>
              <a:buFont typeface="Arial" panose="020B0604020202020204" pitchFamily="34" charset="0"/>
              <a:buChar char="•"/>
            </a:pPr>
            <a:r>
              <a:rPr lang="en-US" sz="1400">
                <a:solidFill>
                  <a:schemeClr val="tx1">
                    <a:lumMod val="65000"/>
                    <a:lumOff val="35000"/>
                  </a:schemeClr>
                </a:solidFill>
                <a:latin typeface="Times New Roman"/>
              </a:rPr>
              <a:t>Time spent by workforce on plan management</a:t>
            </a:r>
          </a:p>
        </p:txBody>
      </p:sp>
      <p:sp>
        <p:nvSpPr>
          <p:cNvPr id="15" name="Rectangle 2">
            <a:extLst>
              <a:ext uri="{FF2B5EF4-FFF2-40B4-BE49-F238E27FC236}">
                <a16:creationId xmlns:a16="http://schemas.microsoft.com/office/drawing/2014/main" id="{AD07CB90-7DC5-55CC-760E-F4A1D77F3B41}"/>
              </a:ext>
            </a:extLst>
          </p:cNvPr>
          <p:cNvSpPr txBox="1">
            <a:spLocks noChangeArrowheads="1"/>
          </p:cNvSpPr>
          <p:nvPr/>
        </p:nvSpPr>
        <p:spPr>
          <a:xfrm>
            <a:off x="1919308" y="1339785"/>
            <a:ext cx="5735782" cy="57322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endParaRPr lang="en-US" altLang="en-US" sz="1400" u="sng" kern="0">
              <a:solidFill>
                <a:schemeClr val="bg1"/>
              </a:solidFill>
              <a:latin typeface="+mn-lt"/>
            </a:endParaRPr>
          </a:p>
          <a:p>
            <a:r>
              <a:rPr lang="en-US" altLang="en-US" sz="1400" b="1" spc="100">
                <a:solidFill>
                  <a:srgbClr val="FFFFFF">
                    <a:lumMod val="95000"/>
                  </a:srgbClr>
                </a:solidFill>
                <a:effectLst>
                  <a:outerShdw blurRad="50800" dist="38100" dir="5400000" algn="t" rotWithShape="0">
                    <a:prstClr val="black">
                      <a:alpha val="40000"/>
                    </a:prstClr>
                  </a:outerShdw>
                </a:effectLst>
                <a:latin typeface="+mn-lt"/>
                <a:ea typeface="+mn-ea"/>
                <a:cs typeface="+mn-cs"/>
              </a:rPr>
              <a:t>PBGC Premiums for Single Employer pension plans</a:t>
            </a:r>
          </a:p>
          <a:p>
            <a:endParaRPr lang="en-US" altLang="en-US" sz="1200" u="sng" kern="0">
              <a:solidFill>
                <a:schemeClr val="tx1"/>
              </a:solidFill>
              <a:latin typeface="+mn-lt"/>
            </a:endParaRPr>
          </a:p>
        </p:txBody>
      </p:sp>
      <p:sp>
        <p:nvSpPr>
          <p:cNvPr id="17" name="TextBox 16">
            <a:extLst>
              <a:ext uri="{FF2B5EF4-FFF2-40B4-BE49-F238E27FC236}">
                <a16:creationId xmlns:a16="http://schemas.microsoft.com/office/drawing/2014/main" id="{8B939A3F-AE16-B625-E300-5FBE646893A9}"/>
              </a:ext>
            </a:extLst>
          </p:cNvPr>
          <p:cNvSpPr txBox="1"/>
          <p:nvPr/>
        </p:nvSpPr>
        <p:spPr>
          <a:xfrm>
            <a:off x="8517167" y="4486672"/>
            <a:ext cx="3388579" cy="700000"/>
          </a:xfrm>
          <a:prstGeom prst="rect">
            <a:avLst/>
          </a:prstGeom>
          <a:solidFill>
            <a:schemeClr val="accent1">
              <a:lumMod val="40000"/>
              <a:lumOff val="60000"/>
            </a:schemeClr>
          </a:solidFill>
        </p:spPr>
        <p:txBody>
          <a:bodyPr wrap="square" rtlCol="0">
            <a:spAutoFit/>
          </a:bodyPr>
          <a:lstStyle/>
          <a:p>
            <a:pPr>
              <a:lnSpc>
                <a:spcPct val="150000"/>
              </a:lnSpc>
            </a:pPr>
            <a:r>
              <a:rPr lang="en-US" sz="1400">
                <a:solidFill>
                  <a:schemeClr val="tx1">
                    <a:lumMod val="65000"/>
                    <a:lumOff val="35000"/>
                  </a:schemeClr>
                </a:solidFill>
                <a:latin typeface="Times New Roman"/>
              </a:rPr>
              <a:t>UVB = Unfunded Vested Benefits</a:t>
            </a:r>
          </a:p>
          <a:p>
            <a:pPr>
              <a:lnSpc>
                <a:spcPct val="150000"/>
              </a:lnSpc>
            </a:pPr>
            <a:r>
              <a:rPr lang="en-US" sz="1400">
                <a:solidFill>
                  <a:schemeClr val="tx1">
                    <a:lumMod val="65000"/>
                    <a:lumOff val="35000"/>
                  </a:schemeClr>
                </a:solidFill>
                <a:latin typeface="Times New Roman"/>
              </a:rPr>
              <a:t>VRP = Variable Rate Premium</a:t>
            </a:r>
          </a:p>
        </p:txBody>
      </p:sp>
      <p:graphicFrame>
        <p:nvGraphicFramePr>
          <p:cNvPr id="2" name="Chart 1">
            <a:extLst>
              <a:ext uri="{FF2B5EF4-FFF2-40B4-BE49-F238E27FC236}">
                <a16:creationId xmlns:a16="http://schemas.microsoft.com/office/drawing/2014/main" id="{E384E288-D402-1782-97AC-F65B591CA6D9}"/>
              </a:ext>
            </a:extLst>
          </p:cNvPr>
          <p:cNvGraphicFramePr>
            <a:graphicFrameLocks/>
          </p:cNvGraphicFramePr>
          <p:nvPr>
            <p:extLst>
              <p:ext uri="{D42A27DB-BD31-4B8C-83A1-F6EECF244321}">
                <p14:modId xmlns:p14="http://schemas.microsoft.com/office/powerpoint/2010/main" val="4275564149"/>
              </p:ext>
            </p:extLst>
          </p:nvPr>
        </p:nvGraphicFramePr>
        <p:xfrm>
          <a:off x="1919308" y="1425120"/>
          <a:ext cx="6202137" cy="3761552"/>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10353670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Times New Roman"/>
                <a:ea typeface="+mn-ea"/>
                <a:cs typeface="+mn-cs"/>
              </a:rPr>
              <a:t>www.actuariesindia.org</a:t>
            </a:r>
          </a:p>
        </p:txBody>
      </p:sp>
      <p:sp>
        <p:nvSpPr>
          <p:cNvPr id="41" name="Oval 40">
            <a:extLst>
              <a:ext uri="{FF2B5EF4-FFF2-40B4-BE49-F238E27FC236}">
                <a16:creationId xmlns:a16="http://schemas.microsoft.com/office/drawing/2014/main" id="{757D71CE-7786-44C8-EFE0-272F3CF26DCB}"/>
              </a:ext>
            </a:extLst>
          </p:cNvPr>
          <p:cNvSpPr/>
          <p:nvPr/>
        </p:nvSpPr>
        <p:spPr bwMode="auto">
          <a:xfrm>
            <a:off x="6019800" y="1051165"/>
            <a:ext cx="228600" cy="228600"/>
          </a:xfrm>
          <a:prstGeom prst="ellipse">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pitchFamily="34" charset="0"/>
              <a:ea typeface="+mn-ea"/>
              <a:cs typeface="+mn-cs"/>
            </a:endParaRPr>
          </a:p>
        </p:txBody>
      </p:sp>
      <p:sp>
        <p:nvSpPr>
          <p:cNvPr id="20" name="Oval 19">
            <a:extLst>
              <a:ext uri="{FF2B5EF4-FFF2-40B4-BE49-F238E27FC236}">
                <a16:creationId xmlns:a16="http://schemas.microsoft.com/office/drawing/2014/main" id="{B60D9814-E95B-F933-1EB4-BFE82013EF16}"/>
              </a:ext>
            </a:extLst>
          </p:cNvPr>
          <p:cNvSpPr/>
          <p:nvPr/>
        </p:nvSpPr>
        <p:spPr bwMode="auto">
          <a:xfrm>
            <a:off x="5382070" y="6274956"/>
            <a:ext cx="228600" cy="228600"/>
          </a:xfrm>
          <a:prstGeom prst="ellipse">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pitchFamily="34" charset="0"/>
              <a:ea typeface="+mn-ea"/>
              <a:cs typeface="+mn-cs"/>
            </a:endParaRPr>
          </a:p>
        </p:txBody>
      </p:sp>
      <p:sp>
        <p:nvSpPr>
          <p:cNvPr id="7" name="Rectangle 6">
            <a:extLst>
              <a:ext uri="{FF2B5EF4-FFF2-40B4-BE49-F238E27FC236}">
                <a16:creationId xmlns:a16="http://schemas.microsoft.com/office/drawing/2014/main" id="{F5935430-5825-3FCD-824A-E67047DD930C}"/>
              </a:ext>
            </a:extLst>
          </p:cNvPr>
          <p:cNvSpPr/>
          <p:nvPr/>
        </p:nvSpPr>
        <p:spPr bwMode="auto">
          <a:xfrm>
            <a:off x="1897324" y="1473884"/>
            <a:ext cx="10294676" cy="3919566"/>
          </a:xfrm>
          <a:prstGeom prst="rect">
            <a:avLst/>
          </a:prstGeom>
          <a:gradFill flip="none" rotWithShape="1">
            <a:gsLst>
              <a:gs pos="0">
                <a:srgbClr val="E6E6E6"/>
              </a:gs>
              <a:gs pos="48000">
                <a:schemeClr val="accent3">
                  <a:lumMod val="97000"/>
                  <a:lumOff val="3000"/>
                </a:schemeClr>
              </a:gs>
              <a:gs pos="100000">
                <a:schemeClr val="accent3">
                  <a:lumMod val="60000"/>
                  <a:lumOff val="40000"/>
                </a:schemeClr>
              </a:gs>
            </a:gsLst>
            <a:path path="circle">
              <a:fillToRect l="100000" t="100000"/>
            </a:path>
            <a:tileRect r="-100000" b="-100000"/>
          </a:gra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l"/>
            <a:r>
              <a:rPr lang="en-US" altLang="en-US" sz="2800" kern="0">
                <a:solidFill>
                  <a:schemeClr val="tx1"/>
                </a:solidFill>
                <a:latin typeface="+mn-lt"/>
              </a:rPr>
              <a:t>De- Risking: Options and execution</a:t>
            </a:r>
          </a:p>
          <a:p>
            <a:pPr marL="457200" indent="-457200" algn="l">
              <a:buFont typeface="Arial" panose="020B0604020202020204" pitchFamily="34" charset="0"/>
              <a:buChar char="•"/>
            </a:pPr>
            <a:endParaRPr lang="en-US" altLang="en-US" sz="2800" kern="0">
              <a:solidFill>
                <a:schemeClr val="tx1"/>
              </a:solidFill>
              <a:latin typeface="+mn-lt"/>
            </a:endParaRPr>
          </a:p>
          <a:p>
            <a:pPr marL="457200" indent="-457200" algn="l">
              <a:buFont typeface="Arial" panose="020B0604020202020204" pitchFamily="34" charset="0"/>
              <a:buChar char="•"/>
            </a:pPr>
            <a:endParaRPr lang="en-US" altLang="en-US" sz="2800" kern="0">
              <a:solidFill>
                <a:schemeClr val="tx1"/>
              </a:solidFill>
              <a:latin typeface="+mn-lt"/>
            </a:endParaRPr>
          </a:p>
        </p:txBody>
      </p:sp>
    </p:spTree>
    <p:extLst>
      <p:ext uri="{BB962C8B-B14F-4D97-AF65-F5344CB8AC3E}">
        <p14:creationId xmlns:p14="http://schemas.microsoft.com/office/powerpoint/2010/main" val="41489488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sp>
        <p:nvSpPr>
          <p:cNvPr id="3" name="Footer Placeholder 4">
            <a:extLst>
              <a:ext uri="{FF2B5EF4-FFF2-40B4-BE49-F238E27FC236}">
                <a16:creationId xmlns:a16="http://schemas.microsoft.com/office/drawing/2014/main" id="{E4F64350-0915-0814-8EA9-D897384A9CC9}"/>
              </a:ext>
            </a:extLst>
          </p:cNvPr>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www.actuariesindia.org</a:t>
            </a:r>
          </a:p>
        </p:txBody>
      </p:sp>
      <p:pic>
        <p:nvPicPr>
          <p:cNvPr id="6" name="Picture 5">
            <a:extLst>
              <a:ext uri="{FF2B5EF4-FFF2-40B4-BE49-F238E27FC236}">
                <a16:creationId xmlns:a16="http://schemas.microsoft.com/office/drawing/2014/main" id="{F578A81C-FAE1-5ADC-33A8-C845FAEB9E2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10" name="Rectangle 2">
            <a:extLst>
              <a:ext uri="{FF2B5EF4-FFF2-40B4-BE49-F238E27FC236}">
                <a16:creationId xmlns:a16="http://schemas.microsoft.com/office/drawing/2014/main" id="{BDC0CF50-B209-A492-1C61-912E8FF6457E}"/>
              </a:ext>
            </a:extLst>
          </p:cNvPr>
          <p:cNvSpPr txBox="1">
            <a:spLocks noChangeArrowheads="1"/>
          </p:cNvSpPr>
          <p:nvPr/>
        </p:nvSpPr>
        <p:spPr>
          <a:xfrm>
            <a:off x="1897323" y="172416"/>
            <a:ext cx="3487477"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0" i="0" u="none" strike="noStrike" kern="0" cap="none" spc="0" normalizeH="0" baseline="0" noProof="0">
                <a:ln>
                  <a:noFill/>
                </a:ln>
                <a:solidFill>
                  <a:srgbClr val="000000"/>
                </a:solidFill>
                <a:effectLst/>
                <a:uLnTx/>
                <a:uFillTx/>
                <a:latin typeface="Arial"/>
                <a:ea typeface="+mj-ea"/>
                <a:cs typeface="+mj-cs"/>
              </a:rPr>
              <a:t>De-risking Options</a:t>
            </a:r>
          </a:p>
        </p:txBody>
      </p:sp>
      <p:sp>
        <p:nvSpPr>
          <p:cNvPr id="12" name="Oval 11">
            <a:extLst>
              <a:ext uri="{FF2B5EF4-FFF2-40B4-BE49-F238E27FC236}">
                <a16:creationId xmlns:a16="http://schemas.microsoft.com/office/drawing/2014/main" id="{2572F8DF-E251-A1F0-790F-631305ED2AE3}"/>
              </a:ext>
            </a:extLst>
          </p:cNvPr>
          <p:cNvSpPr/>
          <p:nvPr/>
        </p:nvSpPr>
        <p:spPr bwMode="auto">
          <a:xfrm>
            <a:off x="2125775" y="1527773"/>
            <a:ext cx="3522775" cy="3522775"/>
          </a:xfrm>
          <a:prstGeom prst="ellipse">
            <a:avLst/>
          </a:prstGeom>
          <a:solidFill>
            <a:schemeClr val="accent1">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pitchFamily="34" charset="0"/>
            </a:endParaRPr>
          </a:p>
        </p:txBody>
      </p:sp>
      <p:sp>
        <p:nvSpPr>
          <p:cNvPr id="13" name="Oval 12">
            <a:extLst>
              <a:ext uri="{FF2B5EF4-FFF2-40B4-BE49-F238E27FC236}">
                <a16:creationId xmlns:a16="http://schemas.microsoft.com/office/drawing/2014/main" id="{EF28AB9A-16EF-795B-152E-53B6EB0360B4}"/>
              </a:ext>
            </a:extLst>
          </p:cNvPr>
          <p:cNvSpPr/>
          <p:nvPr/>
        </p:nvSpPr>
        <p:spPr bwMode="auto">
          <a:xfrm>
            <a:off x="7952110" y="1490632"/>
            <a:ext cx="3522775" cy="3522775"/>
          </a:xfrm>
          <a:prstGeom prst="ellipse">
            <a:avLst/>
          </a:prstGeom>
          <a:solidFill>
            <a:srgbClr val="00B0F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pitchFamily="34" charset="0"/>
            </a:endParaRPr>
          </a:p>
        </p:txBody>
      </p:sp>
      <p:sp>
        <p:nvSpPr>
          <p:cNvPr id="14" name="Rectangle: Rounded Corners 13">
            <a:extLst>
              <a:ext uri="{FF2B5EF4-FFF2-40B4-BE49-F238E27FC236}">
                <a16:creationId xmlns:a16="http://schemas.microsoft.com/office/drawing/2014/main" id="{455C92BD-1C0C-74D9-23DC-0B5B81CBEF27}"/>
              </a:ext>
            </a:extLst>
          </p:cNvPr>
          <p:cNvSpPr/>
          <p:nvPr/>
        </p:nvSpPr>
        <p:spPr bwMode="auto">
          <a:xfrm>
            <a:off x="1897323" y="1980247"/>
            <a:ext cx="2866204" cy="584775"/>
          </a:xfrm>
          <a:prstGeom prst="roundRect">
            <a:avLst>
              <a:gd name="adj" fmla="val 50000"/>
            </a:avLst>
          </a:prstGeom>
          <a:solidFill>
            <a:schemeClr val="tx2">
              <a:lumMod val="65000"/>
              <a:lumOff val="3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r>
              <a:rPr lang="en-US" sz="2400" kern="1200">
                <a:solidFill>
                  <a:schemeClr val="bg1"/>
                </a:solidFill>
              </a:rPr>
              <a:t>Reduce Risks</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bg1"/>
              </a:solidFill>
              <a:effectLst/>
              <a:latin typeface="Arial" pitchFamily="34" charset="0"/>
            </a:endParaRPr>
          </a:p>
        </p:txBody>
      </p:sp>
      <p:sp>
        <p:nvSpPr>
          <p:cNvPr id="15" name="TextBox 14">
            <a:extLst>
              <a:ext uri="{FF2B5EF4-FFF2-40B4-BE49-F238E27FC236}">
                <a16:creationId xmlns:a16="http://schemas.microsoft.com/office/drawing/2014/main" id="{4629F68F-AD10-D210-69D8-FF547EC95DE3}"/>
              </a:ext>
            </a:extLst>
          </p:cNvPr>
          <p:cNvSpPr txBox="1"/>
          <p:nvPr/>
        </p:nvSpPr>
        <p:spPr>
          <a:xfrm>
            <a:off x="2390534" y="2852072"/>
            <a:ext cx="3698713" cy="915122"/>
          </a:xfrm>
          <a:prstGeom prst="rect">
            <a:avLst/>
          </a:prstGeom>
          <a:noFill/>
        </p:spPr>
        <p:txBody>
          <a:bodyPr wrap="square">
            <a:spAutoFit/>
          </a:bodyPr>
          <a:lstStyle/>
          <a:p>
            <a:pPr marL="285750" lvl="1" indent="-285750" algn="l" defTabSz="1333500">
              <a:lnSpc>
                <a:spcPct val="150000"/>
              </a:lnSpc>
              <a:spcBef>
                <a:spcPct val="0"/>
              </a:spcBef>
              <a:spcAft>
                <a:spcPct val="15000"/>
              </a:spcAft>
              <a:buChar char="•"/>
            </a:pPr>
            <a:r>
              <a:rPr lang="en-US" sz="1800" kern="1200">
                <a:solidFill>
                  <a:schemeClr val="tx1">
                    <a:lumMod val="75000"/>
                    <a:lumOff val="25000"/>
                  </a:schemeClr>
                </a:solidFill>
              </a:rPr>
              <a:t>Plan Amendments</a:t>
            </a:r>
          </a:p>
          <a:p>
            <a:pPr marL="285750" lvl="1" indent="-285750" algn="l" defTabSz="1333500">
              <a:lnSpc>
                <a:spcPct val="150000"/>
              </a:lnSpc>
              <a:spcBef>
                <a:spcPct val="0"/>
              </a:spcBef>
              <a:spcAft>
                <a:spcPct val="15000"/>
              </a:spcAft>
              <a:buChar char="•"/>
            </a:pPr>
            <a:r>
              <a:rPr lang="en-US" sz="1800" kern="1200">
                <a:solidFill>
                  <a:schemeClr val="tx1">
                    <a:lumMod val="75000"/>
                    <a:lumOff val="25000"/>
                  </a:schemeClr>
                </a:solidFill>
              </a:rPr>
              <a:t>Liability Driven Investments</a:t>
            </a:r>
          </a:p>
        </p:txBody>
      </p:sp>
      <p:sp>
        <p:nvSpPr>
          <p:cNvPr id="19" name="Rectangle: Rounded Corners 18">
            <a:extLst>
              <a:ext uri="{FF2B5EF4-FFF2-40B4-BE49-F238E27FC236}">
                <a16:creationId xmlns:a16="http://schemas.microsoft.com/office/drawing/2014/main" id="{3B94FE66-6B50-BC5D-8609-59CB6CD1A099}"/>
              </a:ext>
            </a:extLst>
          </p:cNvPr>
          <p:cNvSpPr/>
          <p:nvPr/>
        </p:nvSpPr>
        <p:spPr bwMode="auto">
          <a:xfrm>
            <a:off x="7708998" y="1980246"/>
            <a:ext cx="2866204" cy="584775"/>
          </a:xfrm>
          <a:prstGeom prst="roundRect">
            <a:avLst>
              <a:gd name="adj" fmla="val 50000"/>
            </a:avLst>
          </a:prstGeom>
          <a:solidFill>
            <a:schemeClr val="tx1">
              <a:lumMod val="65000"/>
              <a:lumOff val="3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r>
              <a:rPr lang="en-US" sz="2400" kern="1200">
                <a:solidFill>
                  <a:schemeClr val="bg1"/>
                </a:solidFill>
              </a:rPr>
              <a:t>Transfer Risks</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bg1"/>
              </a:solidFill>
              <a:effectLst/>
              <a:latin typeface="Arial" pitchFamily="34" charset="0"/>
            </a:endParaRPr>
          </a:p>
        </p:txBody>
      </p:sp>
      <p:sp>
        <p:nvSpPr>
          <p:cNvPr id="20" name="TextBox 19">
            <a:extLst>
              <a:ext uri="{FF2B5EF4-FFF2-40B4-BE49-F238E27FC236}">
                <a16:creationId xmlns:a16="http://schemas.microsoft.com/office/drawing/2014/main" id="{707C8A10-8941-3E8D-50A2-FC504EDC8F71}"/>
              </a:ext>
            </a:extLst>
          </p:cNvPr>
          <p:cNvSpPr txBox="1"/>
          <p:nvPr/>
        </p:nvSpPr>
        <p:spPr>
          <a:xfrm>
            <a:off x="8195223" y="2852072"/>
            <a:ext cx="3522774" cy="915122"/>
          </a:xfrm>
          <a:prstGeom prst="rect">
            <a:avLst/>
          </a:prstGeom>
          <a:noFill/>
        </p:spPr>
        <p:txBody>
          <a:bodyPr wrap="square">
            <a:spAutoFit/>
          </a:bodyPr>
          <a:lstStyle>
            <a:defPPr>
              <a:defRPr lang="en-US"/>
            </a:defPPr>
            <a:lvl2pPr marL="285750" lvl="1" indent="-285750" defTabSz="1333500">
              <a:lnSpc>
                <a:spcPct val="150000"/>
              </a:lnSpc>
              <a:spcBef>
                <a:spcPct val="0"/>
              </a:spcBef>
              <a:spcAft>
                <a:spcPct val="15000"/>
              </a:spcAft>
              <a:buChar char="•"/>
              <a:defRPr>
                <a:solidFill>
                  <a:schemeClr val="accent5">
                    <a:lumMod val="25000"/>
                  </a:schemeClr>
                </a:solidFill>
              </a:defRPr>
            </a:lvl2pPr>
          </a:lstStyle>
          <a:p>
            <a:pPr lvl="1"/>
            <a:r>
              <a:rPr lang="en-US">
                <a:solidFill>
                  <a:schemeClr val="bg2">
                    <a:lumMod val="75000"/>
                  </a:schemeClr>
                </a:solidFill>
              </a:rPr>
              <a:t>Pension Risk Transfers (PRT)</a:t>
            </a:r>
          </a:p>
          <a:p>
            <a:pPr lvl="1"/>
            <a:r>
              <a:rPr lang="en-US">
                <a:solidFill>
                  <a:schemeClr val="bg2">
                    <a:lumMod val="75000"/>
                  </a:schemeClr>
                </a:solidFill>
              </a:rPr>
              <a:t>Plan Termination</a:t>
            </a:r>
          </a:p>
        </p:txBody>
      </p:sp>
      <p:grpSp>
        <p:nvGrpSpPr>
          <p:cNvPr id="2" name="Group 1">
            <a:extLst>
              <a:ext uri="{FF2B5EF4-FFF2-40B4-BE49-F238E27FC236}">
                <a16:creationId xmlns:a16="http://schemas.microsoft.com/office/drawing/2014/main" id="{BDC80EF8-8111-4054-39B0-97AC18A0C67E}"/>
              </a:ext>
            </a:extLst>
          </p:cNvPr>
          <p:cNvGrpSpPr/>
          <p:nvPr/>
        </p:nvGrpSpPr>
        <p:grpSpPr>
          <a:xfrm rot="18655174">
            <a:off x="6296190" y="2595411"/>
            <a:ext cx="1254639" cy="1313215"/>
            <a:chOff x="-620638" y="2754757"/>
            <a:chExt cx="2549430" cy="2668457"/>
          </a:xfrm>
        </p:grpSpPr>
        <p:sp>
          <p:nvSpPr>
            <p:cNvPr id="4" name="Freeform: Shape 3">
              <a:extLst>
                <a:ext uri="{FF2B5EF4-FFF2-40B4-BE49-F238E27FC236}">
                  <a16:creationId xmlns:a16="http://schemas.microsoft.com/office/drawing/2014/main" id="{DCB11F8D-7D8A-4702-9B6E-EFD1A57004AB}"/>
                </a:ext>
              </a:extLst>
            </p:cNvPr>
            <p:cNvSpPr/>
            <p:nvPr/>
          </p:nvSpPr>
          <p:spPr>
            <a:xfrm>
              <a:off x="-620628" y="2754757"/>
              <a:ext cx="964406" cy="1307312"/>
            </a:xfrm>
            <a:custGeom>
              <a:avLst/>
              <a:gdLst>
                <a:gd name="connsiteX0" fmla="*/ 938146 w 964406"/>
                <a:gd name="connsiteY0" fmla="*/ 562575 h 1307312"/>
                <a:gd name="connsiteX1" fmla="*/ 934926 w 964406"/>
                <a:gd name="connsiteY1" fmla="*/ 562575 h 1307312"/>
                <a:gd name="connsiteX2" fmla="*/ 913095 w 964406"/>
                <a:gd name="connsiteY2" fmla="*/ 574243 h 1307312"/>
                <a:gd name="connsiteX3" fmla="*/ 781355 w 964406"/>
                <a:gd name="connsiteY3" fmla="*/ 642938 h 1307312"/>
                <a:gd name="connsiteX4" fmla="*/ 620963 w 964406"/>
                <a:gd name="connsiteY4" fmla="*/ 471602 h 1307312"/>
                <a:gd name="connsiteX5" fmla="*/ 770420 w 964406"/>
                <a:gd name="connsiteY5" fmla="*/ 321831 h 1307312"/>
                <a:gd name="connsiteX6" fmla="*/ 913162 w 964406"/>
                <a:gd name="connsiteY6" fmla="*/ 390268 h 1307312"/>
                <a:gd name="connsiteX7" fmla="*/ 934898 w 964406"/>
                <a:gd name="connsiteY7" fmla="*/ 401831 h 1307312"/>
                <a:gd name="connsiteX8" fmla="*/ 938146 w 964406"/>
                <a:gd name="connsiteY8" fmla="*/ 401831 h 1307312"/>
                <a:gd name="connsiteX9" fmla="*/ 964406 w 964406"/>
                <a:gd name="connsiteY9" fmla="*/ 375571 h 1307312"/>
                <a:gd name="connsiteX10" fmla="*/ 964406 w 964406"/>
                <a:gd name="connsiteY10" fmla="*/ 0 h 1307312"/>
                <a:gd name="connsiteX11" fmla="*/ 0 w 964406"/>
                <a:gd name="connsiteY11" fmla="*/ 0 h 1307312"/>
                <a:gd name="connsiteX12" fmla="*/ 0 w 964406"/>
                <a:gd name="connsiteY12" fmla="*/ 588836 h 1307312"/>
                <a:gd name="connsiteX13" fmla="*/ 0 w 964406"/>
                <a:gd name="connsiteY13" fmla="*/ 964406 h 1307312"/>
                <a:gd name="connsiteX14" fmla="*/ 375571 w 964406"/>
                <a:gd name="connsiteY14" fmla="*/ 964406 h 1307312"/>
                <a:gd name="connsiteX15" fmla="*/ 401831 w 964406"/>
                <a:gd name="connsiteY15" fmla="*/ 990667 h 1307312"/>
                <a:gd name="connsiteX16" fmla="*/ 401831 w 964406"/>
                <a:gd name="connsiteY16" fmla="*/ 993029 h 1307312"/>
                <a:gd name="connsiteX17" fmla="*/ 390268 w 964406"/>
                <a:gd name="connsiteY17" fmla="*/ 1014765 h 1307312"/>
                <a:gd name="connsiteX18" fmla="*/ 321831 w 964406"/>
                <a:gd name="connsiteY18" fmla="*/ 1157535 h 1307312"/>
                <a:gd name="connsiteX19" fmla="*/ 471621 w 964406"/>
                <a:gd name="connsiteY19" fmla="*/ 1306973 h 1307312"/>
                <a:gd name="connsiteX20" fmla="*/ 642938 w 964406"/>
                <a:gd name="connsiteY20" fmla="*/ 1146581 h 1307312"/>
                <a:gd name="connsiteX21" fmla="*/ 574243 w 964406"/>
                <a:gd name="connsiteY21" fmla="*/ 1014841 h 1307312"/>
                <a:gd name="connsiteX22" fmla="*/ 562575 w 964406"/>
                <a:gd name="connsiteY22" fmla="*/ 993000 h 1307312"/>
                <a:gd name="connsiteX23" fmla="*/ 562575 w 964406"/>
                <a:gd name="connsiteY23" fmla="*/ 990667 h 1307312"/>
                <a:gd name="connsiteX24" fmla="*/ 588836 w 964406"/>
                <a:gd name="connsiteY24" fmla="*/ 964406 h 1307312"/>
                <a:gd name="connsiteX25" fmla="*/ 964406 w 964406"/>
                <a:gd name="connsiteY25" fmla="*/ 964406 h 1307312"/>
                <a:gd name="connsiteX26" fmla="*/ 964406 w 964406"/>
                <a:gd name="connsiteY26" fmla="*/ 588836 h 1307312"/>
                <a:gd name="connsiteX27" fmla="*/ 938146 w 964406"/>
                <a:gd name="connsiteY27" fmla="*/ 562575 h 130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964406" h="1307312">
                  <a:moveTo>
                    <a:pt x="938146" y="562575"/>
                  </a:moveTo>
                  <a:lnTo>
                    <a:pt x="934926" y="562575"/>
                  </a:lnTo>
                  <a:cubicBezTo>
                    <a:pt x="926154" y="562575"/>
                    <a:pt x="918124" y="567061"/>
                    <a:pt x="913095" y="574243"/>
                  </a:cubicBezTo>
                  <a:cubicBezTo>
                    <a:pt x="884034" y="615763"/>
                    <a:pt x="835885" y="642938"/>
                    <a:pt x="781355" y="642938"/>
                  </a:cubicBezTo>
                  <a:cubicBezTo>
                    <a:pt x="689077" y="642938"/>
                    <a:pt x="614953" y="565175"/>
                    <a:pt x="620963" y="471602"/>
                  </a:cubicBezTo>
                  <a:cubicBezTo>
                    <a:pt x="625831" y="395802"/>
                    <a:pt x="694630" y="326850"/>
                    <a:pt x="770420" y="321831"/>
                  </a:cubicBezTo>
                  <a:cubicBezTo>
                    <a:pt x="829456" y="317925"/>
                    <a:pt x="882186" y="345929"/>
                    <a:pt x="913162" y="390268"/>
                  </a:cubicBezTo>
                  <a:cubicBezTo>
                    <a:pt x="918153" y="397412"/>
                    <a:pt x="926173" y="401831"/>
                    <a:pt x="934898" y="401831"/>
                  </a:cubicBezTo>
                  <a:lnTo>
                    <a:pt x="938146" y="401831"/>
                  </a:lnTo>
                  <a:cubicBezTo>
                    <a:pt x="952652" y="401831"/>
                    <a:pt x="964406" y="390068"/>
                    <a:pt x="964406" y="375571"/>
                  </a:cubicBezTo>
                  <a:lnTo>
                    <a:pt x="964406" y="0"/>
                  </a:lnTo>
                  <a:lnTo>
                    <a:pt x="0" y="0"/>
                  </a:lnTo>
                  <a:cubicBezTo>
                    <a:pt x="0" y="0"/>
                    <a:pt x="0" y="574329"/>
                    <a:pt x="0" y="588836"/>
                  </a:cubicBezTo>
                  <a:lnTo>
                    <a:pt x="0" y="964406"/>
                  </a:lnTo>
                  <a:lnTo>
                    <a:pt x="375571" y="964406"/>
                  </a:lnTo>
                  <a:cubicBezTo>
                    <a:pt x="390077" y="964406"/>
                    <a:pt x="401831" y="976160"/>
                    <a:pt x="401831" y="990667"/>
                  </a:cubicBezTo>
                  <a:lnTo>
                    <a:pt x="401831" y="993029"/>
                  </a:lnTo>
                  <a:cubicBezTo>
                    <a:pt x="401831" y="1001744"/>
                    <a:pt x="397412" y="1009764"/>
                    <a:pt x="390268" y="1014765"/>
                  </a:cubicBezTo>
                  <a:cubicBezTo>
                    <a:pt x="345919" y="1045740"/>
                    <a:pt x="317916" y="1098490"/>
                    <a:pt x="321831" y="1157535"/>
                  </a:cubicBezTo>
                  <a:cubicBezTo>
                    <a:pt x="326860" y="1233326"/>
                    <a:pt x="395821" y="1302115"/>
                    <a:pt x="471621" y="1306973"/>
                  </a:cubicBezTo>
                  <a:cubicBezTo>
                    <a:pt x="565185" y="1312964"/>
                    <a:pt x="642938" y="1238850"/>
                    <a:pt x="642938" y="1146581"/>
                  </a:cubicBezTo>
                  <a:cubicBezTo>
                    <a:pt x="642938" y="1092051"/>
                    <a:pt x="615763" y="1043902"/>
                    <a:pt x="574243" y="1014841"/>
                  </a:cubicBezTo>
                  <a:cubicBezTo>
                    <a:pt x="567061" y="1009812"/>
                    <a:pt x="562575" y="1001773"/>
                    <a:pt x="562575" y="993000"/>
                  </a:cubicBezTo>
                  <a:lnTo>
                    <a:pt x="562575" y="990667"/>
                  </a:lnTo>
                  <a:cubicBezTo>
                    <a:pt x="562575" y="976160"/>
                    <a:pt x="574339" y="964406"/>
                    <a:pt x="588836" y="964406"/>
                  </a:cubicBezTo>
                  <a:lnTo>
                    <a:pt x="964406" y="964406"/>
                  </a:lnTo>
                  <a:lnTo>
                    <a:pt x="964406" y="588836"/>
                  </a:lnTo>
                  <a:cubicBezTo>
                    <a:pt x="964406" y="574338"/>
                    <a:pt x="952643" y="562575"/>
                    <a:pt x="938146" y="562575"/>
                  </a:cubicBezTo>
                  <a:close/>
                </a:path>
              </a:pathLst>
            </a:custGeom>
            <a:solidFill>
              <a:schemeClr val="accent1">
                <a:lumMod val="75000"/>
              </a:schemeClr>
            </a:solidFill>
            <a:ln w="9525" cap="flat">
              <a:noFill/>
              <a:prstDash val="solid"/>
              <a:miter/>
            </a:ln>
          </p:spPr>
          <p:txBody>
            <a:bodyPr rtlCol="0" anchor="ctr"/>
            <a:lstStyle/>
            <a:p>
              <a:endParaRPr lang="en-US"/>
            </a:p>
          </p:txBody>
        </p:sp>
        <p:sp>
          <p:nvSpPr>
            <p:cNvPr id="5" name="Freeform: Shape 4">
              <a:extLst>
                <a:ext uri="{FF2B5EF4-FFF2-40B4-BE49-F238E27FC236}">
                  <a16:creationId xmlns:a16="http://schemas.microsoft.com/office/drawing/2014/main" id="{718BF178-6C17-1122-3CFF-F748789CD2F3}"/>
                </a:ext>
              </a:extLst>
            </p:cNvPr>
            <p:cNvSpPr/>
            <p:nvPr/>
          </p:nvSpPr>
          <p:spPr>
            <a:xfrm>
              <a:off x="-620638" y="3719173"/>
              <a:ext cx="1306408" cy="1307312"/>
            </a:xfrm>
            <a:custGeom>
              <a:avLst/>
              <a:gdLst>
                <a:gd name="connsiteX0" fmla="*/ 1156630 w 1306408"/>
                <a:gd name="connsiteY0" fmla="*/ 321831 h 1307312"/>
                <a:gd name="connsiteX1" fmla="*/ 1013870 w 1306408"/>
                <a:gd name="connsiteY1" fmla="*/ 390268 h 1307312"/>
                <a:gd name="connsiteX2" fmla="*/ 992134 w 1306408"/>
                <a:gd name="connsiteY2" fmla="*/ 401831 h 1307312"/>
                <a:gd name="connsiteX3" fmla="*/ 990667 w 1306408"/>
                <a:gd name="connsiteY3" fmla="*/ 401831 h 1307312"/>
                <a:gd name="connsiteX4" fmla="*/ 964406 w 1306408"/>
                <a:gd name="connsiteY4" fmla="*/ 375571 h 1307312"/>
                <a:gd name="connsiteX5" fmla="*/ 964406 w 1306408"/>
                <a:gd name="connsiteY5" fmla="*/ 0 h 1307312"/>
                <a:gd name="connsiteX6" fmla="*/ 588836 w 1306408"/>
                <a:gd name="connsiteY6" fmla="*/ 0 h 1307312"/>
                <a:gd name="connsiteX7" fmla="*/ 562575 w 1306408"/>
                <a:gd name="connsiteY7" fmla="*/ 26260 h 1307312"/>
                <a:gd name="connsiteX8" fmla="*/ 562575 w 1306408"/>
                <a:gd name="connsiteY8" fmla="*/ 28594 h 1307312"/>
                <a:gd name="connsiteX9" fmla="*/ 574243 w 1306408"/>
                <a:gd name="connsiteY9" fmla="*/ 50435 h 1307312"/>
                <a:gd name="connsiteX10" fmla="*/ 642938 w 1306408"/>
                <a:gd name="connsiteY10" fmla="*/ 182175 h 1307312"/>
                <a:gd name="connsiteX11" fmla="*/ 471621 w 1306408"/>
                <a:gd name="connsiteY11" fmla="*/ 342567 h 1307312"/>
                <a:gd name="connsiteX12" fmla="*/ 321831 w 1306408"/>
                <a:gd name="connsiteY12" fmla="*/ 193129 h 1307312"/>
                <a:gd name="connsiteX13" fmla="*/ 390268 w 1306408"/>
                <a:gd name="connsiteY13" fmla="*/ 50359 h 1307312"/>
                <a:gd name="connsiteX14" fmla="*/ 401831 w 1306408"/>
                <a:gd name="connsiteY14" fmla="*/ 28623 h 1307312"/>
                <a:gd name="connsiteX15" fmla="*/ 401831 w 1306408"/>
                <a:gd name="connsiteY15" fmla="*/ 26260 h 1307312"/>
                <a:gd name="connsiteX16" fmla="*/ 375571 w 1306408"/>
                <a:gd name="connsiteY16" fmla="*/ 0 h 1307312"/>
                <a:gd name="connsiteX17" fmla="*/ 0 w 1306408"/>
                <a:gd name="connsiteY17" fmla="*/ 0 h 1307312"/>
                <a:gd name="connsiteX18" fmla="*/ 0 w 1306408"/>
                <a:gd name="connsiteY18" fmla="*/ 964406 h 1307312"/>
                <a:gd name="connsiteX19" fmla="*/ 375571 w 1306408"/>
                <a:gd name="connsiteY19" fmla="*/ 964406 h 1307312"/>
                <a:gd name="connsiteX20" fmla="*/ 401831 w 1306408"/>
                <a:gd name="connsiteY20" fmla="*/ 990667 h 1307312"/>
                <a:gd name="connsiteX21" fmla="*/ 401831 w 1306408"/>
                <a:gd name="connsiteY21" fmla="*/ 993029 h 1307312"/>
                <a:gd name="connsiteX22" fmla="*/ 390268 w 1306408"/>
                <a:gd name="connsiteY22" fmla="*/ 1014765 h 1307312"/>
                <a:gd name="connsiteX23" fmla="*/ 321831 w 1306408"/>
                <a:gd name="connsiteY23" fmla="*/ 1157535 h 1307312"/>
                <a:gd name="connsiteX24" fmla="*/ 471621 w 1306408"/>
                <a:gd name="connsiteY24" fmla="*/ 1306973 h 1307312"/>
                <a:gd name="connsiteX25" fmla="*/ 642938 w 1306408"/>
                <a:gd name="connsiteY25" fmla="*/ 1146582 h 1307312"/>
                <a:gd name="connsiteX26" fmla="*/ 574243 w 1306408"/>
                <a:gd name="connsiteY26" fmla="*/ 1014841 h 1307312"/>
                <a:gd name="connsiteX27" fmla="*/ 562575 w 1306408"/>
                <a:gd name="connsiteY27" fmla="*/ 993000 h 1307312"/>
                <a:gd name="connsiteX28" fmla="*/ 562575 w 1306408"/>
                <a:gd name="connsiteY28" fmla="*/ 990667 h 1307312"/>
                <a:gd name="connsiteX29" fmla="*/ 588836 w 1306408"/>
                <a:gd name="connsiteY29" fmla="*/ 964406 h 1307312"/>
                <a:gd name="connsiteX30" fmla="*/ 964406 w 1306408"/>
                <a:gd name="connsiteY30" fmla="*/ 964406 h 1307312"/>
                <a:gd name="connsiteX31" fmla="*/ 964406 w 1306408"/>
                <a:gd name="connsiteY31" fmla="*/ 588836 h 1307312"/>
                <a:gd name="connsiteX32" fmla="*/ 990667 w 1306408"/>
                <a:gd name="connsiteY32" fmla="*/ 562575 h 1307312"/>
                <a:gd name="connsiteX33" fmla="*/ 992105 w 1306408"/>
                <a:gd name="connsiteY33" fmla="*/ 562575 h 1307312"/>
                <a:gd name="connsiteX34" fmla="*/ 1013936 w 1306408"/>
                <a:gd name="connsiteY34" fmla="*/ 574243 h 1307312"/>
                <a:gd name="connsiteX35" fmla="*/ 1145677 w 1306408"/>
                <a:gd name="connsiteY35" fmla="*/ 642938 h 1307312"/>
                <a:gd name="connsiteX36" fmla="*/ 1306068 w 1306408"/>
                <a:gd name="connsiteY36" fmla="*/ 471602 h 1307312"/>
                <a:gd name="connsiteX37" fmla="*/ 1156630 w 1306408"/>
                <a:gd name="connsiteY37" fmla="*/ 321831 h 130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306408" h="1307312">
                  <a:moveTo>
                    <a:pt x="1156630" y="321831"/>
                  </a:moveTo>
                  <a:cubicBezTo>
                    <a:pt x="1097594" y="317916"/>
                    <a:pt x="1044845" y="345929"/>
                    <a:pt x="1013870" y="390268"/>
                  </a:cubicBezTo>
                  <a:cubicBezTo>
                    <a:pt x="1008878" y="397412"/>
                    <a:pt x="1000849" y="401831"/>
                    <a:pt x="992134" y="401831"/>
                  </a:cubicBezTo>
                  <a:lnTo>
                    <a:pt x="990667" y="401831"/>
                  </a:lnTo>
                  <a:cubicBezTo>
                    <a:pt x="976160" y="401831"/>
                    <a:pt x="964406" y="390077"/>
                    <a:pt x="964406" y="375571"/>
                  </a:cubicBezTo>
                  <a:lnTo>
                    <a:pt x="964406" y="0"/>
                  </a:lnTo>
                  <a:lnTo>
                    <a:pt x="588836" y="0"/>
                  </a:lnTo>
                  <a:cubicBezTo>
                    <a:pt x="574329" y="0"/>
                    <a:pt x="562575" y="11754"/>
                    <a:pt x="562575" y="26260"/>
                  </a:cubicBezTo>
                  <a:lnTo>
                    <a:pt x="562575" y="28594"/>
                  </a:lnTo>
                  <a:cubicBezTo>
                    <a:pt x="562575" y="37367"/>
                    <a:pt x="567061" y="45406"/>
                    <a:pt x="574243" y="50435"/>
                  </a:cubicBezTo>
                  <a:cubicBezTo>
                    <a:pt x="615763" y="79486"/>
                    <a:pt x="642938" y="127645"/>
                    <a:pt x="642938" y="182175"/>
                  </a:cubicBezTo>
                  <a:cubicBezTo>
                    <a:pt x="642938" y="274453"/>
                    <a:pt x="565185" y="348567"/>
                    <a:pt x="471621" y="342567"/>
                  </a:cubicBezTo>
                  <a:cubicBezTo>
                    <a:pt x="395821" y="337709"/>
                    <a:pt x="326860" y="268919"/>
                    <a:pt x="321831" y="193129"/>
                  </a:cubicBezTo>
                  <a:cubicBezTo>
                    <a:pt x="317916" y="134083"/>
                    <a:pt x="345929" y="81344"/>
                    <a:pt x="390268" y="50359"/>
                  </a:cubicBezTo>
                  <a:cubicBezTo>
                    <a:pt x="397412" y="45368"/>
                    <a:pt x="401831" y="37348"/>
                    <a:pt x="401831" y="28623"/>
                  </a:cubicBezTo>
                  <a:lnTo>
                    <a:pt x="401831" y="26260"/>
                  </a:lnTo>
                  <a:cubicBezTo>
                    <a:pt x="401831" y="11754"/>
                    <a:pt x="390068" y="0"/>
                    <a:pt x="375571" y="0"/>
                  </a:cubicBezTo>
                  <a:lnTo>
                    <a:pt x="0" y="0"/>
                  </a:lnTo>
                  <a:lnTo>
                    <a:pt x="0" y="964406"/>
                  </a:lnTo>
                  <a:lnTo>
                    <a:pt x="375571" y="964406"/>
                  </a:lnTo>
                  <a:cubicBezTo>
                    <a:pt x="390077" y="964406"/>
                    <a:pt x="401831" y="976160"/>
                    <a:pt x="401831" y="990667"/>
                  </a:cubicBezTo>
                  <a:lnTo>
                    <a:pt x="401831" y="993029"/>
                  </a:lnTo>
                  <a:cubicBezTo>
                    <a:pt x="401831" y="1001744"/>
                    <a:pt x="397412" y="1009764"/>
                    <a:pt x="390268" y="1014765"/>
                  </a:cubicBezTo>
                  <a:cubicBezTo>
                    <a:pt x="345920" y="1045740"/>
                    <a:pt x="317916" y="1098490"/>
                    <a:pt x="321831" y="1157535"/>
                  </a:cubicBezTo>
                  <a:cubicBezTo>
                    <a:pt x="326860" y="1233326"/>
                    <a:pt x="395821" y="1302115"/>
                    <a:pt x="471621" y="1306973"/>
                  </a:cubicBezTo>
                  <a:cubicBezTo>
                    <a:pt x="565185" y="1312964"/>
                    <a:pt x="642938" y="1238850"/>
                    <a:pt x="642938" y="1146582"/>
                  </a:cubicBezTo>
                  <a:cubicBezTo>
                    <a:pt x="642938" y="1092051"/>
                    <a:pt x="615763" y="1043902"/>
                    <a:pt x="574243" y="1014841"/>
                  </a:cubicBezTo>
                  <a:cubicBezTo>
                    <a:pt x="567061" y="1009812"/>
                    <a:pt x="562575" y="1001773"/>
                    <a:pt x="562575" y="993000"/>
                  </a:cubicBezTo>
                  <a:lnTo>
                    <a:pt x="562575" y="990667"/>
                  </a:lnTo>
                  <a:cubicBezTo>
                    <a:pt x="562575" y="976160"/>
                    <a:pt x="574338" y="964406"/>
                    <a:pt x="588836" y="964406"/>
                  </a:cubicBezTo>
                  <a:lnTo>
                    <a:pt x="964406" y="964406"/>
                  </a:lnTo>
                  <a:lnTo>
                    <a:pt x="964406" y="588836"/>
                  </a:lnTo>
                  <a:cubicBezTo>
                    <a:pt x="964406" y="574329"/>
                    <a:pt x="976160" y="562575"/>
                    <a:pt x="990667" y="562575"/>
                  </a:cubicBezTo>
                  <a:lnTo>
                    <a:pt x="992105" y="562575"/>
                  </a:lnTo>
                  <a:cubicBezTo>
                    <a:pt x="1000878" y="562575"/>
                    <a:pt x="1008907" y="567061"/>
                    <a:pt x="1013936" y="574243"/>
                  </a:cubicBezTo>
                  <a:cubicBezTo>
                    <a:pt x="1042988" y="615763"/>
                    <a:pt x="1091146" y="642938"/>
                    <a:pt x="1145677" y="642938"/>
                  </a:cubicBezTo>
                  <a:cubicBezTo>
                    <a:pt x="1237955" y="642938"/>
                    <a:pt x="1312069" y="565175"/>
                    <a:pt x="1306068" y="471602"/>
                  </a:cubicBezTo>
                  <a:cubicBezTo>
                    <a:pt x="1300972" y="391897"/>
                    <a:pt x="1236326" y="327108"/>
                    <a:pt x="1156630" y="321831"/>
                  </a:cubicBezTo>
                  <a:close/>
                </a:path>
              </a:pathLst>
            </a:custGeom>
            <a:solidFill>
              <a:schemeClr val="tx1">
                <a:lumMod val="65000"/>
                <a:lumOff val="35000"/>
              </a:schemeClr>
            </a:solidFill>
            <a:ln w="9525" cap="flat">
              <a:noFill/>
              <a:prstDash val="solid"/>
              <a:miter/>
            </a:ln>
          </p:spPr>
          <p:txBody>
            <a:bodyPr rtlCol="0" anchor="ctr"/>
            <a:lstStyle/>
            <a:p>
              <a:endParaRPr lang="en-US"/>
            </a:p>
          </p:txBody>
        </p:sp>
        <p:sp>
          <p:nvSpPr>
            <p:cNvPr id="7" name="Freeform: Shape 6">
              <a:extLst>
                <a:ext uri="{FF2B5EF4-FFF2-40B4-BE49-F238E27FC236}">
                  <a16:creationId xmlns:a16="http://schemas.microsoft.com/office/drawing/2014/main" id="{B1F9E111-A38E-ADDA-5969-FDA45A873CB6}"/>
                </a:ext>
              </a:extLst>
            </p:cNvPr>
            <p:cNvSpPr/>
            <p:nvPr/>
          </p:nvSpPr>
          <p:spPr>
            <a:xfrm>
              <a:off x="3" y="2754766"/>
              <a:ext cx="1650183" cy="964396"/>
            </a:xfrm>
            <a:custGeom>
              <a:avLst/>
              <a:gdLst>
                <a:gd name="connsiteX0" fmla="*/ 1649842 w 1650183"/>
                <a:gd name="connsiteY0" fmla="*/ 471602 h 964396"/>
                <a:gd name="connsiteX1" fmla="*/ 1500404 w 1650183"/>
                <a:gd name="connsiteY1" fmla="*/ 321831 h 964396"/>
                <a:gd name="connsiteX2" fmla="*/ 1357643 w 1650183"/>
                <a:gd name="connsiteY2" fmla="*/ 390268 h 964396"/>
                <a:gd name="connsiteX3" fmla="*/ 1335917 w 1650183"/>
                <a:gd name="connsiteY3" fmla="*/ 401831 h 964396"/>
                <a:gd name="connsiteX4" fmla="*/ 1334450 w 1650183"/>
                <a:gd name="connsiteY4" fmla="*/ 401831 h 964396"/>
                <a:gd name="connsiteX5" fmla="*/ 1308190 w 1650183"/>
                <a:gd name="connsiteY5" fmla="*/ 375571 h 964396"/>
                <a:gd name="connsiteX6" fmla="*/ 1308190 w 1650183"/>
                <a:gd name="connsiteY6" fmla="*/ 0 h 964396"/>
                <a:gd name="connsiteX7" fmla="*/ 343783 w 1650183"/>
                <a:gd name="connsiteY7" fmla="*/ 0 h 964396"/>
                <a:gd name="connsiteX8" fmla="*/ 343783 w 1650183"/>
                <a:gd name="connsiteY8" fmla="*/ 0 h 964396"/>
                <a:gd name="connsiteX9" fmla="*/ 343783 w 1650183"/>
                <a:gd name="connsiteY9" fmla="*/ 375571 h 964396"/>
                <a:gd name="connsiteX10" fmla="*/ 317523 w 1650183"/>
                <a:gd name="connsiteY10" fmla="*/ 401831 h 964396"/>
                <a:gd name="connsiteX11" fmla="*/ 314275 w 1650183"/>
                <a:gd name="connsiteY11" fmla="*/ 401831 h 964396"/>
                <a:gd name="connsiteX12" fmla="*/ 292539 w 1650183"/>
                <a:gd name="connsiteY12" fmla="*/ 390268 h 964396"/>
                <a:gd name="connsiteX13" fmla="*/ 149797 w 1650183"/>
                <a:gd name="connsiteY13" fmla="*/ 321821 h 964396"/>
                <a:gd name="connsiteX14" fmla="*/ 340 w 1650183"/>
                <a:gd name="connsiteY14" fmla="*/ 471592 h 964396"/>
                <a:gd name="connsiteX15" fmla="*/ 160732 w 1650183"/>
                <a:gd name="connsiteY15" fmla="*/ 642928 h 964396"/>
                <a:gd name="connsiteX16" fmla="*/ 292472 w 1650183"/>
                <a:gd name="connsiteY16" fmla="*/ 574234 h 964396"/>
                <a:gd name="connsiteX17" fmla="*/ 314304 w 1650183"/>
                <a:gd name="connsiteY17" fmla="*/ 562566 h 964396"/>
                <a:gd name="connsiteX18" fmla="*/ 317523 w 1650183"/>
                <a:gd name="connsiteY18" fmla="*/ 562566 h 964396"/>
                <a:gd name="connsiteX19" fmla="*/ 343783 w 1650183"/>
                <a:gd name="connsiteY19" fmla="*/ 588826 h 964396"/>
                <a:gd name="connsiteX20" fmla="*/ 343783 w 1650183"/>
                <a:gd name="connsiteY20" fmla="*/ 964397 h 964396"/>
                <a:gd name="connsiteX21" fmla="*/ 343783 w 1650183"/>
                <a:gd name="connsiteY21" fmla="*/ 964397 h 964396"/>
                <a:gd name="connsiteX22" fmla="*/ 345269 w 1650183"/>
                <a:gd name="connsiteY22" fmla="*/ 964397 h 964396"/>
                <a:gd name="connsiteX23" fmla="*/ 345269 w 1650183"/>
                <a:gd name="connsiteY23" fmla="*/ 963482 h 964396"/>
                <a:gd name="connsiteX24" fmla="*/ 720840 w 1650183"/>
                <a:gd name="connsiteY24" fmla="*/ 963482 h 964396"/>
                <a:gd name="connsiteX25" fmla="*/ 747101 w 1650183"/>
                <a:gd name="connsiteY25" fmla="*/ 937222 h 964396"/>
                <a:gd name="connsiteX26" fmla="*/ 747101 w 1650183"/>
                <a:gd name="connsiteY26" fmla="*/ 934888 h 964396"/>
                <a:gd name="connsiteX27" fmla="*/ 735432 w 1650183"/>
                <a:gd name="connsiteY27" fmla="*/ 913057 h 964396"/>
                <a:gd name="connsiteX28" fmla="*/ 666738 w 1650183"/>
                <a:gd name="connsiteY28" fmla="*/ 781317 h 964396"/>
                <a:gd name="connsiteX29" fmla="*/ 838055 w 1650183"/>
                <a:gd name="connsiteY29" fmla="*/ 620925 h 964396"/>
                <a:gd name="connsiteX30" fmla="*/ 987845 w 1650183"/>
                <a:gd name="connsiteY30" fmla="*/ 770363 h 964396"/>
                <a:gd name="connsiteX31" fmla="*/ 919398 w 1650183"/>
                <a:gd name="connsiteY31" fmla="*/ 913133 h 964396"/>
                <a:gd name="connsiteX32" fmla="*/ 907835 w 1650183"/>
                <a:gd name="connsiteY32" fmla="*/ 934869 h 964396"/>
                <a:gd name="connsiteX33" fmla="*/ 907835 w 1650183"/>
                <a:gd name="connsiteY33" fmla="*/ 937231 h 964396"/>
                <a:gd name="connsiteX34" fmla="*/ 934105 w 1650183"/>
                <a:gd name="connsiteY34" fmla="*/ 963492 h 964396"/>
                <a:gd name="connsiteX35" fmla="*/ 1308180 w 1650183"/>
                <a:gd name="connsiteY35" fmla="*/ 963492 h 964396"/>
                <a:gd name="connsiteX36" fmla="*/ 1308180 w 1650183"/>
                <a:gd name="connsiteY36" fmla="*/ 588836 h 964396"/>
                <a:gd name="connsiteX37" fmla="*/ 1334440 w 1650183"/>
                <a:gd name="connsiteY37" fmla="*/ 562575 h 964396"/>
                <a:gd name="connsiteX38" fmla="*/ 1335879 w 1650183"/>
                <a:gd name="connsiteY38" fmla="*/ 562575 h 964396"/>
                <a:gd name="connsiteX39" fmla="*/ 1357710 w 1650183"/>
                <a:gd name="connsiteY39" fmla="*/ 574243 h 964396"/>
                <a:gd name="connsiteX40" fmla="*/ 1489450 w 1650183"/>
                <a:gd name="connsiteY40" fmla="*/ 642938 h 964396"/>
                <a:gd name="connsiteX41" fmla="*/ 1649842 w 1650183"/>
                <a:gd name="connsiteY41" fmla="*/ 471602 h 9643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1650183" h="964396">
                  <a:moveTo>
                    <a:pt x="1649842" y="471602"/>
                  </a:moveTo>
                  <a:cubicBezTo>
                    <a:pt x="1644737" y="391897"/>
                    <a:pt x="1580090" y="327108"/>
                    <a:pt x="1500404" y="321831"/>
                  </a:cubicBezTo>
                  <a:cubicBezTo>
                    <a:pt x="1441359" y="317916"/>
                    <a:pt x="1388619" y="345929"/>
                    <a:pt x="1357643" y="390268"/>
                  </a:cubicBezTo>
                  <a:cubicBezTo>
                    <a:pt x="1352662" y="397412"/>
                    <a:pt x="1344632" y="401831"/>
                    <a:pt x="1335917" y="401831"/>
                  </a:cubicBezTo>
                  <a:lnTo>
                    <a:pt x="1334450" y="401831"/>
                  </a:lnTo>
                  <a:cubicBezTo>
                    <a:pt x="1319953" y="401831"/>
                    <a:pt x="1308190" y="390077"/>
                    <a:pt x="1308190" y="375571"/>
                  </a:cubicBezTo>
                  <a:lnTo>
                    <a:pt x="1308190" y="0"/>
                  </a:lnTo>
                  <a:lnTo>
                    <a:pt x="343783" y="0"/>
                  </a:lnTo>
                  <a:lnTo>
                    <a:pt x="343783" y="0"/>
                  </a:lnTo>
                  <a:lnTo>
                    <a:pt x="343783" y="375571"/>
                  </a:lnTo>
                  <a:cubicBezTo>
                    <a:pt x="343783" y="390077"/>
                    <a:pt x="332030" y="401831"/>
                    <a:pt x="317523" y="401831"/>
                  </a:cubicBezTo>
                  <a:lnTo>
                    <a:pt x="314275" y="401831"/>
                  </a:lnTo>
                  <a:cubicBezTo>
                    <a:pt x="305550" y="401831"/>
                    <a:pt x="297530" y="397412"/>
                    <a:pt x="292539" y="390268"/>
                  </a:cubicBezTo>
                  <a:cubicBezTo>
                    <a:pt x="261564" y="345929"/>
                    <a:pt x="208824" y="317916"/>
                    <a:pt x="149797" y="321821"/>
                  </a:cubicBezTo>
                  <a:cubicBezTo>
                    <a:pt x="74007" y="326841"/>
                    <a:pt x="5198" y="395792"/>
                    <a:pt x="340" y="471592"/>
                  </a:cubicBezTo>
                  <a:cubicBezTo>
                    <a:pt x="-5660" y="565166"/>
                    <a:pt x="68454" y="642928"/>
                    <a:pt x="160732" y="642928"/>
                  </a:cubicBezTo>
                  <a:cubicBezTo>
                    <a:pt x="215262" y="642928"/>
                    <a:pt x="263411" y="615753"/>
                    <a:pt x="292472" y="574234"/>
                  </a:cubicBezTo>
                  <a:cubicBezTo>
                    <a:pt x="297501" y="567042"/>
                    <a:pt x="305541" y="562566"/>
                    <a:pt x="314304" y="562566"/>
                  </a:cubicBezTo>
                  <a:lnTo>
                    <a:pt x="317523" y="562566"/>
                  </a:lnTo>
                  <a:cubicBezTo>
                    <a:pt x="332020" y="562566"/>
                    <a:pt x="343783" y="574329"/>
                    <a:pt x="343783" y="588826"/>
                  </a:cubicBezTo>
                  <a:lnTo>
                    <a:pt x="343783" y="964397"/>
                  </a:lnTo>
                  <a:lnTo>
                    <a:pt x="343783" y="964397"/>
                  </a:lnTo>
                  <a:lnTo>
                    <a:pt x="345269" y="964397"/>
                  </a:lnTo>
                  <a:lnTo>
                    <a:pt x="345269" y="963482"/>
                  </a:lnTo>
                  <a:lnTo>
                    <a:pt x="720840" y="963482"/>
                  </a:lnTo>
                  <a:cubicBezTo>
                    <a:pt x="735347" y="963482"/>
                    <a:pt x="747101" y="951729"/>
                    <a:pt x="747101" y="937222"/>
                  </a:cubicBezTo>
                  <a:lnTo>
                    <a:pt x="747101" y="934888"/>
                  </a:lnTo>
                  <a:cubicBezTo>
                    <a:pt x="747101" y="926116"/>
                    <a:pt x="742614" y="918077"/>
                    <a:pt x="735432" y="913057"/>
                  </a:cubicBezTo>
                  <a:cubicBezTo>
                    <a:pt x="693913" y="883996"/>
                    <a:pt x="666738" y="835847"/>
                    <a:pt x="666738" y="781317"/>
                  </a:cubicBezTo>
                  <a:cubicBezTo>
                    <a:pt x="666738" y="689038"/>
                    <a:pt x="744491" y="614925"/>
                    <a:pt x="838055" y="620925"/>
                  </a:cubicBezTo>
                  <a:cubicBezTo>
                    <a:pt x="913855" y="625783"/>
                    <a:pt x="982806" y="694573"/>
                    <a:pt x="987845" y="770363"/>
                  </a:cubicBezTo>
                  <a:cubicBezTo>
                    <a:pt x="991760" y="829408"/>
                    <a:pt x="963756" y="882148"/>
                    <a:pt x="919398" y="913133"/>
                  </a:cubicBezTo>
                  <a:cubicBezTo>
                    <a:pt x="912255" y="918124"/>
                    <a:pt x="907835" y="926144"/>
                    <a:pt x="907835" y="934869"/>
                  </a:cubicBezTo>
                  <a:lnTo>
                    <a:pt x="907835" y="937231"/>
                  </a:lnTo>
                  <a:cubicBezTo>
                    <a:pt x="907835" y="951738"/>
                    <a:pt x="919589" y="963492"/>
                    <a:pt x="934105" y="963492"/>
                  </a:cubicBezTo>
                  <a:lnTo>
                    <a:pt x="1308180" y="963492"/>
                  </a:lnTo>
                  <a:lnTo>
                    <a:pt x="1308180" y="588836"/>
                  </a:lnTo>
                  <a:cubicBezTo>
                    <a:pt x="1308180" y="574329"/>
                    <a:pt x="1319934" y="562575"/>
                    <a:pt x="1334440" y="562575"/>
                  </a:cubicBezTo>
                  <a:lnTo>
                    <a:pt x="1335879" y="562575"/>
                  </a:lnTo>
                  <a:cubicBezTo>
                    <a:pt x="1344651" y="562575"/>
                    <a:pt x="1352691" y="567061"/>
                    <a:pt x="1357710" y="574243"/>
                  </a:cubicBezTo>
                  <a:cubicBezTo>
                    <a:pt x="1386771" y="615763"/>
                    <a:pt x="1434920" y="642938"/>
                    <a:pt x="1489450" y="642938"/>
                  </a:cubicBezTo>
                  <a:cubicBezTo>
                    <a:pt x="1581729" y="642938"/>
                    <a:pt x="1655852" y="565175"/>
                    <a:pt x="1649842" y="471602"/>
                  </a:cubicBezTo>
                  <a:close/>
                </a:path>
              </a:pathLst>
            </a:custGeom>
            <a:solidFill>
              <a:srgbClr val="D1D1D1"/>
            </a:solidFill>
            <a:ln w="9525" cap="flat">
              <a:noFill/>
              <a:prstDash val="solid"/>
              <a:miter/>
            </a:ln>
          </p:spPr>
          <p:txBody>
            <a:bodyPr rtlCol="0" anchor="ctr"/>
            <a:lstStyle/>
            <a:p>
              <a:endParaRPr lang="en-US"/>
            </a:p>
          </p:txBody>
        </p:sp>
        <p:sp>
          <p:nvSpPr>
            <p:cNvPr id="8" name="Freeform: Shape 7">
              <a:extLst>
                <a:ext uri="{FF2B5EF4-FFF2-40B4-BE49-F238E27FC236}">
                  <a16:creationId xmlns:a16="http://schemas.microsoft.com/office/drawing/2014/main" id="{FEE26D2D-573C-F995-AF1D-8BD08CE10878}"/>
                </a:ext>
              </a:extLst>
            </p:cNvPr>
            <p:cNvSpPr/>
            <p:nvPr/>
          </p:nvSpPr>
          <p:spPr>
            <a:xfrm>
              <a:off x="537992" y="4033478"/>
              <a:ext cx="1390800" cy="1389736"/>
            </a:xfrm>
            <a:custGeom>
              <a:avLst/>
              <a:gdLst>
                <a:gd name="connsiteX0" fmla="*/ 1191197 w 1390800"/>
                <a:gd name="connsiteY0" fmla="*/ 486709 h 1389736"/>
                <a:gd name="connsiteX1" fmla="*/ 1080183 w 1390800"/>
                <a:gd name="connsiteY1" fmla="*/ 585445 h 1389736"/>
                <a:gd name="connsiteX2" fmla="*/ 1061847 w 1390800"/>
                <a:gd name="connsiteY2" fmla="*/ 602085 h 1389736"/>
                <a:gd name="connsiteX3" fmla="*/ 1058723 w 1390800"/>
                <a:gd name="connsiteY3" fmla="*/ 602866 h 1389736"/>
                <a:gd name="connsiteX4" fmla="*/ 1026843 w 1390800"/>
                <a:gd name="connsiteY4" fmla="*/ 583797 h 1389736"/>
                <a:gd name="connsiteX5" fmla="*/ 935288 w 1390800"/>
                <a:gd name="connsiteY5" fmla="*/ 219552 h 1389736"/>
                <a:gd name="connsiteX6" fmla="*/ 571053 w 1390800"/>
                <a:gd name="connsiteY6" fmla="*/ 311106 h 1389736"/>
                <a:gd name="connsiteX7" fmla="*/ 539172 w 1390800"/>
                <a:gd name="connsiteY7" fmla="*/ 292037 h 1389736"/>
                <a:gd name="connsiteX8" fmla="*/ 538601 w 1390800"/>
                <a:gd name="connsiteY8" fmla="*/ 289751 h 1389736"/>
                <a:gd name="connsiteX9" fmla="*/ 544525 w 1390800"/>
                <a:gd name="connsiteY9" fmla="*/ 265853 h 1389736"/>
                <a:gd name="connsiteX10" fmla="*/ 576091 w 1390800"/>
                <a:gd name="connsiteY10" fmla="*/ 110709 h 1389736"/>
                <a:gd name="connsiteX11" fmla="*/ 394402 w 1390800"/>
                <a:gd name="connsiteY11" fmla="*/ 2286 h 1389736"/>
                <a:gd name="connsiteX12" fmla="*/ 267348 w 1390800"/>
                <a:gd name="connsiteY12" fmla="*/ 199606 h 1389736"/>
                <a:gd name="connsiteX13" fmla="*/ 366094 w 1390800"/>
                <a:gd name="connsiteY13" fmla="*/ 310620 h 1389736"/>
                <a:gd name="connsiteX14" fmla="*/ 382733 w 1390800"/>
                <a:gd name="connsiteY14" fmla="*/ 328956 h 1389736"/>
                <a:gd name="connsiteX15" fmla="*/ 383305 w 1390800"/>
                <a:gd name="connsiteY15" fmla="*/ 331213 h 1389736"/>
                <a:gd name="connsiteX16" fmla="*/ 364246 w 1390800"/>
                <a:gd name="connsiteY16" fmla="*/ 363084 h 1389736"/>
                <a:gd name="connsiteX17" fmla="*/ 0 w 1390800"/>
                <a:gd name="connsiteY17" fmla="*/ 454638 h 1389736"/>
                <a:gd name="connsiteX18" fmla="*/ 0 w 1390800"/>
                <a:gd name="connsiteY18" fmla="*/ 454638 h 1389736"/>
                <a:gd name="connsiteX19" fmla="*/ 867 w 1390800"/>
                <a:gd name="connsiteY19" fmla="*/ 454419 h 1389736"/>
                <a:gd name="connsiteX20" fmla="*/ 92421 w 1390800"/>
                <a:gd name="connsiteY20" fmla="*/ 818665 h 1389736"/>
                <a:gd name="connsiteX21" fmla="*/ 124292 w 1390800"/>
                <a:gd name="connsiteY21" fmla="*/ 837734 h 1389736"/>
                <a:gd name="connsiteX22" fmla="*/ 125711 w 1390800"/>
                <a:gd name="connsiteY22" fmla="*/ 837381 h 1389736"/>
                <a:gd name="connsiteX23" fmla="*/ 143970 w 1390800"/>
                <a:gd name="connsiteY23" fmla="*/ 820865 h 1389736"/>
                <a:gd name="connsiteX24" fmla="*/ 265738 w 1390800"/>
                <a:gd name="connsiteY24" fmla="*/ 719690 h 1389736"/>
                <a:gd name="connsiteX25" fmla="*/ 447189 w 1390800"/>
                <a:gd name="connsiteY25" fmla="*/ 828514 h 1389736"/>
                <a:gd name="connsiteX26" fmla="*/ 333404 w 1390800"/>
                <a:gd name="connsiteY26" fmla="*/ 1033777 h 1389736"/>
                <a:gd name="connsiteX27" fmla="*/ 188890 w 1390800"/>
                <a:gd name="connsiteY27" fmla="*/ 999268 h 1389736"/>
                <a:gd name="connsiteX28" fmla="*/ 164868 w 1390800"/>
                <a:gd name="connsiteY28" fmla="*/ 993268 h 1389736"/>
                <a:gd name="connsiteX29" fmla="*/ 163478 w 1390800"/>
                <a:gd name="connsiteY29" fmla="*/ 993620 h 1389736"/>
                <a:gd name="connsiteX30" fmla="*/ 144409 w 1390800"/>
                <a:gd name="connsiteY30" fmla="*/ 1025491 h 1389736"/>
                <a:gd name="connsiteX31" fmla="*/ 235963 w 1390800"/>
                <a:gd name="connsiteY31" fmla="*/ 1389736 h 1389736"/>
                <a:gd name="connsiteX32" fmla="*/ 599342 w 1390800"/>
                <a:gd name="connsiteY32" fmla="*/ 1298401 h 1389736"/>
                <a:gd name="connsiteX33" fmla="*/ 618401 w 1390800"/>
                <a:gd name="connsiteY33" fmla="*/ 1266530 h 1389736"/>
                <a:gd name="connsiteX34" fmla="*/ 617830 w 1390800"/>
                <a:gd name="connsiteY34" fmla="*/ 1264273 h 1389736"/>
                <a:gd name="connsiteX35" fmla="*/ 601189 w 1390800"/>
                <a:gd name="connsiteY35" fmla="*/ 1245937 h 1389736"/>
                <a:gd name="connsiteX36" fmla="*/ 502444 w 1390800"/>
                <a:gd name="connsiteY36" fmla="*/ 1134923 h 1389736"/>
                <a:gd name="connsiteX37" fmla="*/ 629498 w 1390800"/>
                <a:gd name="connsiteY37" fmla="*/ 937603 h 1389736"/>
                <a:gd name="connsiteX38" fmla="*/ 811187 w 1390800"/>
                <a:gd name="connsiteY38" fmla="*/ 1046027 h 1389736"/>
                <a:gd name="connsiteX39" fmla="*/ 779621 w 1390800"/>
                <a:gd name="connsiteY39" fmla="*/ 1201170 h 1389736"/>
                <a:gd name="connsiteX40" fmla="*/ 773697 w 1390800"/>
                <a:gd name="connsiteY40" fmla="*/ 1225068 h 1389736"/>
                <a:gd name="connsiteX41" fmla="*/ 774268 w 1390800"/>
                <a:gd name="connsiteY41" fmla="*/ 1227354 h 1389736"/>
                <a:gd name="connsiteX42" fmla="*/ 806148 w 1390800"/>
                <a:gd name="connsiteY42" fmla="*/ 1246423 h 1389736"/>
                <a:gd name="connsiteX43" fmla="*/ 1170385 w 1390800"/>
                <a:gd name="connsiteY43" fmla="*/ 1154868 h 1389736"/>
                <a:gd name="connsiteX44" fmla="*/ 1078830 w 1390800"/>
                <a:gd name="connsiteY44" fmla="*/ 790623 h 1389736"/>
                <a:gd name="connsiteX45" fmla="*/ 1097899 w 1390800"/>
                <a:gd name="connsiteY45" fmla="*/ 758753 h 1389736"/>
                <a:gd name="connsiteX46" fmla="*/ 1101052 w 1390800"/>
                <a:gd name="connsiteY46" fmla="*/ 757962 h 1389736"/>
                <a:gd name="connsiteX47" fmla="*/ 1124950 w 1390800"/>
                <a:gd name="connsiteY47" fmla="*/ 763877 h 1389736"/>
                <a:gd name="connsiteX48" fmla="*/ 1280074 w 1390800"/>
                <a:gd name="connsiteY48" fmla="*/ 795452 h 1389736"/>
                <a:gd name="connsiteX49" fmla="*/ 1388517 w 1390800"/>
                <a:gd name="connsiteY49" fmla="*/ 613772 h 1389736"/>
                <a:gd name="connsiteX50" fmla="*/ 1191197 w 1390800"/>
                <a:gd name="connsiteY50" fmla="*/ 486709 h 1389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390800" h="1389736">
                  <a:moveTo>
                    <a:pt x="1191197" y="486709"/>
                  </a:moveTo>
                  <a:cubicBezTo>
                    <a:pt x="1138314" y="500006"/>
                    <a:pt x="1098242" y="538096"/>
                    <a:pt x="1080183" y="585445"/>
                  </a:cubicBezTo>
                  <a:cubicBezTo>
                    <a:pt x="1077059" y="593636"/>
                    <a:pt x="1070353" y="599952"/>
                    <a:pt x="1061847" y="602085"/>
                  </a:cubicBezTo>
                  <a:lnTo>
                    <a:pt x="1058723" y="602866"/>
                  </a:lnTo>
                  <a:cubicBezTo>
                    <a:pt x="1044654" y="606400"/>
                    <a:pt x="1030386" y="597866"/>
                    <a:pt x="1026843" y="583797"/>
                  </a:cubicBezTo>
                  <a:lnTo>
                    <a:pt x="935288" y="219552"/>
                  </a:lnTo>
                  <a:lnTo>
                    <a:pt x="571053" y="311106"/>
                  </a:lnTo>
                  <a:cubicBezTo>
                    <a:pt x="556984" y="314640"/>
                    <a:pt x="542716" y="306105"/>
                    <a:pt x="539172" y="292037"/>
                  </a:cubicBezTo>
                  <a:lnTo>
                    <a:pt x="538601" y="289751"/>
                  </a:lnTo>
                  <a:cubicBezTo>
                    <a:pt x="536477" y="281293"/>
                    <a:pt x="538801" y="272444"/>
                    <a:pt x="544525" y="265853"/>
                  </a:cubicBezTo>
                  <a:cubicBezTo>
                    <a:pt x="579977" y="225000"/>
                    <a:pt x="594293" y="167012"/>
                    <a:pt x="576091" y="110709"/>
                  </a:cubicBezTo>
                  <a:cubicBezTo>
                    <a:pt x="552745" y="38434"/>
                    <a:pt x="469097" y="-11477"/>
                    <a:pt x="394402" y="2286"/>
                  </a:cubicBezTo>
                  <a:cubicBezTo>
                    <a:pt x="302200" y="19279"/>
                    <a:pt x="244850" y="110119"/>
                    <a:pt x="267348" y="199606"/>
                  </a:cubicBezTo>
                  <a:cubicBezTo>
                    <a:pt x="280645" y="252489"/>
                    <a:pt x="318735" y="292561"/>
                    <a:pt x="366094" y="310620"/>
                  </a:cubicBezTo>
                  <a:cubicBezTo>
                    <a:pt x="374285" y="313744"/>
                    <a:pt x="380591" y="320450"/>
                    <a:pt x="382733" y="328956"/>
                  </a:cubicBezTo>
                  <a:lnTo>
                    <a:pt x="383305" y="331213"/>
                  </a:lnTo>
                  <a:cubicBezTo>
                    <a:pt x="386839" y="345282"/>
                    <a:pt x="378304" y="359550"/>
                    <a:pt x="364246" y="363084"/>
                  </a:cubicBezTo>
                  <a:lnTo>
                    <a:pt x="0" y="454638"/>
                  </a:lnTo>
                  <a:lnTo>
                    <a:pt x="0" y="454638"/>
                  </a:lnTo>
                  <a:lnTo>
                    <a:pt x="867" y="454419"/>
                  </a:lnTo>
                  <a:lnTo>
                    <a:pt x="92421" y="818665"/>
                  </a:lnTo>
                  <a:cubicBezTo>
                    <a:pt x="95955" y="832733"/>
                    <a:pt x="110223" y="841268"/>
                    <a:pt x="124292" y="837734"/>
                  </a:cubicBezTo>
                  <a:lnTo>
                    <a:pt x="125711" y="837381"/>
                  </a:lnTo>
                  <a:cubicBezTo>
                    <a:pt x="134169" y="835257"/>
                    <a:pt x="140875" y="829018"/>
                    <a:pt x="143970" y="820865"/>
                  </a:cubicBezTo>
                  <a:cubicBezTo>
                    <a:pt x="163201" y="770306"/>
                    <a:pt x="207521" y="730292"/>
                    <a:pt x="265738" y="719690"/>
                  </a:cubicBezTo>
                  <a:cubicBezTo>
                    <a:pt x="344310" y="705384"/>
                    <a:pt x="422796" y="752456"/>
                    <a:pt x="447189" y="828514"/>
                  </a:cubicBezTo>
                  <a:cubicBezTo>
                    <a:pt x="475821" y="917801"/>
                    <a:pt x="422891" y="1011279"/>
                    <a:pt x="333404" y="1033777"/>
                  </a:cubicBezTo>
                  <a:cubicBezTo>
                    <a:pt x="280521" y="1047074"/>
                    <a:pt x="227190" y="1032453"/>
                    <a:pt x="188890" y="999268"/>
                  </a:cubicBezTo>
                  <a:cubicBezTo>
                    <a:pt x="182261" y="993525"/>
                    <a:pt x="173374" y="991134"/>
                    <a:pt x="164868" y="993268"/>
                  </a:cubicBezTo>
                  <a:lnTo>
                    <a:pt x="163478" y="993620"/>
                  </a:lnTo>
                  <a:cubicBezTo>
                    <a:pt x="149409" y="997154"/>
                    <a:pt x="140875" y="1011422"/>
                    <a:pt x="144409" y="1025491"/>
                  </a:cubicBezTo>
                  <a:lnTo>
                    <a:pt x="235963" y="1389736"/>
                  </a:lnTo>
                  <a:lnTo>
                    <a:pt x="599342" y="1298401"/>
                  </a:lnTo>
                  <a:cubicBezTo>
                    <a:pt x="613410" y="1294867"/>
                    <a:pt x="621944" y="1280599"/>
                    <a:pt x="618401" y="1266530"/>
                  </a:cubicBezTo>
                  <a:lnTo>
                    <a:pt x="617830" y="1264273"/>
                  </a:lnTo>
                  <a:cubicBezTo>
                    <a:pt x="615686" y="1255767"/>
                    <a:pt x="609391" y="1249061"/>
                    <a:pt x="601189" y="1245937"/>
                  </a:cubicBezTo>
                  <a:cubicBezTo>
                    <a:pt x="553841" y="1227878"/>
                    <a:pt x="515741" y="1187806"/>
                    <a:pt x="502444" y="1134923"/>
                  </a:cubicBezTo>
                  <a:cubicBezTo>
                    <a:pt x="479946" y="1045436"/>
                    <a:pt x="537296" y="954596"/>
                    <a:pt x="629498" y="937603"/>
                  </a:cubicBezTo>
                  <a:cubicBezTo>
                    <a:pt x="704193" y="923830"/>
                    <a:pt x="787841" y="973741"/>
                    <a:pt x="811187" y="1046027"/>
                  </a:cubicBezTo>
                  <a:cubicBezTo>
                    <a:pt x="829380" y="1102329"/>
                    <a:pt x="815073" y="1160317"/>
                    <a:pt x="779621" y="1201170"/>
                  </a:cubicBezTo>
                  <a:cubicBezTo>
                    <a:pt x="773906" y="1207751"/>
                    <a:pt x="771573" y="1216610"/>
                    <a:pt x="773697" y="1225068"/>
                  </a:cubicBezTo>
                  <a:lnTo>
                    <a:pt x="774268" y="1227354"/>
                  </a:lnTo>
                  <a:cubicBezTo>
                    <a:pt x="777802" y="1241422"/>
                    <a:pt x="792080" y="1249957"/>
                    <a:pt x="806148" y="1246423"/>
                  </a:cubicBezTo>
                  <a:lnTo>
                    <a:pt x="1170385" y="1154868"/>
                  </a:lnTo>
                  <a:lnTo>
                    <a:pt x="1078830" y="790623"/>
                  </a:lnTo>
                  <a:cubicBezTo>
                    <a:pt x="1075296" y="776555"/>
                    <a:pt x="1083831" y="762286"/>
                    <a:pt x="1097899" y="758753"/>
                  </a:cubicBezTo>
                  <a:lnTo>
                    <a:pt x="1101052" y="757962"/>
                  </a:lnTo>
                  <a:cubicBezTo>
                    <a:pt x="1109510" y="755838"/>
                    <a:pt x="1118359" y="758162"/>
                    <a:pt x="1124950" y="763877"/>
                  </a:cubicBezTo>
                  <a:cubicBezTo>
                    <a:pt x="1165803" y="799329"/>
                    <a:pt x="1223782" y="813635"/>
                    <a:pt x="1280074" y="795452"/>
                  </a:cubicBezTo>
                  <a:cubicBezTo>
                    <a:pt x="1352360" y="772106"/>
                    <a:pt x="1402271" y="688468"/>
                    <a:pt x="1388517" y="613772"/>
                  </a:cubicBezTo>
                  <a:cubicBezTo>
                    <a:pt x="1371524" y="521561"/>
                    <a:pt x="1280694" y="464211"/>
                    <a:pt x="1191197" y="486709"/>
                  </a:cubicBezTo>
                  <a:close/>
                </a:path>
              </a:pathLst>
            </a:custGeom>
            <a:solidFill>
              <a:srgbClr val="00B0F0"/>
            </a:solid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41057657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C5DDB022-5940-D683-27DC-C74647E8923E}"/>
              </a:ext>
            </a:extLst>
          </p:cNvPr>
          <p:cNvSpPr/>
          <p:nvPr/>
        </p:nvSpPr>
        <p:spPr bwMode="auto">
          <a:xfrm>
            <a:off x="2030471" y="1988201"/>
            <a:ext cx="4109778" cy="3171627"/>
          </a:xfrm>
          <a:prstGeom prst="rect">
            <a:avLst/>
          </a:prstGeom>
          <a:solidFill>
            <a:srgbClr val="F7F7F7"/>
          </a:solid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400">
              <a:latin typeface="Arial" pitchFamily="34" charset="0"/>
            </a:endParaRPr>
          </a:p>
        </p:txBody>
      </p:sp>
      <p:sp>
        <p:nvSpPr>
          <p:cNvPr id="2" name="Rectangle 2">
            <a:extLst>
              <a:ext uri="{FF2B5EF4-FFF2-40B4-BE49-F238E27FC236}">
                <a16:creationId xmlns:a16="http://schemas.microsoft.com/office/drawing/2014/main" id="{DB34981A-373E-475F-93B5-F9D178E741F0}"/>
              </a:ext>
            </a:extLst>
          </p:cNvPr>
          <p:cNvSpPr txBox="1">
            <a:spLocks noChangeArrowheads="1"/>
          </p:cNvSpPr>
          <p:nvPr/>
        </p:nvSpPr>
        <p:spPr>
          <a:xfrm>
            <a:off x="1897323" y="172416"/>
            <a:ext cx="80925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50000"/>
              </a:lnSpc>
              <a:spcBef>
                <a:spcPct val="0"/>
              </a:spcBef>
              <a:spcAft>
                <a:spcPct val="0"/>
              </a:spcAft>
              <a:buClrTx/>
              <a:buSzTx/>
              <a:buFontTx/>
              <a:buNone/>
              <a:tabLst/>
              <a:defRPr/>
            </a:pPr>
            <a:r>
              <a:rPr kumimoji="0" lang="en-US" altLang="en-US" sz="2800" b="0" i="0" u="none" strike="noStrike" kern="0" cap="none" spc="0" normalizeH="0" baseline="0" noProof="0">
                <a:ln>
                  <a:noFill/>
                </a:ln>
                <a:solidFill>
                  <a:srgbClr val="000000"/>
                </a:solidFill>
                <a:effectLst/>
                <a:uLnTx/>
                <a:uFillTx/>
                <a:latin typeface="Arial"/>
                <a:ea typeface="+mj-ea"/>
                <a:cs typeface="+mj-cs"/>
              </a:rPr>
              <a:t>Reduce Risks</a:t>
            </a:r>
          </a:p>
          <a:p>
            <a:pPr algn="l">
              <a:lnSpc>
                <a:spcPct val="150000"/>
              </a:lnSpc>
            </a:pPr>
            <a:r>
              <a:rPr lang="en-US" altLang="en-US" sz="2200" b="1" kern="0">
                <a:solidFill>
                  <a:srgbClr val="0070C0"/>
                </a:solidFill>
              </a:rPr>
              <a:t>Plan Amendments: Plan Freeze</a:t>
            </a:r>
            <a:r>
              <a:rPr lang="en-US" altLang="en-US" sz="2000" b="1" kern="0">
                <a:solidFill>
                  <a:srgbClr val="0070C0"/>
                </a:solidFill>
              </a:rPr>
              <a:t>*</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800" b="0" i="0" u="none" strike="noStrike" kern="0" cap="none" spc="0" normalizeH="0" baseline="0" noProof="0">
              <a:ln>
                <a:noFill/>
              </a:ln>
              <a:solidFill>
                <a:srgbClr val="000000"/>
              </a:solidFill>
              <a:effectLst/>
              <a:uLnTx/>
              <a:uFillTx/>
              <a:latin typeface="Arial"/>
              <a:ea typeface="+mj-ea"/>
              <a:cs typeface="+mj-cs"/>
            </a:endParaRPr>
          </a:p>
        </p:txBody>
      </p:sp>
      <p:sp>
        <p:nvSpPr>
          <p:cNvPr id="4" name="Footer Placeholder 4">
            <a:extLst>
              <a:ext uri="{FF2B5EF4-FFF2-40B4-BE49-F238E27FC236}">
                <a16:creationId xmlns:a16="http://schemas.microsoft.com/office/drawing/2014/main" id="{B2D7C4E7-AE61-33AE-6333-830EA1D6CA96}"/>
              </a:ext>
            </a:extLst>
          </p:cNvPr>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www.actuariesindia.org</a:t>
            </a:r>
          </a:p>
        </p:txBody>
      </p:sp>
      <p:sp>
        <p:nvSpPr>
          <p:cNvPr id="5" name="TextBox 4">
            <a:extLst>
              <a:ext uri="{FF2B5EF4-FFF2-40B4-BE49-F238E27FC236}">
                <a16:creationId xmlns:a16="http://schemas.microsoft.com/office/drawing/2014/main" id="{D30DD526-C351-9772-32C8-DE6460419432}"/>
              </a:ext>
            </a:extLst>
          </p:cNvPr>
          <p:cNvSpPr txBox="1"/>
          <p:nvPr/>
        </p:nvSpPr>
        <p:spPr>
          <a:xfrm>
            <a:off x="6787800" y="5681109"/>
            <a:ext cx="4575273" cy="246221"/>
          </a:xfrm>
          <a:prstGeom prst="rect">
            <a:avLst/>
          </a:prstGeom>
          <a:noFill/>
        </p:spPr>
        <p:txBody>
          <a:bodyPr wrap="square" rtlCol="0">
            <a:spAutoFit/>
          </a:bodyPr>
          <a:lstStyle/>
          <a:p>
            <a:r>
              <a:rPr lang="en-US" sz="1000" b="1" i="1">
                <a:solidFill>
                  <a:schemeClr val="bg2">
                    <a:lumMod val="75000"/>
                  </a:schemeClr>
                </a:solidFill>
              </a:rPr>
              <a:t>Source: PBGC 2020 Pension Insurance Data Tables.</a:t>
            </a:r>
          </a:p>
        </p:txBody>
      </p:sp>
      <p:graphicFrame>
        <p:nvGraphicFramePr>
          <p:cNvPr id="7" name="Chart 6">
            <a:extLst>
              <a:ext uri="{FF2B5EF4-FFF2-40B4-BE49-F238E27FC236}">
                <a16:creationId xmlns:a16="http://schemas.microsoft.com/office/drawing/2014/main" id="{2FBB140F-CEF0-5F75-55FB-C281F0E330AA}"/>
              </a:ext>
            </a:extLst>
          </p:cNvPr>
          <p:cNvGraphicFramePr>
            <a:graphicFrameLocks/>
          </p:cNvGraphicFramePr>
          <p:nvPr>
            <p:extLst>
              <p:ext uri="{D42A27DB-BD31-4B8C-83A1-F6EECF244321}">
                <p14:modId xmlns:p14="http://schemas.microsoft.com/office/powerpoint/2010/main" val="3949589117"/>
              </p:ext>
            </p:extLst>
          </p:nvPr>
        </p:nvGraphicFramePr>
        <p:xfrm>
          <a:off x="6510528" y="1955361"/>
          <a:ext cx="5395219" cy="3744606"/>
        </p:xfrm>
        <a:graphic>
          <a:graphicData uri="http://schemas.openxmlformats.org/drawingml/2006/chart">
            <c:chart xmlns:c="http://schemas.openxmlformats.org/drawingml/2006/chart" xmlns:r="http://schemas.openxmlformats.org/officeDocument/2006/relationships" r:id="rId4"/>
          </a:graphicData>
        </a:graphic>
      </p:graphicFrame>
      <p:sp>
        <p:nvSpPr>
          <p:cNvPr id="8" name="Rectangle 3">
            <a:extLst>
              <a:ext uri="{FF2B5EF4-FFF2-40B4-BE49-F238E27FC236}">
                <a16:creationId xmlns:a16="http://schemas.microsoft.com/office/drawing/2014/main" id="{EA1DB1EC-8A17-5691-D919-7CACAD8C0AB0}"/>
              </a:ext>
            </a:extLst>
          </p:cNvPr>
          <p:cNvSpPr txBox="1">
            <a:spLocks noChangeArrowheads="1"/>
          </p:cNvSpPr>
          <p:nvPr/>
        </p:nvSpPr>
        <p:spPr>
          <a:xfrm>
            <a:off x="2182980" y="2276960"/>
            <a:ext cx="3913020" cy="2594108"/>
          </a:xfrm>
          <a:prstGeom prst="rect">
            <a:avLst/>
          </a:prstGeom>
          <a:noFill/>
        </p:spPr>
        <p:txBody>
          <a:bodyPr wrap="square" rtlCol="0">
            <a:spAutoFit/>
          </a:bodyPr>
          <a:lstStyle>
            <a:defPPr>
              <a:defRPr lang="en-US"/>
            </a:defPPr>
            <a:lvl1pPr>
              <a:lnSpc>
                <a:spcPct val="150000"/>
              </a:lnSpc>
              <a:defRPr sz="1400"/>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285750" indent="-285750">
              <a:lnSpc>
                <a:spcPts val="2000"/>
              </a:lnSpc>
              <a:buFont typeface="Arial" panose="020B0604020202020204" pitchFamily="34" charset="0"/>
              <a:buChar char="•"/>
            </a:pPr>
            <a:r>
              <a:rPr lang="en-US" altLang="en-US"/>
              <a:t>Plan Sponsor could:</a:t>
            </a:r>
          </a:p>
          <a:p>
            <a:pPr lvl="1">
              <a:lnSpc>
                <a:spcPts val="2000"/>
              </a:lnSpc>
              <a:buFont typeface="Arial" panose="020B0604020202020204" pitchFamily="34" charset="0"/>
              <a:buChar char="•"/>
            </a:pPr>
            <a:r>
              <a:rPr lang="en-US" altLang="en-US" sz="1400"/>
              <a:t>Close plan to new entrants</a:t>
            </a:r>
          </a:p>
          <a:p>
            <a:pPr lvl="1">
              <a:lnSpc>
                <a:spcPts val="2000"/>
              </a:lnSpc>
              <a:buFont typeface="Arial" panose="020B0604020202020204" pitchFamily="34" charset="0"/>
              <a:buChar char="•"/>
            </a:pPr>
            <a:r>
              <a:rPr lang="en-US" altLang="en-US" sz="1400"/>
              <a:t>Freeze only future accruals</a:t>
            </a:r>
          </a:p>
          <a:p>
            <a:pPr lvl="1">
              <a:lnSpc>
                <a:spcPts val="2000"/>
              </a:lnSpc>
              <a:buFont typeface="Arial" panose="020B0604020202020204" pitchFamily="34" charset="0"/>
              <a:buChar char="•"/>
            </a:pPr>
            <a:r>
              <a:rPr lang="en-US" altLang="en-US" sz="1400"/>
              <a:t>Freeze all benefits</a:t>
            </a:r>
          </a:p>
          <a:p>
            <a:pPr marL="285750" indent="-285750">
              <a:lnSpc>
                <a:spcPts val="2000"/>
              </a:lnSpc>
              <a:buFont typeface="Arial" panose="020B0604020202020204" pitchFamily="34" charset="0"/>
              <a:buChar char="•"/>
            </a:pPr>
            <a:r>
              <a:rPr lang="en-US" altLang="en-US"/>
              <a:t>Continue Employee benefits in a DC plan</a:t>
            </a:r>
          </a:p>
          <a:p>
            <a:pPr marL="285750" indent="-285750">
              <a:lnSpc>
                <a:spcPts val="2000"/>
              </a:lnSpc>
              <a:buFont typeface="Arial" panose="020B0604020202020204" pitchFamily="34" charset="0"/>
              <a:buChar char="•"/>
            </a:pPr>
            <a:r>
              <a:rPr lang="en-US" altLang="en-US"/>
              <a:t>Pension Risk Transfer events</a:t>
            </a:r>
          </a:p>
          <a:p>
            <a:pPr marL="285750" indent="-285750">
              <a:lnSpc>
                <a:spcPts val="2000"/>
              </a:lnSpc>
              <a:buFont typeface="Arial" panose="020B0604020202020204" pitchFamily="34" charset="0"/>
              <a:buChar char="•"/>
            </a:pPr>
            <a:r>
              <a:rPr lang="en-US" altLang="en-US"/>
              <a:t>Improve funding to DB pension fund</a:t>
            </a:r>
          </a:p>
          <a:p>
            <a:pPr lvl="1">
              <a:lnSpc>
                <a:spcPts val="2000"/>
              </a:lnSpc>
              <a:buFont typeface="Arial" panose="020B0604020202020204" pitchFamily="34" charset="0"/>
              <a:buChar char="•"/>
            </a:pPr>
            <a:r>
              <a:rPr lang="en-US" altLang="en-US" sz="1400"/>
              <a:t>Consider change in asset strategy to LDI</a:t>
            </a:r>
          </a:p>
          <a:p>
            <a:pPr lvl="1">
              <a:lnSpc>
                <a:spcPts val="2000"/>
              </a:lnSpc>
              <a:buFont typeface="Arial" panose="020B0604020202020204" pitchFamily="34" charset="0"/>
              <a:buChar char="•"/>
            </a:pPr>
            <a:r>
              <a:rPr lang="en-US" altLang="en-US" sz="1400"/>
              <a:t>Terminate the plan</a:t>
            </a:r>
          </a:p>
        </p:txBody>
      </p:sp>
      <p:sp>
        <p:nvSpPr>
          <p:cNvPr id="11" name="TextBox 10">
            <a:extLst>
              <a:ext uri="{FF2B5EF4-FFF2-40B4-BE49-F238E27FC236}">
                <a16:creationId xmlns:a16="http://schemas.microsoft.com/office/drawing/2014/main" id="{3092A0F0-834B-2AAD-09C6-B4C7EC4614E0}"/>
              </a:ext>
            </a:extLst>
          </p:cNvPr>
          <p:cNvSpPr txBox="1"/>
          <p:nvPr/>
        </p:nvSpPr>
        <p:spPr>
          <a:xfrm>
            <a:off x="1986221" y="5284820"/>
            <a:ext cx="4218039" cy="400110"/>
          </a:xfrm>
          <a:prstGeom prst="rect">
            <a:avLst/>
          </a:prstGeom>
          <a:solidFill>
            <a:schemeClr val="accent1">
              <a:lumMod val="40000"/>
              <a:lumOff val="60000"/>
            </a:schemeClr>
          </a:solidFill>
        </p:spPr>
        <p:txBody>
          <a:bodyPr wrap="square" rtlCol="0">
            <a:spAutoFit/>
          </a:bodyPr>
          <a:lstStyle/>
          <a:p>
            <a:r>
              <a:rPr lang="en-US" sz="1000"/>
              <a:t>*This presentation only focuses on Plan Freeze. In practice, other options are available to plan sponsors. E.g. Cash Balance</a:t>
            </a:r>
          </a:p>
        </p:txBody>
      </p:sp>
      <p:pic>
        <p:nvPicPr>
          <p:cNvPr id="18" name="Picture 17">
            <a:extLst>
              <a:ext uri="{FF2B5EF4-FFF2-40B4-BE49-F238E27FC236}">
                <a16:creationId xmlns:a16="http://schemas.microsoft.com/office/drawing/2014/main" id="{250999AC-39B3-74A8-F253-4931A160CFB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6"/>
            <a:srcRect/>
            <a:stretch>
              <a:fillRect/>
            </a:stretch>
          </a:blipFill>
        </p:spPr>
      </p:pic>
    </p:spTree>
    <p:extLst>
      <p:ext uri="{BB962C8B-B14F-4D97-AF65-F5344CB8AC3E}">
        <p14:creationId xmlns:p14="http://schemas.microsoft.com/office/powerpoint/2010/main" val="14130419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id="{B43DDB5E-1440-214A-3539-7DF61E5E2C0E}"/>
              </a:ext>
            </a:extLst>
          </p:cNvPr>
          <p:cNvSpPr/>
          <p:nvPr/>
        </p:nvSpPr>
        <p:spPr bwMode="auto">
          <a:xfrm>
            <a:off x="2010759" y="1742951"/>
            <a:ext cx="4109777" cy="3171858"/>
          </a:xfrm>
          <a:prstGeom prst="rect">
            <a:avLst/>
          </a:prstGeom>
          <a:solidFill>
            <a:srgbClr val="F7F7F7"/>
          </a:solid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400">
              <a:latin typeface="Arial" pitchFamily="34" charset="0"/>
            </a:endParaRPr>
          </a:p>
        </p:txBody>
      </p:sp>
      <p:sp>
        <p:nvSpPr>
          <p:cNvPr id="3" name="Footer Placeholder 4">
            <a:extLst>
              <a:ext uri="{FF2B5EF4-FFF2-40B4-BE49-F238E27FC236}">
                <a16:creationId xmlns:a16="http://schemas.microsoft.com/office/drawing/2014/main" id="{E4F64350-0915-0814-8EA9-D897384A9CC9}"/>
              </a:ext>
            </a:extLst>
          </p:cNvPr>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Times New Roman"/>
                <a:ea typeface="+mn-ea"/>
                <a:cs typeface="+mn-cs"/>
              </a:rPr>
              <a:t>www.actuariesindia.org</a:t>
            </a:r>
          </a:p>
        </p:txBody>
      </p:sp>
      <p:pic>
        <p:nvPicPr>
          <p:cNvPr id="6" name="Picture 5">
            <a:extLst>
              <a:ext uri="{FF2B5EF4-FFF2-40B4-BE49-F238E27FC236}">
                <a16:creationId xmlns:a16="http://schemas.microsoft.com/office/drawing/2014/main" id="{F578A81C-FAE1-5ADC-33A8-C845FAEB9E2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2" name="Rectangle 2">
            <a:extLst>
              <a:ext uri="{FF2B5EF4-FFF2-40B4-BE49-F238E27FC236}">
                <a16:creationId xmlns:a16="http://schemas.microsoft.com/office/drawing/2014/main" id="{E3C304BB-6E5C-F157-D4A1-B7ECD74C0D21}"/>
              </a:ext>
            </a:extLst>
          </p:cNvPr>
          <p:cNvSpPr txBox="1">
            <a:spLocks noChangeArrowheads="1"/>
          </p:cNvSpPr>
          <p:nvPr/>
        </p:nvSpPr>
        <p:spPr>
          <a:xfrm>
            <a:off x="1897323" y="172416"/>
            <a:ext cx="80925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50000"/>
              </a:lnSpc>
              <a:spcBef>
                <a:spcPct val="0"/>
              </a:spcBef>
              <a:spcAft>
                <a:spcPct val="0"/>
              </a:spcAft>
              <a:buClrTx/>
              <a:buSzTx/>
              <a:buFontTx/>
              <a:buNone/>
              <a:tabLst/>
              <a:defRPr/>
            </a:pPr>
            <a:r>
              <a:rPr kumimoji="0" lang="en-US" altLang="en-US" sz="2800" b="0" i="0" u="none" strike="noStrike" kern="0" cap="none" spc="0" normalizeH="0" baseline="0" noProof="0">
                <a:ln>
                  <a:noFill/>
                </a:ln>
                <a:solidFill>
                  <a:srgbClr val="000000"/>
                </a:solidFill>
                <a:effectLst/>
                <a:uLnTx/>
                <a:uFillTx/>
                <a:latin typeface="Arial"/>
                <a:ea typeface="+mj-ea"/>
                <a:cs typeface="+mj-cs"/>
              </a:rPr>
              <a:t>Reduce Risks</a:t>
            </a:r>
          </a:p>
          <a:p>
            <a:pPr algn="l">
              <a:lnSpc>
                <a:spcPct val="150000"/>
              </a:lnSpc>
            </a:pPr>
            <a:r>
              <a:rPr lang="en-US" altLang="en-US" sz="2200" b="1" kern="0">
                <a:solidFill>
                  <a:srgbClr val="0070C0"/>
                </a:solidFill>
              </a:rPr>
              <a:t>Liability Driven Investments (LDI)</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800" b="0" i="0" u="none" strike="noStrike" kern="0" cap="none" spc="0" normalizeH="0" baseline="0" noProof="0">
              <a:ln>
                <a:noFill/>
              </a:ln>
              <a:solidFill>
                <a:srgbClr val="000000"/>
              </a:solidFill>
              <a:effectLst/>
              <a:uLnTx/>
              <a:uFillTx/>
              <a:latin typeface="Arial"/>
              <a:ea typeface="+mj-ea"/>
              <a:cs typeface="+mj-cs"/>
            </a:endParaRPr>
          </a:p>
        </p:txBody>
      </p:sp>
      <p:graphicFrame>
        <p:nvGraphicFramePr>
          <p:cNvPr id="21" name="Chart 20">
            <a:extLst>
              <a:ext uri="{FF2B5EF4-FFF2-40B4-BE49-F238E27FC236}">
                <a16:creationId xmlns:a16="http://schemas.microsoft.com/office/drawing/2014/main" id="{BAFA4B00-6F75-E611-7195-638483BDCCE8}"/>
              </a:ext>
            </a:extLst>
          </p:cNvPr>
          <p:cNvGraphicFramePr/>
          <p:nvPr>
            <p:extLst>
              <p:ext uri="{D42A27DB-BD31-4B8C-83A1-F6EECF244321}">
                <p14:modId xmlns:p14="http://schemas.microsoft.com/office/powerpoint/2010/main" val="2708839138"/>
              </p:ext>
            </p:extLst>
          </p:nvPr>
        </p:nvGraphicFramePr>
        <p:xfrm>
          <a:off x="6271976" y="1742951"/>
          <a:ext cx="4109777" cy="3171859"/>
        </p:xfrm>
        <a:graphic>
          <a:graphicData uri="http://schemas.openxmlformats.org/drawingml/2006/chart">
            <c:chart xmlns:c="http://schemas.openxmlformats.org/drawingml/2006/chart" xmlns:r="http://schemas.openxmlformats.org/officeDocument/2006/relationships" r:id="rId6"/>
          </a:graphicData>
        </a:graphic>
      </p:graphicFrame>
      <p:grpSp>
        <p:nvGrpSpPr>
          <p:cNvPr id="4" name="Group 3">
            <a:extLst>
              <a:ext uri="{FF2B5EF4-FFF2-40B4-BE49-F238E27FC236}">
                <a16:creationId xmlns:a16="http://schemas.microsoft.com/office/drawing/2014/main" id="{43D674D7-66CF-7C1D-D369-9F12EB37B28E}"/>
              </a:ext>
            </a:extLst>
          </p:cNvPr>
          <p:cNvGrpSpPr/>
          <p:nvPr/>
        </p:nvGrpSpPr>
        <p:grpSpPr>
          <a:xfrm>
            <a:off x="10482617" y="2142109"/>
            <a:ext cx="1606825" cy="2019249"/>
            <a:chOff x="10482617" y="2142109"/>
            <a:chExt cx="1606825" cy="2019249"/>
          </a:xfrm>
        </p:grpSpPr>
        <p:sp>
          <p:nvSpPr>
            <p:cNvPr id="8" name="Oval 7">
              <a:extLst>
                <a:ext uri="{FF2B5EF4-FFF2-40B4-BE49-F238E27FC236}">
                  <a16:creationId xmlns:a16="http://schemas.microsoft.com/office/drawing/2014/main" id="{56ABFD87-3B05-4FC1-3AA5-46BDC34CE0BB}"/>
                </a:ext>
              </a:extLst>
            </p:cNvPr>
            <p:cNvSpPr/>
            <p:nvPr/>
          </p:nvSpPr>
          <p:spPr>
            <a:xfrm>
              <a:off x="10484476" y="2807849"/>
              <a:ext cx="108608" cy="115197"/>
            </a:xfrm>
            <a:prstGeom prst="ellipse">
              <a:avLst/>
            </a:prstGeom>
            <a:solidFill>
              <a:srgbClr val="73D3F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11" name="Rectangle 10">
              <a:extLst>
                <a:ext uri="{FF2B5EF4-FFF2-40B4-BE49-F238E27FC236}">
                  <a16:creationId xmlns:a16="http://schemas.microsoft.com/office/drawing/2014/main" id="{E5958308-6295-A4B9-BA12-A0DBDB4C9D71}"/>
                </a:ext>
              </a:extLst>
            </p:cNvPr>
            <p:cNvSpPr/>
            <p:nvPr/>
          </p:nvSpPr>
          <p:spPr>
            <a:xfrm>
              <a:off x="10563674" y="2730133"/>
              <a:ext cx="1525546" cy="553998"/>
            </a:xfrm>
            <a:prstGeom prst="rect">
              <a:avLst/>
            </a:prstGeom>
          </p:spPr>
          <p:txBody>
            <a:bodyPr wrap="square">
              <a:spAutoFit/>
            </a:bodyPr>
            <a:lstStyle/>
            <a:p>
              <a:pPr defTabSz="912813"/>
              <a:r>
                <a:rPr lang="en-US" sz="1000">
                  <a:solidFill>
                    <a:srgbClr val="002060"/>
                  </a:solidFill>
                  <a:cs typeface="Times New Roman" pitchFamily="18" charset="0"/>
                </a:rPr>
                <a:t>Duration of fixed income </a:t>
              </a:r>
              <a:br>
                <a:rPr lang="en-US" sz="1000">
                  <a:solidFill>
                    <a:srgbClr val="002060"/>
                  </a:solidFill>
                  <a:cs typeface="Times New Roman" pitchFamily="18" charset="0"/>
                </a:rPr>
              </a:br>
              <a:r>
                <a:rPr lang="en-US" sz="1000">
                  <a:solidFill>
                    <a:srgbClr val="002060"/>
                  </a:solidFill>
                  <a:cs typeface="Times New Roman" pitchFamily="18" charset="0"/>
                </a:rPr>
                <a:t>moves toward long duration as funding ratio improves</a:t>
              </a:r>
            </a:p>
          </p:txBody>
        </p:sp>
        <p:sp>
          <p:nvSpPr>
            <p:cNvPr id="17" name="Oval 16">
              <a:extLst>
                <a:ext uri="{FF2B5EF4-FFF2-40B4-BE49-F238E27FC236}">
                  <a16:creationId xmlns:a16="http://schemas.microsoft.com/office/drawing/2014/main" id="{64C7B97C-EB9C-7E2C-4073-D676F9D98BF8}"/>
                </a:ext>
              </a:extLst>
            </p:cNvPr>
            <p:cNvSpPr/>
            <p:nvPr/>
          </p:nvSpPr>
          <p:spPr>
            <a:xfrm>
              <a:off x="10486334" y="3533761"/>
              <a:ext cx="101622" cy="104725"/>
            </a:xfrm>
            <a:prstGeom prst="ellipse">
              <a:avLst/>
            </a:prstGeom>
            <a:solidFill>
              <a:srgbClr val="73D3F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18" name="Rectangle 17">
              <a:extLst>
                <a:ext uri="{FF2B5EF4-FFF2-40B4-BE49-F238E27FC236}">
                  <a16:creationId xmlns:a16="http://schemas.microsoft.com/office/drawing/2014/main" id="{3D89322D-722A-7D0C-1004-7C929A27302C}"/>
                </a:ext>
              </a:extLst>
            </p:cNvPr>
            <p:cNvSpPr/>
            <p:nvPr/>
          </p:nvSpPr>
          <p:spPr>
            <a:xfrm>
              <a:off x="10563897" y="3453472"/>
              <a:ext cx="1525545" cy="707886"/>
            </a:xfrm>
            <a:prstGeom prst="rect">
              <a:avLst/>
            </a:prstGeom>
          </p:spPr>
          <p:txBody>
            <a:bodyPr wrap="square">
              <a:spAutoFit/>
            </a:bodyPr>
            <a:lstStyle/>
            <a:p>
              <a:r>
                <a:rPr lang="en-US" sz="1000">
                  <a:solidFill>
                    <a:srgbClr val="002060"/>
                  </a:solidFill>
                  <a:cs typeface="Times New Roman" pitchFamily="18" charset="0"/>
                </a:rPr>
                <a:t>Hedging characteristics of portfolio increase as the need to take investment risk is reduced</a:t>
              </a:r>
            </a:p>
          </p:txBody>
        </p:sp>
        <p:sp>
          <p:nvSpPr>
            <p:cNvPr id="23" name="Oval 22">
              <a:extLst>
                <a:ext uri="{FF2B5EF4-FFF2-40B4-BE49-F238E27FC236}">
                  <a16:creationId xmlns:a16="http://schemas.microsoft.com/office/drawing/2014/main" id="{E454315B-883D-3F28-E1FB-1AF912CCF2BB}"/>
                </a:ext>
              </a:extLst>
            </p:cNvPr>
            <p:cNvSpPr/>
            <p:nvPr/>
          </p:nvSpPr>
          <p:spPr>
            <a:xfrm>
              <a:off x="10482617" y="2211911"/>
              <a:ext cx="108608" cy="115197"/>
            </a:xfrm>
            <a:prstGeom prst="ellipse">
              <a:avLst/>
            </a:prstGeom>
            <a:solidFill>
              <a:srgbClr val="73D3F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24" name="Text Box 25">
              <a:extLst>
                <a:ext uri="{FF2B5EF4-FFF2-40B4-BE49-F238E27FC236}">
                  <a16:creationId xmlns:a16="http://schemas.microsoft.com/office/drawing/2014/main" id="{B9BBF629-3E79-50DA-D96A-85862FA37975}"/>
                </a:ext>
              </a:extLst>
            </p:cNvPr>
            <p:cNvSpPr txBox="1">
              <a:spLocks noChangeArrowheads="1"/>
            </p:cNvSpPr>
            <p:nvPr/>
          </p:nvSpPr>
          <p:spPr bwMode="auto">
            <a:xfrm>
              <a:off x="10560677" y="2142109"/>
              <a:ext cx="1523251" cy="5532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717" tIns="45364" rIns="90717" bIns="45364">
              <a:spAutoFit/>
            </a:bodyPr>
            <a:lstStyle>
              <a:lvl1pPr marL="285750" indent="-285750" defTabSz="912813" eaLnBrk="0" hangingPunct="0">
                <a:defRPr>
                  <a:solidFill>
                    <a:schemeClr val="tx1"/>
                  </a:solidFill>
                  <a:latin typeface="Calibri" pitchFamily="34" charset="0"/>
                  <a:cs typeface="Arial" charset="0"/>
                </a:defRPr>
              </a:lvl1pPr>
              <a:lvl2pPr marL="742950" indent="-285750" defTabSz="912813" eaLnBrk="0" hangingPunct="0">
                <a:defRPr>
                  <a:solidFill>
                    <a:schemeClr val="tx1"/>
                  </a:solidFill>
                  <a:latin typeface="Calibri" pitchFamily="34" charset="0"/>
                  <a:cs typeface="Arial" charset="0"/>
                </a:defRPr>
              </a:lvl2pPr>
              <a:lvl3pPr marL="1143000" indent="-228600" defTabSz="912813" eaLnBrk="0" hangingPunct="0">
                <a:defRPr>
                  <a:solidFill>
                    <a:schemeClr val="tx1"/>
                  </a:solidFill>
                  <a:latin typeface="Calibri" pitchFamily="34" charset="0"/>
                  <a:cs typeface="Arial" charset="0"/>
                </a:defRPr>
              </a:lvl3pPr>
              <a:lvl4pPr marL="1600200" indent="-228600" defTabSz="912813" eaLnBrk="0" hangingPunct="0">
                <a:defRPr>
                  <a:solidFill>
                    <a:schemeClr val="tx1"/>
                  </a:solidFill>
                  <a:latin typeface="Calibri" pitchFamily="34" charset="0"/>
                  <a:cs typeface="Arial" charset="0"/>
                </a:defRPr>
              </a:lvl4pPr>
              <a:lvl5pPr marL="2057400" indent="-228600" defTabSz="912813" eaLnBrk="0" hangingPunct="0">
                <a:defRPr>
                  <a:solidFill>
                    <a:schemeClr val="tx1"/>
                  </a:solidFill>
                  <a:latin typeface="Calibri" pitchFamily="34" charset="0"/>
                  <a:cs typeface="Arial" charset="0"/>
                </a:defRPr>
              </a:lvl5pPr>
              <a:lvl6pPr marL="2514600" indent="-228600" defTabSz="912813" eaLnBrk="0" fontAlgn="base" hangingPunct="0">
                <a:spcBef>
                  <a:spcPct val="0"/>
                </a:spcBef>
                <a:spcAft>
                  <a:spcPct val="0"/>
                </a:spcAft>
                <a:defRPr>
                  <a:solidFill>
                    <a:schemeClr val="tx1"/>
                  </a:solidFill>
                  <a:latin typeface="Calibri" pitchFamily="34" charset="0"/>
                  <a:cs typeface="Arial" charset="0"/>
                </a:defRPr>
              </a:lvl6pPr>
              <a:lvl7pPr marL="2971800" indent="-228600" defTabSz="912813" eaLnBrk="0" fontAlgn="base" hangingPunct="0">
                <a:spcBef>
                  <a:spcPct val="0"/>
                </a:spcBef>
                <a:spcAft>
                  <a:spcPct val="0"/>
                </a:spcAft>
                <a:defRPr>
                  <a:solidFill>
                    <a:schemeClr val="tx1"/>
                  </a:solidFill>
                  <a:latin typeface="Calibri" pitchFamily="34" charset="0"/>
                  <a:cs typeface="Arial" charset="0"/>
                </a:defRPr>
              </a:lvl7pPr>
              <a:lvl8pPr marL="3429000" indent="-228600" defTabSz="912813" eaLnBrk="0" fontAlgn="base" hangingPunct="0">
                <a:spcBef>
                  <a:spcPct val="0"/>
                </a:spcBef>
                <a:spcAft>
                  <a:spcPct val="0"/>
                </a:spcAft>
                <a:defRPr>
                  <a:solidFill>
                    <a:schemeClr val="tx1"/>
                  </a:solidFill>
                  <a:latin typeface="Calibri" pitchFamily="34" charset="0"/>
                  <a:cs typeface="Arial" charset="0"/>
                </a:defRPr>
              </a:lvl8pPr>
              <a:lvl9pPr marL="3886200" indent="-228600" defTabSz="912813" eaLnBrk="0" fontAlgn="base" hangingPunct="0">
                <a:spcBef>
                  <a:spcPct val="0"/>
                </a:spcBef>
                <a:spcAft>
                  <a:spcPct val="0"/>
                </a:spcAft>
                <a:defRPr>
                  <a:solidFill>
                    <a:schemeClr val="tx1"/>
                  </a:solidFill>
                  <a:latin typeface="Calibri" pitchFamily="34" charset="0"/>
                  <a:cs typeface="Arial" charset="0"/>
                </a:defRPr>
              </a:lvl9pPr>
            </a:lstStyle>
            <a:p>
              <a:pPr marL="0" indent="0" eaLnBrk="1" hangingPunct="1"/>
              <a:r>
                <a:rPr lang="en-US" sz="1000">
                  <a:solidFill>
                    <a:srgbClr val="002060"/>
                  </a:solidFill>
                  <a:latin typeface="+mn-lt"/>
                  <a:cs typeface="Times New Roman" pitchFamily="18" charset="0"/>
                </a:rPr>
                <a:t>Allocation to fixed income increases as funding ratio improves</a:t>
              </a:r>
            </a:p>
          </p:txBody>
        </p:sp>
      </p:grpSp>
      <p:grpSp>
        <p:nvGrpSpPr>
          <p:cNvPr id="25" name="Group 24">
            <a:extLst>
              <a:ext uri="{FF2B5EF4-FFF2-40B4-BE49-F238E27FC236}">
                <a16:creationId xmlns:a16="http://schemas.microsoft.com/office/drawing/2014/main" id="{F153DB76-B1D5-E615-2E8E-6DC865AB7482}"/>
              </a:ext>
            </a:extLst>
          </p:cNvPr>
          <p:cNvGrpSpPr/>
          <p:nvPr/>
        </p:nvGrpSpPr>
        <p:grpSpPr>
          <a:xfrm>
            <a:off x="8470297" y="4927951"/>
            <a:ext cx="1612295" cy="246221"/>
            <a:chOff x="5820524" y="6459024"/>
            <a:chExt cx="1426424" cy="246221"/>
          </a:xfrm>
        </p:grpSpPr>
        <p:sp>
          <p:nvSpPr>
            <p:cNvPr id="26" name="TextBox 25">
              <a:extLst>
                <a:ext uri="{FF2B5EF4-FFF2-40B4-BE49-F238E27FC236}">
                  <a16:creationId xmlns:a16="http://schemas.microsoft.com/office/drawing/2014/main" id="{2ADEA4B6-A31A-CED1-999B-8B5505300F5E}"/>
                </a:ext>
              </a:extLst>
            </p:cNvPr>
            <p:cNvSpPr txBox="1"/>
            <p:nvPr/>
          </p:nvSpPr>
          <p:spPr>
            <a:xfrm>
              <a:off x="5932085" y="6459024"/>
              <a:ext cx="1314863" cy="246221"/>
            </a:xfrm>
            <a:prstGeom prst="rect">
              <a:avLst/>
            </a:prstGeom>
            <a:noFill/>
          </p:spPr>
          <p:txBody>
            <a:bodyPr wrap="square" rtlCol="0">
              <a:spAutoFit/>
            </a:bodyPr>
            <a:lstStyle/>
            <a:p>
              <a:r>
                <a:rPr lang="en-US" sz="1000"/>
                <a:t>Return Seeking</a:t>
              </a:r>
            </a:p>
          </p:txBody>
        </p:sp>
        <p:sp>
          <p:nvSpPr>
            <p:cNvPr id="27" name="Oval 26">
              <a:extLst>
                <a:ext uri="{FF2B5EF4-FFF2-40B4-BE49-F238E27FC236}">
                  <a16:creationId xmlns:a16="http://schemas.microsoft.com/office/drawing/2014/main" id="{2F5F00C4-5312-4610-CFD4-1BEF54DA73EF}"/>
                </a:ext>
              </a:extLst>
            </p:cNvPr>
            <p:cNvSpPr/>
            <p:nvPr/>
          </p:nvSpPr>
          <p:spPr>
            <a:xfrm>
              <a:off x="5820524" y="6512464"/>
              <a:ext cx="124858" cy="139344"/>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62B48"/>
                </a:solidFill>
              </a:endParaRPr>
            </a:p>
          </p:txBody>
        </p:sp>
      </p:grpSp>
      <p:grpSp>
        <p:nvGrpSpPr>
          <p:cNvPr id="28" name="Group 27">
            <a:extLst>
              <a:ext uri="{FF2B5EF4-FFF2-40B4-BE49-F238E27FC236}">
                <a16:creationId xmlns:a16="http://schemas.microsoft.com/office/drawing/2014/main" id="{848850F3-42F9-FC12-E283-1BD5E4F1EB03}"/>
              </a:ext>
            </a:extLst>
          </p:cNvPr>
          <p:cNvGrpSpPr/>
          <p:nvPr/>
        </p:nvGrpSpPr>
        <p:grpSpPr>
          <a:xfrm>
            <a:off x="6999130" y="4927951"/>
            <a:ext cx="1218086" cy="246221"/>
            <a:chOff x="3855992" y="6468650"/>
            <a:chExt cx="1201312" cy="246221"/>
          </a:xfrm>
        </p:grpSpPr>
        <p:sp>
          <p:nvSpPr>
            <p:cNvPr id="29" name="TextBox 28">
              <a:extLst>
                <a:ext uri="{FF2B5EF4-FFF2-40B4-BE49-F238E27FC236}">
                  <a16:creationId xmlns:a16="http://schemas.microsoft.com/office/drawing/2014/main" id="{3DD22A8A-0A8E-5F28-0656-62DC2827D24A}"/>
                </a:ext>
              </a:extLst>
            </p:cNvPr>
            <p:cNvSpPr txBox="1"/>
            <p:nvPr/>
          </p:nvSpPr>
          <p:spPr>
            <a:xfrm>
              <a:off x="3980849" y="6468650"/>
              <a:ext cx="1076455" cy="246221"/>
            </a:xfrm>
            <a:prstGeom prst="rect">
              <a:avLst/>
            </a:prstGeom>
            <a:noFill/>
          </p:spPr>
          <p:txBody>
            <a:bodyPr wrap="square" rtlCol="0">
              <a:spAutoFit/>
            </a:bodyPr>
            <a:lstStyle/>
            <a:p>
              <a:r>
                <a:rPr lang="en-US" sz="1000"/>
                <a:t>Fixed Income</a:t>
              </a:r>
            </a:p>
          </p:txBody>
        </p:sp>
        <p:sp>
          <p:nvSpPr>
            <p:cNvPr id="30" name="Oval 29">
              <a:extLst>
                <a:ext uri="{FF2B5EF4-FFF2-40B4-BE49-F238E27FC236}">
                  <a16:creationId xmlns:a16="http://schemas.microsoft.com/office/drawing/2014/main" id="{2C22642E-5327-7371-21A3-5FB7DF43E1AF}"/>
                </a:ext>
              </a:extLst>
            </p:cNvPr>
            <p:cNvSpPr/>
            <p:nvPr/>
          </p:nvSpPr>
          <p:spPr>
            <a:xfrm>
              <a:off x="3855992" y="6512464"/>
              <a:ext cx="124858" cy="139344"/>
            </a:xfrm>
            <a:prstGeom prst="ellipse">
              <a:avLst/>
            </a:prstGeom>
            <a:solidFill>
              <a:srgbClr val="73D3F7"/>
            </a:solidFill>
            <a:ln>
              <a:solidFill>
                <a:srgbClr val="73D3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62B48"/>
                </a:solidFill>
              </a:endParaRPr>
            </a:p>
          </p:txBody>
        </p:sp>
      </p:grpSp>
      <p:sp>
        <p:nvSpPr>
          <p:cNvPr id="31" name="Rectangle 3">
            <a:extLst>
              <a:ext uri="{FF2B5EF4-FFF2-40B4-BE49-F238E27FC236}">
                <a16:creationId xmlns:a16="http://schemas.microsoft.com/office/drawing/2014/main" id="{67E9E2DD-CB9C-1F31-08D5-3089EB6EE3D9}"/>
              </a:ext>
            </a:extLst>
          </p:cNvPr>
          <p:cNvSpPr txBox="1">
            <a:spLocks noChangeArrowheads="1"/>
          </p:cNvSpPr>
          <p:nvPr/>
        </p:nvSpPr>
        <p:spPr>
          <a:xfrm>
            <a:off x="2162198" y="1823261"/>
            <a:ext cx="3806900" cy="2872228"/>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nSpc>
                <a:spcPts val="2000"/>
              </a:lnSpc>
            </a:pPr>
            <a:r>
              <a:rPr lang="en-US" altLang="en-US" sz="1400" kern="0"/>
              <a:t>Pension Plan liabilities behave like high-quality, longer duration bonds</a:t>
            </a:r>
          </a:p>
          <a:p>
            <a:pPr lvl="1">
              <a:lnSpc>
                <a:spcPts val="2000"/>
              </a:lnSpc>
              <a:buFont typeface="Arial" panose="020B0604020202020204" pitchFamily="34" charset="0"/>
              <a:buChar char="•"/>
            </a:pPr>
            <a:r>
              <a:rPr lang="en-US" altLang="en-US" sz="1400" kern="0"/>
              <a:t>Regular payments like coupons</a:t>
            </a:r>
          </a:p>
          <a:p>
            <a:pPr lvl="1">
              <a:lnSpc>
                <a:spcPts val="2000"/>
              </a:lnSpc>
              <a:buFont typeface="Arial" panose="020B0604020202020204" pitchFamily="34" charset="0"/>
              <a:buChar char="•"/>
            </a:pPr>
            <a:r>
              <a:rPr lang="en-US" altLang="en-US" sz="1400" kern="0"/>
              <a:t>Low risk of default</a:t>
            </a:r>
          </a:p>
          <a:p>
            <a:pPr>
              <a:lnSpc>
                <a:spcPts val="2000"/>
              </a:lnSpc>
            </a:pPr>
            <a:r>
              <a:rPr lang="en-US" altLang="en-US" sz="1400" kern="0"/>
              <a:t>Investing in bonds with similar </a:t>
            </a:r>
            <a:r>
              <a:rPr lang="en-US" altLang="en-US" sz="1400" i="1" kern="0"/>
              <a:t>durations</a:t>
            </a:r>
            <a:r>
              <a:rPr lang="en-US" altLang="en-US" sz="1400" kern="0"/>
              <a:t> to liabilities reduces the interest rate risk/reward since the two behave similarly when rates move</a:t>
            </a:r>
          </a:p>
          <a:p>
            <a:pPr>
              <a:lnSpc>
                <a:spcPts val="2000"/>
              </a:lnSpc>
            </a:pPr>
            <a:r>
              <a:rPr lang="en-US" altLang="en-US" sz="1400" kern="0"/>
              <a:t>The focus shifts to </a:t>
            </a:r>
            <a:r>
              <a:rPr lang="en-US" altLang="en-US" sz="1400" i="1" kern="0"/>
              <a:t>net </a:t>
            </a:r>
            <a:r>
              <a:rPr lang="en-US" altLang="en-US" sz="1400" kern="0"/>
              <a:t>return on assets vs. liabilities</a:t>
            </a:r>
            <a:r>
              <a:rPr lang="en-US" altLang="en-US" sz="1400" i="1" kern="0"/>
              <a:t> </a:t>
            </a:r>
            <a:r>
              <a:rPr lang="en-US" altLang="en-US" sz="1400" kern="0"/>
              <a:t>rather than gross asset returns</a:t>
            </a:r>
          </a:p>
          <a:p>
            <a:pPr>
              <a:lnSpc>
                <a:spcPct val="150000"/>
              </a:lnSpc>
            </a:pPr>
            <a:endParaRPr lang="en-US" altLang="en-US" sz="1400" kern="0"/>
          </a:p>
          <a:p>
            <a:pPr lvl="1">
              <a:lnSpc>
                <a:spcPct val="150000"/>
              </a:lnSpc>
            </a:pPr>
            <a:endParaRPr lang="en-US" altLang="en-US" sz="1400" kern="0"/>
          </a:p>
          <a:p>
            <a:pPr marL="457200" lvl="1" indent="0">
              <a:lnSpc>
                <a:spcPct val="150000"/>
              </a:lnSpc>
              <a:buNone/>
            </a:pPr>
            <a:endParaRPr lang="en-US" altLang="en-US" sz="1400" kern="0"/>
          </a:p>
          <a:p>
            <a:pPr>
              <a:lnSpc>
                <a:spcPct val="150000"/>
              </a:lnSpc>
            </a:pPr>
            <a:endParaRPr lang="en-US" altLang="en-US" sz="1400" kern="0"/>
          </a:p>
        </p:txBody>
      </p:sp>
    </p:spTree>
    <p:extLst>
      <p:ext uri="{BB962C8B-B14F-4D97-AF65-F5344CB8AC3E}">
        <p14:creationId xmlns:p14="http://schemas.microsoft.com/office/powerpoint/2010/main" val="42458353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1F87A48-4C80-C67B-900B-1AA610DE76A9}"/>
              </a:ext>
            </a:extLst>
          </p:cNvPr>
          <p:cNvSpPr/>
          <p:nvPr/>
        </p:nvSpPr>
        <p:spPr bwMode="auto">
          <a:xfrm>
            <a:off x="2010759" y="1816236"/>
            <a:ext cx="4379408" cy="3577214"/>
          </a:xfrm>
          <a:prstGeom prst="rect">
            <a:avLst/>
          </a:prstGeom>
          <a:solidFill>
            <a:srgbClr val="F7F7F7"/>
          </a:solid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400">
              <a:latin typeface="Arial" pitchFamily="34" charset="0"/>
            </a:endParaRPr>
          </a:p>
        </p:txBody>
      </p:sp>
      <p:sp>
        <p:nvSpPr>
          <p:cNvPr id="3" name="Footer Placeholder 4">
            <a:extLst>
              <a:ext uri="{FF2B5EF4-FFF2-40B4-BE49-F238E27FC236}">
                <a16:creationId xmlns:a16="http://schemas.microsoft.com/office/drawing/2014/main" id="{E4F64350-0915-0814-8EA9-D897384A9CC9}"/>
              </a:ext>
            </a:extLst>
          </p:cNvPr>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Times New Roman"/>
                <a:ea typeface="+mn-ea"/>
                <a:cs typeface="+mn-cs"/>
              </a:rPr>
              <a:t>www.actuariesindia.org</a:t>
            </a:r>
          </a:p>
        </p:txBody>
      </p:sp>
      <p:pic>
        <p:nvPicPr>
          <p:cNvPr id="6" name="Picture 5">
            <a:extLst>
              <a:ext uri="{FF2B5EF4-FFF2-40B4-BE49-F238E27FC236}">
                <a16:creationId xmlns:a16="http://schemas.microsoft.com/office/drawing/2014/main" id="{F578A81C-FAE1-5ADC-33A8-C845FAEB9E2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2" name="Rectangle 2">
            <a:extLst>
              <a:ext uri="{FF2B5EF4-FFF2-40B4-BE49-F238E27FC236}">
                <a16:creationId xmlns:a16="http://schemas.microsoft.com/office/drawing/2014/main" id="{A1D98630-266E-41DF-436D-574199402C41}"/>
              </a:ext>
            </a:extLst>
          </p:cNvPr>
          <p:cNvSpPr txBox="1">
            <a:spLocks noChangeArrowheads="1"/>
          </p:cNvSpPr>
          <p:nvPr/>
        </p:nvSpPr>
        <p:spPr>
          <a:xfrm>
            <a:off x="1897323" y="172416"/>
            <a:ext cx="80925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50000"/>
              </a:lnSpc>
              <a:spcBef>
                <a:spcPct val="0"/>
              </a:spcBef>
              <a:spcAft>
                <a:spcPct val="0"/>
              </a:spcAft>
              <a:buClrTx/>
              <a:buSzTx/>
              <a:buFontTx/>
              <a:buNone/>
              <a:tabLst/>
              <a:defRPr/>
            </a:pPr>
            <a:r>
              <a:rPr kumimoji="0" lang="en-US" altLang="en-US" sz="2800" b="0" i="0" u="none" strike="noStrike" kern="0" cap="none" spc="0" normalizeH="0" baseline="0" noProof="0">
                <a:ln>
                  <a:noFill/>
                </a:ln>
                <a:solidFill>
                  <a:srgbClr val="000000"/>
                </a:solidFill>
                <a:effectLst/>
                <a:uLnTx/>
                <a:uFillTx/>
                <a:latin typeface="Arial"/>
                <a:ea typeface="+mj-ea"/>
                <a:cs typeface="+mj-cs"/>
              </a:rPr>
              <a:t>Transfer Risks</a:t>
            </a:r>
          </a:p>
          <a:p>
            <a:pPr algn="l">
              <a:lnSpc>
                <a:spcPct val="150000"/>
              </a:lnSpc>
            </a:pPr>
            <a:r>
              <a:rPr lang="en-US" altLang="en-US" sz="2200" b="1" kern="0">
                <a:solidFill>
                  <a:srgbClr val="0070C0"/>
                </a:solidFill>
              </a:rPr>
              <a:t>Pension Risk Transfer: Plan Termination</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800" b="0" i="0" u="none" strike="noStrike" kern="0" cap="none" spc="0" normalizeH="0" baseline="0" noProof="0">
              <a:ln>
                <a:noFill/>
              </a:ln>
              <a:solidFill>
                <a:srgbClr val="000000"/>
              </a:solidFill>
              <a:effectLst/>
              <a:uLnTx/>
              <a:uFillTx/>
              <a:latin typeface="Arial"/>
              <a:ea typeface="+mj-ea"/>
              <a:cs typeface="+mj-cs"/>
            </a:endParaRPr>
          </a:p>
        </p:txBody>
      </p:sp>
      <p:sp>
        <p:nvSpPr>
          <p:cNvPr id="7" name="Rectangle 3">
            <a:extLst>
              <a:ext uri="{FF2B5EF4-FFF2-40B4-BE49-F238E27FC236}">
                <a16:creationId xmlns:a16="http://schemas.microsoft.com/office/drawing/2014/main" id="{9E032CDC-CD02-D1F3-C612-C32AD8EC5AA5}"/>
              </a:ext>
            </a:extLst>
          </p:cNvPr>
          <p:cNvSpPr txBox="1">
            <a:spLocks noChangeArrowheads="1"/>
          </p:cNvSpPr>
          <p:nvPr/>
        </p:nvSpPr>
        <p:spPr>
          <a:xfrm>
            <a:off x="2279650" y="2007622"/>
            <a:ext cx="3816350" cy="2620518"/>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nSpc>
                <a:spcPts val="2000"/>
              </a:lnSpc>
            </a:pPr>
            <a:endParaRPr lang="en-US" altLang="en-US" sz="1400" kern="0"/>
          </a:p>
          <a:p>
            <a:pPr>
              <a:lnSpc>
                <a:spcPts val="2000"/>
              </a:lnSpc>
            </a:pPr>
            <a:r>
              <a:rPr lang="en-US" altLang="en-US" sz="1400" kern="0"/>
              <a:t>Often use phased De-risking approach: lump sum distributions offered to Terminated participants prior to Plan Termination</a:t>
            </a:r>
          </a:p>
          <a:p>
            <a:pPr>
              <a:lnSpc>
                <a:spcPts val="2000"/>
              </a:lnSpc>
            </a:pPr>
            <a:r>
              <a:rPr lang="en-US" altLang="en-US" sz="1400" kern="0"/>
              <a:t>Group Annuity contracts purchased for the remaining participants</a:t>
            </a:r>
          </a:p>
          <a:p>
            <a:pPr>
              <a:lnSpc>
                <a:spcPts val="2000"/>
              </a:lnSpc>
            </a:pPr>
            <a:r>
              <a:rPr lang="en-US" altLang="en-US" sz="1400" kern="0"/>
              <a:t>Lump Sum distributions shift the risks of managing the retirement fund to the employee </a:t>
            </a:r>
          </a:p>
          <a:p>
            <a:pPr>
              <a:lnSpc>
                <a:spcPts val="2000"/>
              </a:lnSpc>
            </a:pPr>
            <a:r>
              <a:rPr lang="en-US" altLang="en-US" sz="1400" kern="0"/>
              <a:t>Group annuity purchases: plan participants deal with another party for their pensions </a:t>
            </a:r>
          </a:p>
          <a:p>
            <a:pPr>
              <a:lnSpc>
                <a:spcPts val="2000"/>
              </a:lnSpc>
            </a:pPr>
            <a:endParaRPr lang="en-US" altLang="en-US" sz="1400" kern="0"/>
          </a:p>
        </p:txBody>
      </p:sp>
      <p:graphicFrame>
        <p:nvGraphicFramePr>
          <p:cNvPr id="8" name="Chart 7">
            <a:extLst>
              <a:ext uri="{FF2B5EF4-FFF2-40B4-BE49-F238E27FC236}">
                <a16:creationId xmlns:a16="http://schemas.microsoft.com/office/drawing/2014/main" id="{E9A6C91B-1F39-0A5F-1DF0-1E64EA202F43}"/>
              </a:ext>
            </a:extLst>
          </p:cNvPr>
          <p:cNvGraphicFramePr>
            <a:graphicFrameLocks/>
          </p:cNvGraphicFramePr>
          <p:nvPr>
            <p:extLst>
              <p:ext uri="{D42A27DB-BD31-4B8C-83A1-F6EECF244321}">
                <p14:modId xmlns:p14="http://schemas.microsoft.com/office/powerpoint/2010/main" val="1195675752"/>
              </p:ext>
            </p:extLst>
          </p:nvPr>
        </p:nvGraphicFramePr>
        <p:xfrm>
          <a:off x="6687879" y="1816235"/>
          <a:ext cx="5114261" cy="3577215"/>
        </p:xfrm>
        <a:graphic>
          <a:graphicData uri="http://schemas.openxmlformats.org/drawingml/2006/chart">
            <c:chart xmlns:c="http://schemas.openxmlformats.org/drawingml/2006/chart" xmlns:r="http://schemas.openxmlformats.org/officeDocument/2006/relationships" r:id="rId6"/>
          </a:graphicData>
        </a:graphic>
      </p:graphicFrame>
      <p:sp>
        <p:nvSpPr>
          <p:cNvPr id="4" name="TextBox 3">
            <a:extLst>
              <a:ext uri="{FF2B5EF4-FFF2-40B4-BE49-F238E27FC236}">
                <a16:creationId xmlns:a16="http://schemas.microsoft.com/office/drawing/2014/main" id="{F113403F-4CAA-1A19-B4C5-69E518C8409A}"/>
              </a:ext>
            </a:extLst>
          </p:cNvPr>
          <p:cNvSpPr txBox="1"/>
          <p:nvPr/>
        </p:nvSpPr>
        <p:spPr>
          <a:xfrm>
            <a:off x="6787800" y="5479082"/>
            <a:ext cx="4575273" cy="246221"/>
          </a:xfrm>
          <a:prstGeom prst="rect">
            <a:avLst/>
          </a:prstGeom>
          <a:noFill/>
        </p:spPr>
        <p:txBody>
          <a:bodyPr wrap="square" rtlCol="0">
            <a:spAutoFit/>
          </a:bodyPr>
          <a:lstStyle/>
          <a:p>
            <a:r>
              <a:rPr lang="en-US" sz="1000" b="1" i="1">
                <a:solidFill>
                  <a:schemeClr val="bg2">
                    <a:lumMod val="75000"/>
                  </a:schemeClr>
                </a:solidFill>
              </a:rPr>
              <a:t>Source: PBGC 2020 Pension Insurance Data Tables.</a:t>
            </a:r>
          </a:p>
        </p:txBody>
      </p:sp>
    </p:spTree>
    <p:extLst>
      <p:ext uri="{BB962C8B-B14F-4D97-AF65-F5344CB8AC3E}">
        <p14:creationId xmlns:p14="http://schemas.microsoft.com/office/powerpoint/2010/main" val="40504377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2A47B9BE-0421-40E4-58A5-6223388F8046}"/>
              </a:ext>
            </a:extLst>
          </p:cNvPr>
          <p:cNvSpPr/>
          <p:nvPr/>
        </p:nvSpPr>
        <p:spPr bwMode="auto">
          <a:xfrm>
            <a:off x="1979453" y="1643835"/>
            <a:ext cx="4379408" cy="2791569"/>
          </a:xfrm>
          <a:prstGeom prst="rect">
            <a:avLst/>
          </a:prstGeom>
          <a:solidFill>
            <a:srgbClr val="F7F7F7"/>
          </a:solid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400">
              <a:latin typeface="Arial" pitchFamily="34" charset="0"/>
            </a:endParaRPr>
          </a:p>
        </p:txBody>
      </p:sp>
      <p:sp>
        <p:nvSpPr>
          <p:cNvPr id="3" name="Footer Placeholder 4">
            <a:extLst>
              <a:ext uri="{FF2B5EF4-FFF2-40B4-BE49-F238E27FC236}">
                <a16:creationId xmlns:a16="http://schemas.microsoft.com/office/drawing/2014/main" id="{E4F64350-0915-0814-8EA9-D897384A9CC9}"/>
              </a:ext>
            </a:extLst>
          </p:cNvPr>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Times New Roman"/>
                <a:ea typeface="+mn-ea"/>
                <a:cs typeface="+mn-cs"/>
              </a:rPr>
              <a:t>www.actuariesindia.org</a:t>
            </a:r>
          </a:p>
        </p:txBody>
      </p:sp>
      <p:pic>
        <p:nvPicPr>
          <p:cNvPr id="6" name="Picture 5">
            <a:extLst>
              <a:ext uri="{FF2B5EF4-FFF2-40B4-BE49-F238E27FC236}">
                <a16:creationId xmlns:a16="http://schemas.microsoft.com/office/drawing/2014/main" id="{F578A81C-FAE1-5ADC-33A8-C845FAEB9E2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2" name="Rectangle 2">
            <a:extLst>
              <a:ext uri="{FF2B5EF4-FFF2-40B4-BE49-F238E27FC236}">
                <a16:creationId xmlns:a16="http://schemas.microsoft.com/office/drawing/2014/main" id="{7AAFA5F9-D270-4E6C-90AD-5E104D96E285}"/>
              </a:ext>
            </a:extLst>
          </p:cNvPr>
          <p:cNvSpPr txBox="1">
            <a:spLocks noChangeArrowheads="1"/>
          </p:cNvSpPr>
          <p:nvPr/>
        </p:nvSpPr>
        <p:spPr>
          <a:xfrm>
            <a:off x="1897323" y="172416"/>
            <a:ext cx="80925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50000"/>
              </a:lnSpc>
              <a:spcBef>
                <a:spcPct val="0"/>
              </a:spcBef>
              <a:spcAft>
                <a:spcPct val="0"/>
              </a:spcAft>
              <a:buClrTx/>
              <a:buSzTx/>
              <a:buFontTx/>
              <a:buNone/>
              <a:tabLst/>
              <a:defRPr/>
            </a:pPr>
            <a:r>
              <a:rPr kumimoji="0" lang="en-US" altLang="en-US" sz="2800" b="0" i="0" u="none" strike="noStrike" kern="0" cap="none" spc="0" normalizeH="0" baseline="0" noProof="0">
                <a:ln>
                  <a:noFill/>
                </a:ln>
                <a:solidFill>
                  <a:srgbClr val="000000"/>
                </a:solidFill>
                <a:effectLst/>
                <a:uLnTx/>
                <a:uFillTx/>
                <a:latin typeface="Arial"/>
                <a:ea typeface="+mj-ea"/>
                <a:cs typeface="+mj-cs"/>
              </a:rPr>
              <a:t>Transfer Risks</a:t>
            </a:r>
          </a:p>
          <a:p>
            <a:pPr algn="l">
              <a:lnSpc>
                <a:spcPct val="150000"/>
              </a:lnSpc>
            </a:pPr>
            <a:r>
              <a:rPr lang="en-US" altLang="en-US" sz="2200" b="1" kern="0">
                <a:solidFill>
                  <a:srgbClr val="0070C0"/>
                </a:solidFill>
              </a:rPr>
              <a:t>Lump Sum Window</a:t>
            </a:r>
          </a:p>
        </p:txBody>
      </p:sp>
      <p:sp>
        <p:nvSpPr>
          <p:cNvPr id="5" name="Rectangle 3">
            <a:extLst>
              <a:ext uri="{FF2B5EF4-FFF2-40B4-BE49-F238E27FC236}">
                <a16:creationId xmlns:a16="http://schemas.microsoft.com/office/drawing/2014/main" id="{CB59D5EF-7CC3-79D8-4F84-C43127173071}"/>
              </a:ext>
            </a:extLst>
          </p:cNvPr>
          <p:cNvSpPr txBox="1">
            <a:spLocks noChangeArrowheads="1"/>
          </p:cNvSpPr>
          <p:nvPr/>
        </p:nvSpPr>
        <p:spPr>
          <a:xfrm>
            <a:off x="2408033" y="1817885"/>
            <a:ext cx="3522247" cy="2617519"/>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nSpc>
                <a:spcPts val="2000"/>
              </a:lnSpc>
            </a:pPr>
            <a:endParaRPr lang="en-US" altLang="en-US" sz="1400" kern="0"/>
          </a:p>
          <a:p>
            <a:pPr>
              <a:lnSpc>
                <a:spcPts val="2000"/>
              </a:lnSpc>
            </a:pPr>
            <a:r>
              <a:rPr lang="en-US" sz="1400"/>
              <a:t>Select Plan participants get the option to take a Lump sum for their plan benefits during a given time period</a:t>
            </a:r>
            <a:endParaRPr lang="en-US" altLang="en-US" sz="1400" kern="0"/>
          </a:p>
          <a:p>
            <a:pPr>
              <a:lnSpc>
                <a:spcPts val="2000"/>
              </a:lnSpc>
            </a:pPr>
            <a:r>
              <a:rPr lang="en-US" altLang="en-US" sz="1400" kern="0"/>
              <a:t>Reduces administrative costs and long-term PBGC premiums</a:t>
            </a:r>
          </a:p>
          <a:p>
            <a:pPr>
              <a:lnSpc>
                <a:spcPts val="2000"/>
              </a:lnSpc>
            </a:pPr>
            <a:r>
              <a:rPr lang="en-US" altLang="en-US" sz="1400" kern="0"/>
              <a:t>Lump Sum is an elected form of benefit*  </a:t>
            </a:r>
          </a:p>
        </p:txBody>
      </p:sp>
      <p:graphicFrame>
        <p:nvGraphicFramePr>
          <p:cNvPr id="7" name="Chart 6">
            <a:extLst>
              <a:ext uri="{FF2B5EF4-FFF2-40B4-BE49-F238E27FC236}">
                <a16:creationId xmlns:a16="http://schemas.microsoft.com/office/drawing/2014/main" id="{4CB34707-D6D3-EF06-5E15-BD529460303D}"/>
              </a:ext>
            </a:extLst>
          </p:cNvPr>
          <p:cNvGraphicFramePr>
            <a:graphicFrameLocks/>
          </p:cNvGraphicFramePr>
          <p:nvPr>
            <p:extLst>
              <p:ext uri="{D42A27DB-BD31-4B8C-83A1-F6EECF244321}">
                <p14:modId xmlns:p14="http://schemas.microsoft.com/office/powerpoint/2010/main" val="1581972312"/>
              </p:ext>
            </p:extLst>
          </p:nvPr>
        </p:nvGraphicFramePr>
        <p:xfrm>
          <a:off x="6800346" y="1643835"/>
          <a:ext cx="5105399" cy="3846256"/>
        </p:xfrm>
        <a:graphic>
          <a:graphicData uri="http://schemas.openxmlformats.org/drawingml/2006/chart">
            <c:chart xmlns:c="http://schemas.openxmlformats.org/drawingml/2006/chart" xmlns:r="http://schemas.openxmlformats.org/officeDocument/2006/relationships" r:id="rId6"/>
          </a:graphicData>
        </a:graphic>
      </p:graphicFrame>
      <p:sp>
        <p:nvSpPr>
          <p:cNvPr id="8" name="TextBox 7">
            <a:extLst>
              <a:ext uri="{FF2B5EF4-FFF2-40B4-BE49-F238E27FC236}">
                <a16:creationId xmlns:a16="http://schemas.microsoft.com/office/drawing/2014/main" id="{DFE8E013-021D-86CC-674D-7576C455E4A2}"/>
              </a:ext>
            </a:extLst>
          </p:cNvPr>
          <p:cNvSpPr txBox="1"/>
          <p:nvPr/>
        </p:nvSpPr>
        <p:spPr>
          <a:xfrm>
            <a:off x="7284101" y="1655709"/>
            <a:ext cx="4137891" cy="707886"/>
          </a:xfrm>
          <a:prstGeom prst="rect">
            <a:avLst/>
          </a:prstGeom>
          <a:noFill/>
        </p:spPr>
        <p:txBody>
          <a:bodyPr wrap="square" rtlCol="0">
            <a:spAutoFit/>
          </a:bodyPr>
          <a:lstStyle/>
          <a:p>
            <a:pPr algn="ctr"/>
            <a:r>
              <a:rPr lang="en-US" sz="1400" b="1" spc="100">
                <a:solidFill>
                  <a:srgbClr val="FFFFFF">
                    <a:lumMod val="95000"/>
                  </a:srgbClr>
                </a:solidFill>
                <a:effectLst>
                  <a:outerShdw blurRad="50800" dist="38100" dir="5400000" algn="t" rotWithShape="0">
                    <a:prstClr val="black">
                      <a:alpha val="40000"/>
                    </a:prstClr>
                  </a:outerShdw>
                </a:effectLst>
              </a:rPr>
              <a:t>Estimated incidence Rates of PRT Activity in PBGC - Insured plans</a:t>
            </a:r>
          </a:p>
          <a:p>
            <a:pPr algn="ctr"/>
            <a:endParaRPr lang="en-US" sz="1200"/>
          </a:p>
        </p:txBody>
      </p:sp>
      <p:sp>
        <p:nvSpPr>
          <p:cNvPr id="9" name="TextBox 8">
            <a:extLst>
              <a:ext uri="{FF2B5EF4-FFF2-40B4-BE49-F238E27FC236}">
                <a16:creationId xmlns:a16="http://schemas.microsoft.com/office/drawing/2014/main" id="{E38FB458-CF7D-C0F7-805C-C1341CD0D93F}"/>
              </a:ext>
            </a:extLst>
          </p:cNvPr>
          <p:cNvSpPr txBox="1"/>
          <p:nvPr/>
        </p:nvSpPr>
        <p:spPr>
          <a:xfrm>
            <a:off x="6800349" y="5586395"/>
            <a:ext cx="5105398" cy="584775"/>
          </a:xfrm>
          <a:prstGeom prst="rect">
            <a:avLst/>
          </a:prstGeom>
          <a:solidFill>
            <a:schemeClr val="accent1">
              <a:lumMod val="40000"/>
              <a:lumOff val="60000"/>
            </a:schemeClr>
          </a:solidFill>
        </p:spPr>
        <p:txBody>
          <a:bodyPr wrap="square" rtlCol="0">
            <a:spAutoFit/>
          </a:bodyPr>
          <a:lstStyle/>
          <a:p>
            <a:r>
              <a:rPr lang="en-US" sz="800"/>
              <a:t>TV : Terminated Vested Participants</a:t>
            </a:r>
          </a:p>
          <a:p>
            <a:r>
              <a:rPr lang="en-US" sz="800"/>
              <a:t>LS : Lump Sum</a:t>
            </a:r>
          </a:p>
          <a:p>
            <a:r>
              <a:rPr lang="en-US" sz="800"/>
              <a:t>Acceptance Rate: Participants  of the offer group who opted to take the Lump Sums</a:t>
            </a:r>
          </a:p>
          <a:p>
            <a:r>
              <a:rPr lang="en-US" sz="800"/>
              <a:t>Source: PBGC 2020 Pension Insurance Data Tables.</a:t>
            </a:r>
          </a:p>
        </p:txBody>
      </p:sp>
      <p:sp>
        <p:nvSpPr>
          <p:cNvPr id="12" name="TextBox 11">
            <a:extLst>
              <a:ext uri="{FF2B5EF4-FFF2-40B4-BE49-F238E27FC236}">
                <a16:creationId xmlns:a16="http://schemas.microsoft.com/office/drawing/2014/main" id="{CDFB8677-7DD1-A428-94E7-DA7E4EE90523}"/>
              </a:ext>
            </a:extLst>
          </p:cNvPr>
          <p:cNvSpPr txBox="1"/>
          <p:nvPr/>
        </p:nvSpPr>
        <p:spPr>
          <a:xfrm>
            <a:off x="2006316" y="4663417"/>
            <a:ext cx="4325679" cy="430887"/>
          </a:xfrm>
          <a:prstGeom prst="rect">
            <a:avLst/>
          </a:prstGeom>
          <a:solidFill>
            <a:schemeClr val="accent1">
              <a:lumMod val="40000"/>
              <a:lumOff val="60000"/>
            </a:schemeClr>
          </a:solidFill>
        </p:spPr>
        <p:txBody>
          <a:bodyPr wrap="square">
            <a:spAutoFit/>
          </a:bodyPr>
          <a:lstStyle/>
          <a:p>
            <a:r>
              <a:rPr lang="en-US" sz="1100" i="1"/>
              <a:t>*Plans can directly distribute Lump Sums up to Small Amount Force Out (SAFO). The SAFO limit for 2023=$5,000 and it will be $7,000 in 2024.</a:t>
            </a:r>
          </a:p>
        </p:txBody>
      </p:sp>
    </p:spTree>
    <p:extLst>
      <p:ext uri="{BB962C8B-B14F-4D97-AF65-F5344CB8AC3E}">
        <p14:creationId xmlns:p14="http://schemas.microsoft.com/office/powerpoint/2010/main" val="26675145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sp>
        <p:nvSpPr>
          <p:cNvPr id="3" name="Footer Placeholder 4">
            <a:extLst>
              <a:ext uri="{FF2B5EF4-FFF2-40B4-BE49-F238E27FC236}">
                <a16:creationId xmlns:a16="http://schemas.microsoft.com/office/drawing/2014/main" id="{E4F64350-0915-0814-8EA9-D897384A9CC9}"/>
              </a:ext>
            </a:extLst>
          </p:cNvPr>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Times New Roman"/>
                <a:ea typeface="+mn-ea"/>
                <a:cs typeface="+mn-cs"/>
              </a:rPr>
              <a:t>www.actuariesindia.org</a:t>
            </a:r>
          </a:p>
        </p:txBody>
      </p:sp>
      <p:pic>
        <p:nvPicPr>
          <p:cNvPr id="6" name="Picture 5">
            <a:extLst>
              <a:ext uri="{FF2B5EF4-FFF2-40B4-BE49-F238E27FC236}">
                <a16:creationId xmlns:a16="http://schemas.microsoft.com/office/drawing/2014/main" id="{F578A81C-FAE1-5ADC-33A8-C845FAEB9E2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2" name="Rectangle 2">
            <a:extLst>
              <a:ext uri="{FF2B5EF4-FFF2-40B4-BE49-F238E27FC236}">
                <a16:creationId xmlns:a16="http://schemas.microsoft.com/office/drawing/2014/main" id="{7AAFA5F9-D270-4E6C-90AD-5E104D96E285}"/>
              </a:ext>
            </a:extLst>
          </p:cNvPr>
          <p:cNvSpPr txBox="1">
            <a:spLocks noChangeArrowheads="1"/>
          </p:cNvSpPr>
          <p:nvPr/>
        </p:nvSpPr>
        <p:spPr>
          <a:xfrm>
            <a:off x="1897323" y="172416"/>
            <a:ext cx="80925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50000"/>
              </a:lnSpc>
              <a:spcBef>
                <a:spcPct val="0"/>
              </a:spcBef>
              <a:spcAft>
                <a:spcPct val="0"/>
              </a:spcAft>
              <a:buClrTx/>
              <a:buSzTx/>
              <a:buFontTx/>
              <a:buNone/>
              <a:tabLst/>
              <a:defRPr/>
            </a:pPr>
            <a:r>
              <a:rPr kumimoji="0" lang="en-US" altLang="en-US" sz="2800" b="0" i="0" u="none" strike="noStrike" kern="0" cap="none" spc="0" normalizeH="0" baseline="0" noProof="0">
                <a:ln>
                  <a:noFill/>
                </a:ln>
                <a:solidFill>
                  <a:srgbClr val="000000"/>
                </a:solidFill>
                <a:effectLst/>
                <a:uLnTx/>
                <a:uFillTx/>
                <a:latin typeface="Arial"/>
                <a:ea typeface="+mj-ea"/>
                <a:cs typeface="+mj-cs"/>
              </a:rPr>
              <a:t>Transfer Risks</a:t>
            </a:r>
          </a:p>
          <a:p>
            <a:pPr marL="0" marR="0" lvl="0" indent="0" algn="l" defTabSz="914400" rtl="0" eaLnBrk="0" fontAlgn="base" latinLnBrk="0" hangingPunct="0">
              <a:lnSpc>
                <a:spcPct val="150000"/>
              </a:lnSpc>
              <a:spcBef>
                <a:spcPct val="0"/>
              </a:spcBef>
              <a:spcAft>
                <a:spcPct val="0"/>
              </a:spcAft>
              <a:buClrTx/>
              <a:buSzTx/>
              <a:buFontTx/>
              <a:buNone/>
              <a:tabLst/>
              <a:defRPr/>
            </a:pPr>
            <a:r>
              <a:rPr kumimoji="0" lang="en-US" altLang="en-US" sz="2200" b="1" i="0" u="none" strike="noStrike" kern="0" cap="none" spc="0" normalizeH="0" baseline="0" noProof="0">
                <a:ln>
                  <a:noFill/>
                </a:ln>
                <a:solidFill>
                  <a:srgbClr val="0070C0"/>
                </a:solidFill>
                <a:effectLst/>
                <a:uLnTx/>
                <a:uFillTx/>
                <a:latin typeface="Arial"/>
                <a:ea typeface="+mj-ea"/>
                <a:cs typeface="+mj-cs"/>
              </a:rPr>
              <a:t>Example - Lump Sum Offering</a:t>
            </a:r>
          </a:p>
        </p:txBody>
      </p:sp>
      <p:graphicFrame>
        <p:nvGraphicFramePr>
          <p:cNvPr id="5" name="Table 6">
            <a:extLst>
              <a:ext uri="{FF2B5EF4-FFF2-40B4-BE49-F238E27FC236}">
                <a16:creationId xmlns:a16="http://schemas.microsoft.com/office/drawing/2014/main" id="{B4FB4839-325D-420F-4B07-D2341A853BF9}"/>
              </a:ext>
            </a:extLst>
          </p:cNvPr>
          <p:cNvGraphicFramePr>
            <a:graphicFrameLocks noGrp="1"/>
          </p:cNvGraphicFramePr>
          <p:nvPr>
            <p:extLst>
              <p:ext uri="{D42A27DB-BD31-4B8C-83A1-F6EECF244321}">
                <p14:modId xmlns:p14="http://schemas.microsoft.com/office/powerpoint/2010/main" val="1752821108"/>
              </p:ext>
            </p:extLst>
          </p:nvPr>
        </p:nvGraphicFramePr>
        <p:xfrm>
          <a:off x="1985039" y="2373965"/>
          <a:ext cx="8418288" cy="1483360"/>
        </p:xfrm>
        <a:graphic>
          <a:graphicData uri="http://schemas.openxmlformats.org/drawingml/2006/table">
            <a:tbl>
              <a:tblPr firstRow="1" bandRow="1">
                <a:tableStyleId>{5C22544A-7EE6-4342-B048-85BDC9FD1C3A}</a:tableStyleId>
              </a:tblPr>
              <a:tblGrid>
                <a:gridCol w="2104572">
                  <a:extLst>
                    <a:ext uri="{9D8B030D-6E8A-4147-A177-3AD203B41FA5}">
                      <a16:colId xmlns:a16="http://schemas.microsoft.com/office/drawing/2014/main" val="170328317"/>
                    </a:ext>
                  </a:extLst>
                </a:gridCol>
                <a:gridCol w="2104572">
                  <a:extLst>
                    <a:ext uri="{9D8B030D-6E8A-4147-A177-3AD203B41FA5}">
                      <a16:colId xmlns:a16="http://schemas.microsoft.com/office/drawing/2014/main" val="1066411633"/>
                    </a:ext>
                  </a:extLst>
                </a:gridCol>
                <a:gridCol w="2104572">
                  <a:extLst>
                    <a:ext uri="{9D8B030D-6E8A-4147-A177-3AD203B41FA5}">
                      <a16:colId xmlns:a16="http://schemas.microsoft.com/office/drawing/2014/main" val="3899375789"/>
                    </a:ext>
                  </a:extLst>
                </a:gridCol>
                <a:gridCol w="2104572">
                  <a:extLst>
                    <a:ext uri="{9D8B030D-6E8A-4147-A177-3AD203B41FA5}">
                      <a16:colId xmlns:a16="http://schemas.microsoft.com/office/drawing/2014/main" val="3995169950"/>
                    </a:ext>
                  </a:extLst>
                </a:gridCol>
              </a:tblGrid>
              <a:tr h="370840">
                <a:tc>
                  <a:txBody>
                    <a:bodyPr/>
                    <a:lstStyle/>
                    <a:p>
                      <a:pPr algn="l" fontAlgn="b"/>
                      <a:r>
                        <a:rPr lang="en-US" sz="1200" u="none" strike="noStrike">
                          <a:solidFill>
                            <a:sysClr val="windowText" lastClr="000000"/>
                          </a:solidFill>
                          <a:effectLst/>
                        </a:rPr>
                        <a:t> </a:t>
                      </a:r>
                      <a:endParaRPr lang="en-US" sz="1200" b="0" i="0" u="none" strike="noStrike">
                        <a:solidFill>
                          <a:sysClr val="windowText" lastClr="000000"/>
                        </a:solidFill>
                        <a:effectLst/>
                        <a:latin typeface="Times New Roman" panose="02020603050405020304" pitchFamily="18" charset="0"/>
                      </a:endParaRPr>
                    </a:p>
                  </a:txBody>
                  <a:tcPr marL="7978" marR="7978" marT="7978" marB="0" anchor="ctr">
                    <a:noFill/>
                  </a:tcPr>
                </a:tc>
                <a:tc>
                  <a:txBody>
                    <a:bodyPr/>
                    <a:lstStyle/>
                    <a:p>
                      <a:pPr algn="ctr" fontAlgn="b"/>
                      <a:r>
                        <a:rPr lang="en-US" sz="1200" u="sng" strike="noStrike">
                          <a:solidFill>
                            <a:sysClr val="windowText" lastClr="000000"/>
                          </a:solidFill>
                          <a:effectLst/>
                        </a:rPr>
                        <a:t>2022 Assumptions</a:t>
                      </a:r>
                      <a:endParaRPr lang="en-US" sz="1200" b="0" i="0" u="sng" strike="noStrike">
                        <a:solidFill>
                          <a:sysClr val="windowText" lastClr="000000"/>
                        </a:solidFill>
                        <a:effectLst/>
                        <a:latin typeface="Times New Roman" panose="02020603050405020304" pitchFamily="18" charset="0"/>
                      </a:endParaRPr>
                    </a:p>
                  </a:txBody>
                  <a:tcPr marL="7978" marR="7978" marT="7978" marB="0" anchor="ctr"/>
                </a:tc>
                <a:tc>
                  <a:txBody>
                    <a:bodyPr/>
                    <a:lstStyle/>
                    <a:p>
                      <a:pPr algn="ctr" fontAlgn="b"/>
                      <a:r>
                        <a:rPr lang="en-US" sz="1200" u="sng" strike="noStrike">
                          <a:solidFill>
                            <a:sysClr val="windowText" lastClr="000000"/>
                          </a:solidFill>
                          <a:effectLst/>
                        </a:rPr>
                        <a:t>2023 Assumptions</a:t>
                      </a:r>
                      <a:endParaRPr lang="en-US" sz="1200" b="0" i="0" u="sng" strike="noStrike">
                        <a:solidFill>
                          <a:sysClr val="windowText" lastClr="000000"/>
                        </a:solidFill>
                        <a:effectLst/>
                        <a:latin typeface="Times New Roman" panose="02020603050405020304" pitchFamily="18" charset="0"/>
                      </a:endParaRPr>
                    </a:p>
                  </a:txBody>
                  <a:tcPr marL="7978" marR="7978" marT="7978" marB="0" anchor="ctr"/>
                </a:tc>
                <a:tc>
                  <a:txBody>
                    <a:bodyPr/>
                    <a:lstStyle/>
                    <a:p>
                      <a:pPr algn="ctr" fontAlgn="b"/>
                      <a:r>
                        <a:rPr lang="en-US" sz="1000" u="sng" strike="noStrike">
                          <a:solidFill>
                            <a:sysClr val="windowText" lastClr="000000"/>
                          </a:solidFill>
                          <a:effectLst/>
                        </a:rPr>
                        <a:t>Percentage Drop</a:t>
                      </a:r>
                      <a:endParaRPr lang="en-US" sz="1000" b="0" i="0" u="sng" strike="noStrike">
                        <a:solidFill>
                          <a:sysClr val="windowText" lastClr="000000"/>
                        </a:solidFill>
                        <a:effectLst/>
                        <a:latin typeface="Times New Roman" panose="02020603050405020304" pitchFamily="18" charset="0"/>
                      </a:endParaRPr>
                    </a:p>
                  </a:txBody>
                  <a:tcPr marL="7978" marR="7978" marT="7978" marB="0" anchor="ctr"/>
                </a:tc>
                <a:extLst>
                  <a:ext uri="{0D108BD9-81ED-4DB2-BD59-A6C34878D82A}">
                    <a16:rowId xmlns:a16="http://schemas.microsoft.com/office/drawing/2014/main" val="1891606877"/>
                  </a:ext>
                </a:extLst>
              </a:tr>
              <a:tr h="370840">
                <a:tc>
                  <a:txBody>
                    <a:bodyPr/>
                    <a:lstStyle/>
                    <a:p>
                      <a:pPr algn="ctr" fontAlgn="b"/>
                      <a:r>
                        <a:rPr lang="en-US" sz="1200" b="1" u="none" strike="noStrike">
                          <a:solidFill>
                            <a:sysClr val="windowText" lastClr="000000"/>
                          </a:solidFill>
                          <a:effectLst/>
                        </a:rPr>
                        <a:t>Age 45</a:t>
                      </a:r>
                      <a:endParaRPr lang="en-US" sz="1200" b="1" i="0" u="none" strike="noStrike">
                        <a:solidFill>
                          <a:sysClr val="windowText" lastClr="000000"/>
                        </a:solidFill>
                        <a:effectLst/>
                        <a:latin typeface="Times New Roman" panose="02020603050405020304" pitchFamily="18" charset="0"/>
                      </a:endParaRPr>
                    </a:p>
                  </a:txBody>
                  <a:tcPr marL="7978" marR="7978" marT="7978" marB="0" anchor="ctr">
                    <a:solidFill>
                      <a:schemeClr val="bg1">
                        <a:lumMod val="85000"/>
                      </a:schemeClr>
                    </a:solidFill>
                  </a:tcPr>
                </a:tc>
                <a:tc>
                  <a:txBody>
                    <a:bodyPr/>
                    <a:lstStyle/>
                    <a:p>
                      <a:pPr algn="ctr" fontAlgn="b"/>
                      <a:r>
                        <a:rPr lang="en-US" sz="1200" u="none" strike="noStrike">
                          <a:solidFill>
                            <a:sysClr val="windowText" lastClr="000000"/>
                          </a:solidFill>
                          <a:effectLst/>
                        </a:rPr>
                        <a:t>$94,000 </a:t>
                      </a:r>
                      <a:endParaRPr lang="en-US" sz="1200" b="0" i="0" u="none" strike="noStrike">
                        <a:solidFill>
                          <a:sysClr val="windowText" lastClr="000000"/>
                        </a:solidFill>
                        <a:effectLst/>
                        <a:latin typeface="Times New Roman" panose="02020603050405020304" pitchFamily="18" charset="0"/>
                      </a:endParaRPr>
                    </a:p>
                  </a:txBody>
                  <a:tcPr marL="7978" marR="7978" marT="7978" marB="0" anchor="ctr"/>
                </a:tc>
                <a:tc>
                  <a:txBody>
                    <a:bodyPr/>
                    <a:lstStyle/>
                    <a:p>
                      <a:pPr algn="ctr" fontAlgn="b"/>
                      <a:r>
                        <a:rPr lang="en-US" sz="1200" u="none" strike="noStrike">
                          <a:solidFill>
                            <a:sysClr val="windowText" lastClr="000000"/>
                          </a:solidFill>
                          <a:effectLst/>
                        </a:rPr>
                        <a:t>$53,000 </a:t>
                      </a:r>
                      <a:endParaRPr lang="en-US" sz="1200" b="0" i="0" u="none" strike="noStrike">
                        <a:solidFill>
                          <a:sysClr val="windowText" lastClr="000000"/>
                        </a:solidFill>
                        <a:effectLst/>
                        <a:latin typeface="Times New Roman" panose="02020603050405020304" pitchFamily="18" charset="0"/>
                      </a:endParaRPr>
                    </a:p>
                  </a:txBody>
                  <a:tcPr marL="7978" marR="7978" marT="7978" marB="0" anchor="ctr"/>
                </a:tc>
                <a:tc>
                  <a:txBody>
                    <a:bodyPr/>
                    <a:lstStyle/>
                    <a:p>
                      <a:pPr algn="ctr" fontAlgn="b"/>
                      <a:r>
                        <a:rPr lang="en-US" sz="1000" u="none" strike="noStrike">
                          <a:solidFill>
                            <a:sysClr val="windowText" lastClr="000000"/>
                          </a:solidFill>
                          <a:effectLst/>
                        </a:rPr>
                        <a:t>44%</a:t>
                      </a:r>
                      <a:endParaRPr lang="en-US" sz="1000" b="0" i="0" u="none" strike="noStrike">
                        <a:solidFill>
                          <a:sysClr val="windowText" lastClr="000000"/>
                        </a:solidFill>
                        <a:effectLst/>
                        <a:latin typeface="Times New Roman" panose="02020603050405020304" pitchFamily="18" charset="0"/>
                      </a:endParaRPr>
                    </a:p>
                  </a:txBody>
                  <a:tcPr marL="7978" marR="7978" marT="7978" marB="0" anchor="ctr"/>
                </a:tc>
                <a:extLst>
                  <a:ext uri="{0D108BD9-81ED-4DB2-BD59-A6C34878D82A}">
                    <a16:rowId xmlns:a16="http://schemas.microsoft.com/office/drawing/2014/main" val="3531329613"/>
                  </a:ext>
                </a:extLst>
              </a:tr>
              <a:tr h="370840">
                <a:tc>
                  <a:txBody>
                    <a:bodyPr/>
                    <a:lstStyle/>
                    <a:p>
                      <a:pPr algn="ctr" fontAlgn="b"/>
                      <a:r>
                        <a:rPr lang="en-US" sz="1200" b="1" u="none" strike="noStrike">
                          <a:solidFill>
                            <a:sysClr val="windowText" lastClr="000000"/>
                          </a:solidFill>
                          <a:effectLst/>
                        </a:rPr>
                        <a:t>Age 55</a:t>
                      </a:r>
                      <a:endParaRPr lang="en-US" sz="1200" b="1" i="0" u="none" strike="noStrike">
                        <a:solidFill>
                          <a:sysClr val="windowText" lastClr="000000"/>
                        </a:solidFill>
                        <a:effectLst/>
                        <a:latin typeface="Times New Roman" panose="02020603050405020304" pitchFamily="18" charset="0"/>
                      </a:endParaRPr>
                    </a:p>
                  </a:txBody>
                  <a:tcPr marL="7978" marR="7978" marT="7978" marB="0" anchor="ctr">
                    <a:solidFill>
                      <a:schemeClr val="bg1">
                        <a:lumMod val="85000"/>
                      </a:schemeClr>
                    </a:solidFill>
                  </a:tcPr>
                </a:tc>
                <a:tc>
                  <a:txBody>
                    <a:bodyPr/>
                    <a:lstStyle/>
                    <a:p>
                      <a:pPr algn="ctr" fontAlgn="b"/>
                      <a:r>
                        <a:rPr lang="en-US" sz="1200" u="none" strike="noStrike">
                          <a:solidFill>
                            <a:sysClr val="windowText" lastClr="000000"/>
                          </a:solidFill>
                          <a:effectLst/>
                        </a:rPr>
                        <a:t>$134,000 </a:t>
                      </a:r>
                      <a:endParaRPr lang="en-US" sz="1200" b="0" i="0" u="none" strike="noStrike">
                        <a:solidFill>
                          <a:sysClr val="windowText" lastClr="000000"/>
                        </a:solidFill>
                        <a:effectLst/>
                        <a:latin typeface="Times New Roman" panose="02020603050405020304" pitchFamily="18" charset="0"/>
                      </a:endParaRPr>
                    </a:p>
                  </a:txBody>
                  <a:tcPr marL="7978" marR="7978" marT="7978" marB="0" anchor="ctr"/>
                </a:tc>
                <a:tc>
                  <a:txBody>
                    <a:bodyPr/>
                    <a:lstStyle/>
                    <a:p>
                      <a:pPr algn="ctr" fontAlgn="b"/>
                      <a:r>
                        <a:rPr lang="en-US" sz="1200" u="none" strike="noStrike">
                          <a:solidFill>
                            <a:sysClr val="windowText" lastClr="000000"/>
                          </a:solidFill>
                          <a:effectLst/>
                        </a:rPr>
                        <a:t>$87,000 </a:t>
                      </a:r>
                      <a:endParaRPr lang="en-US" sz="1200" b="0" i="0" u="none" strike="noStrike">
                        <a:solidFill>
                          <a:sysClr val="windowText" lastClr="000000"/>
                        </a:solidFill>
                        <a:effectLst/>
                        <a:latin typeface="Times New Roman" panose="02020603050405020304" pitchFamily="18" charset="0"/>
                      </a:endParaRPr>
                    </a:p>
                  </a:txBody>
                  <a:tcPr marL="7978" marR="7978" marT="7978" marB="0" anchor="ctr"/>
                </a:tc>
                <a:tc>
                  <a:txBody>
                    <a:bodyPr/>
                    <a:lstStyle/>
                    <a:p>
                      <a:pPr algn="ctr" fontAlgn="b"/>
                      <a:r>
                        <a:rPr lang="en-US" sz="1000" u="none" strike="noStrike">
                          <a:solidFill>
                            <a:sysClr val="windowText" lastClr="000000"/>
                          </a:solidFill>
                          <a:effectLst/>
                        </a:rPr>
                        <a:t>35%</a:t>
                      </a:r>
                      <a:endParaRPr lang="en-US" sz="1000" b="0" i="0" u="none" strike="noStrike">
                        <a:solidFill>
                          <a:sysClr val="windowText" lastClr="000000"/>
                        </a:solidFill>
                        <a:effectLst/>
                        <a:latin typeface="Times New Roman" panose="02020603050405020304" pitchFamily="18" charset="0"/>
                      </a:endParaRPr>
                    </a:p>
                  </a:txBody>
                  <a:tcPr marL="7978" marR="7978" marT="7978" marB="0" anchor="ctr"/>
                </a:tc>
                <a:extLst>
                  <a:ext uri="{0D108BD9-81ED-4DB2-BD59-A6C34878D82A}">
                    <a16:rowId xmlns:a16="http://schemas.microsoft.com/office/drawing/2014/main" val="1772767807"/>
                  </a:ext>
                </a:extLst>
              </a:tr>
              <a:tr h="370840">
                <a:tc>
                  <a:txBody>
                    <a:bodyPr/>
                    <a:lstStyle/>
                    <a:p>
                      <a:pPr algn="ctr" fontAlgn="b"/>
                      <a:r>
                        <a:rPr lang="en-US" sz="1200" b="1" u="none" strike="noStrike">
                          <a:solidFill>
                            <a:sysClr val="windowText" lastClr="000000"/>
                          </a:solidFill>
                          <a:effectLst/>
                        </a:rPr>
                        <a:t>Age 65</a:t>
                      </a:r>
                      <a:endParaRPr lang="en-US" sz="1200" b="1" i="0" u="none" strike="noStrike">
                        <a:solidFill>
                          <a:sysClr val="windowText" lastClr="000000"/>
                        </a:solidFill>
                        <a:effectLst/>
                        <a:latin typeface="Times New Roman" panose="02020603050405020304" pitchFamily="18" charset="0"/>
                      </a:endParaRPr>
                    </a:p>
                  </a:txBody>
                  <a:tcPr marL="7978" marR="7978" marT="7978" marB="0" anchor="ctr">
                    <a:solidFill>
                      <a:schemeClr val="bg1">
                        <a:lumMod val="85000"/>
                      </a:schemeClr>
                    </a:solidFill>
                  </a:tcPr>
                </a:tc>
                <a:tc>
                  <a:txBody>
                    <a:bodyPr/>
                    <a:lstStyle/>
                    <a:p>
                      <a:pPr algn="ctr" fontAlgn="b"/>
                      <a:r>
                        <a:rPr lang="en-US" sz="1200" u="none" strike="noStrike">
                          <a:solidFill>
                            <a:sysClr val="windowText" lastClr="000000"/>
                          </a:solidFill>
                          <a:effectLst/>
                        </a:rPr>
                        <a:t>$191,000 </a:t>
                      </a:r>
                      <a:endParaRPr lang="en-US" sz="1200" b="0" i="0" u="none" strike="noStrike">
                        <a:solidFill>
                          <a:sysClr val="windowText" lastClr="000000"/>
                        </a:solidFill>
                        <a:effectLst/>
                        <a:latin typeface="Times New Roman" panose="02020603050405020304" pitchFamily="18" charset="0"/>
                      </a:endParaRPr>
                    </a:p>
                  </a:txBody>
                  <a:tcPr marL="7978" marR="7978" marT="7978" marB="0" anchor="ctr"/>
                </a:tc>
                <a:tc>
                  <a:txBody>
                    <a:bodyPr/>
                    <a:lstStyle/>
                    <a:p>
                      <a:pPr algn="ctr" fontAlgn="b"/>
                      <a:r>
                        <a:rPr lang="en-US" sz="1200" u="none" strike="noStrike">
                          <a:solidFill>
                            <a:sysClr val="windowText" lastClr="000000"/>
                          </a:solidFill>
                          <a:effectLst/>
                        </a:rPr>
                        <a:t>$150,000 </a:t>
                      </a:r>
                      <a:endParaRPr lang="en-US" sz="1200" b="0" i="0" u="none" strike="noStrike">
                        <a:solidFill>
                          <a:sysClr val="windowText" lastClr="000000"/>
                        </a:solidFill>
                        <a:effectLst/>
                        <a:latin typeface="Times New Roman" panose="02020603050405020304" pitchFamily="18" charset="0"/>
                      </a:endParaRPr>
                    </a:p>
                  </a:txBody>
                  <a:tcPr marL="7978" marR="7978" marT="7978" marB="0" anchor="ctr"/>
                </a:tc>
                <a:tc>
                  <a:txBody>
                    <a:bodyPr/>
                    <a:lstStyle/>
                    <a:p>
                      <a:pPr algn="ctr" fontAlgn="b"/>
                      <a:r>
                        <a:rPr lang="en-US" sz="1000" u="none" strike="noStrike">
                          <a:solidFill>
                            <a:sysClr val="windowText" lastClr="000000"/>
                          </a:solidFill>
                          <a:effectLst/>
                        </a:rPr>
                        <a:t>21%</a:t>
                      </a:r>
                      <a:endParaRPr lang="en-US" sz="1000" b="0" i="0" u="none" strike="noStrike">
                        <a:solidFill>
                          <a:sysClr val="windowText" lastClr="000000"/>
                        </a:solidFill>
                        <a:effectLst/>
                        <a:latin typeface="Times New Roman" panose="02020603050405020304" pitchFamily="18" charset="0"/>
                      </a:endParaRPr>
                    </a:p>
                  </a:txBody>
                  <a:tcPr marL="7978" marR="7978" marT="7978" marB="0" anchor="ctr"/>
                </a:tc>
                <a:extLst>
                  <a:ext uri="{0D108BD9-81ED-4DB2-BD59-A6C34878D82A}">
                    <a16:rowId xmlns:a16="http://schemas.microsoft.com/office/drawing/2014/main" val="294520556"/>
                  </a:ext>
                </a:extLst>
              </a:tr>
            </a:tbl>
          </a:graphicData>
        </a:graphic>
      </p:graphicFrame>
      <p:sp>
        <p:nvSpPr>
          <p:cNvPr id="8" name="TextBox 7">
            <a:extLst>
              <a:ext uri="{FF2B5EF4-FFF2-40B4-BE49-F238E27FC236}">
                <a16:creationId xmlns:a16="http://schemas.microsoft.com/office/drawing/2014/main" id="{1BF1359B-E19A-59AA-11D9-300258FFD3C3}"/>
              </a:ext>
            </a:extLst>
          </p:cNvPr>
          <p:cNvSpPr txBox="1"/>
          <p:nvPr/>
        </p:nvSpPr>
        <p:spPr>
          <a:xfrm>
            <a:off x="1919093" y="1572518"/>
            <a:ext cx="6994070" cy="369332"/>
          </a:xfrm>
          <a:prstGeom prst="rect">
            <a:avLst/>
          </a:prstGeom>
          <a:noFill/>
        </p:spPr>
        <p:txBody>
          <a:bodyPr wrap="square">
            <a:spAutoFit/>
          </a:bodyPr>
          <a:lstStyle/>
          <a:p>
            <a:pPr algn="l" fontAlgn="b"/>
            <a:r>
              <a:rPr lang="en-US" sz="1800" b="1" strike="noStrike">
                <a:effectLst/>
              </a:rPr>
              <a:t>IRS 417 (e) Lump Sum Equivalents</a:t>
            </a:r>
            <a:endParaRPr lang="en-US" sz="1800" b="1" i="0" strike="noStrike">
              <a:solidFill>
                <a:srgbClr val="000000"/>
              </a:solidFill>
              <a:effectLst/>
              <a:latin typeface="Times New Roman" panose="02020603050405020304" pitchFamily="18" charset="0"/>
            </a:endParaRPr>
          </a:p>
        </p:txBody>
      </p:sp>
      <p:sp>
        <p:nvSpPr>
          <p:cNvPr id="12" name="TextBox 11">
            <a:extLst>
              <a:ext uri="{FF2B5EF4-FFF2-40B4-BE49-F238E27FC236}">
                <a16:creationId xmlns:a16="http://schemas.microsoft.com/office/drawing/2014/main" id="{EE0384BE-D349-6C36-FF88-DCC061154209}"/>
              </a:ext>
            </a:extLst>
          </p:cNvPr>
          <p:cNvSpPr txBox="1"/>
          <p:nvPr/>
        </p:nvSpPr>
        <p:spPr>
          <a:xfrm>
            <a:off x="1919093" y="1905701"/>
            <a:ext cx="6994070" cy="307777"/>
          </a:xfrm>
          <a:prstGeom prst="rect">
            <a:avLst/>
          </a:prstGeom>
          <a:noFill/>
        </p:spPr>
        <p:txBody>
          <a:bodyPr wrap="square">
            <a:spAutoFit/>
          </a:bodyPr>
          <a:lstStyle/>
          <a:p>
            <a:pPr algn="l" fontAlgn="b"/>
            <a:r>
              <a:rPr lang="en-US" sz="1400" u="none" strike="noStrike">
                <a:effectLst/>
              </a:rPr>
              <a:t>$1,000 monthly benefit payable at age 65</a:t>
            </a:r>
            <a:endParaRPr lang="en-US" sz="1400" b="0" i="0" u="none" strike="noStrike">
              <a:solidFill>
                <a:srgbClr val="000000"/>
              </a:solidFill>
              <a:effectLst/>
              <a:latin typeface="Times New Roman" panose="02020603050405020304" pitchFamily="18" charset="0"/>
            </a:endParaRPr>
          </a:p>
        </p:txBody>
      </p:sp>
      <p:graphicFrame>
        <p:nvGraphicFramePr>
          <p:cNvPr id="15" name="Table 14">
            <a:extLst>
              <a:ext uri="{FF2B5EF4-FFF2-40B4-BE49-F238E27FC236}">
                <a16:creationId xmlns:a16="http://schemas.microsoft.com/office/drawing/2014/main" id="{22655DBA-77F5-9EFD-D21B-F91FE733BEF9}"/>
              </a:ext>
            </a:extLst>
          </p:cNvPr>
          <p:cNvGraphicFramePr>
            <a:graphicFrameLocks noGrp="1"/>
          </p:cNvGraphicFramePr>
          <p:nvPr>
            <p:extLst>
              <p:ext uri="{D42A27DB-BD31-4B8C-83A1-F6EECF244321}">
                <p14:modId xmlns:p14="http://schemas.microsoft.com/office/powerpoint/2010/main" val="498018397"/>
              </p:ext>
            </p:extLst>
          </p:nvPr>
        </p:nvGraphicFramePr>
        <p:xfrm>
          <a:off x="1951751" y="3871983"/>
          <a:ext cx="7319463" cy="1223310"/>
        </p:xfrm>
        <a:graphic>
          <a:graphicData uri="http://schemas.openxmlformats.org/drawingml/2006/table">
            <a:tbl>
              <a:tblPr>
                <a:tableStyleId>{5C22544A-7EE6-4342-B048-85BDC9FD1C3A}</a:tableStyleId>
              </a:tblPr>
              <a:tblGrid>
                <a:gridCol w="3400206">
                  <a:extLst>
                    <a:ext uri="{9D8B030D-6E8A-4147-A177-3AD203B41FA5}">
                      <a16:colId xmlns:a16="http://schemas.microsoft.com/office/drawing/2014/main" val="3652878899"/>
                    </a:ext>
                  </a:extLst>
                </a:gridCol>
                <a:gridCol w="1993467">
                  <a:extLst>
                    <a:ext uri="{9D8B030D-6E8A-4147-A177-3AD203B41FA5}">
                      <a16:colId xmlns:a16="http://schemas.microsoft.com/office/drawing/2014/main" val="1624983491"/>
                    </a:ext>
                  </a:extLst>
                </a:gridCol>
                <a:gridCol w="1925790">
                  <a:extLst>
                    <a:ext uri="{9D8B030D-6E8A-4147-A177-3AD203B41FA5}">
                      <a16:colId xmlns:a16="http://schemas.microsoft.com/office/drawing/2014/main" val="864591579"/>
                    </a:ext>
                  </a:extLst>
                </a:gridCol>
              </a:tblGrid>
              <a:tr h="215139">
                <a:tc>
                  <a:txBody>
                    <a:bodyPr/>
                    <a:lstStyle/>
                    <a:p>
                      <a:pPr algn="l" fontAlgn="b"/>
                      <a:r>
                        <a:rPr lang="en-US" sz="1100" u="none" strike="noStrike">
                          <a:solidFill>
                            <a:schemeClr val="bg2">
                              <a:lumMod val="75000"/>
                            </a:schemeClr>
                          </a:solidFill>
                          <a:effectLst/>
                        </a:rPr>
                        <a:t>Other Assumptions</a:t>
                      </a:r>
                      <a:endParaRPr lang="en-US" sz="1100" b="0" i="0" u="none" strike="noStrike">
                        <a:solidFill>
                          <a:schemeClr val="bg2">
                            <a:lumMod val="75000"/>
                          </a:schemeClr>
                        </a:solidFill>
                        <a:effectLst/>
                        <a:latin typeface="Times New Roman" panose="02020603050405020304" pitchFamily="18" charset="0"/>
                      </a:endParaRPr>
                    </a:p>
                  </a:txBody>
                  <a:tcPr marL="77021" marR="77021" marT="38511" marB="38511"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100">
                        <a:solidFill>
                          <a:schemeClr val="bg2">
                            <a:lumMod val="75000"/>
                          </a:schemeClr>
                        </a:solidFill>
                      </a:endParaRPr>
                    </a:p>
                  </a:txBody>
                  <a:tcPr marL="7978" marR="7978" marT="7978"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100">
                        <a:solidFill>
                          <a:schemeClr val="bg2">
                            <a:lumMod val="75000"/>
                          </a:schemeClr>
                        </a:solidFill>
                      </a:endParaRPr>
                    </a:p>
                  </a:txBody>
                  <a:tcPr marL="7978" marR="7978" marT="7978"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92193029"/>
                  </a:ext>
                </a:extLst>
              </a:tr>
              <a:tr h="215139">
                <a:tc gridSpan="2">
                  <a:txBody>
                    <a:bodyPr/>
                    <a:lstStyle/>
                    <a:p>
                      <a:pPr algn="l" fontAlgn="b"/>
                      <a:r>
                        <a:rPr lang="en-US" sz="1100" u="none" strike="noStrike">
                          <a:solidFill>
                            <a:schemeClr val="bg2">
                              <a:lumMod val="75000"/>
                            </a:schemeClr>
                          </a:solidFill>
                          <a:effectLst/>
                        </a:rPr>
                        <a:t>Single Life annuity form of payment deferred to age 65</a:t>
                      </a:r>
                      <a:endParaRPr lang="en-US" sz="1100" b="0" i="0" u="none" strike="noStrike">
                        <a:solidFill>
                          <a:schemeClr val="bg2">
                            <a:lumMod val="75000"/>
                          </a:schemeClr>
                        </a:solidFill>
                        <a:effectLst/>
                        <a:latin typeface="Times New Roman" panose="02020603050405020304" pitchFamily="18" charset="0"/>
                      </a:endParaRPr>
                    </a:p>
                  </a:txBody>
                  <a:tcPr marL="77021" marR="77021" marT="38511" marB="38511"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b"/>
                      <a:endParaRPr lang="en-US" sz="1000" b="0" i="0" u="none" strike="noStrike">
                        <a:solidFill>
                          <a:srgbClr val="000000"/>
                        </a:solidFill>
                        <a:effectLst/>
                        <a:latin typeface="Times New Roman" panose="02020603050405020304" pitchFamily="18" charset="0"/>
                      </a:endParaRPr>
                    </a:p>
                  </a:txBody>
                  <a:tcPr marL="77021" marR="77021" marT="38511" marB="3851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100">
                        <a:solidFill>
                          <a:schemeClr val="bg2">
                            <a:lumMod val="75000"/>
                          </a:schemeClr>
                        </a:solidFill>
                      </a:endParaRPr>
                    </a:p>
                  </a:txBody>
                  <a:tcPr marL="7978" marR="7978" marT="7978"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99700835"/>
                  </a:ext>
                </a:extLst>
              </a:tr>
              <a:tr h="215139">
                <a:tc gridSpan="3">
                  <a:txBody>
                    <a:bodyPr/>
                    <a:lstStyle/>
                    <a:p>
                      <a:pPr algn="l" fontAlgn="b"/>
                      <a:r>
                        <a:rPr lang="en-US" sz="1100" u="none" strike="noStrike">
                          <a:solidFill>
                            <a:schemeClr val="bg2">
                              <a:lumMod val="75000"/>
                            </a:schemeClr>
                          </a:solidFill>
                          <a:effectLst/>
                        </a:rPr>
                        <a:t>2022 results based on Sept. 2021 IRS 417 (e) rates and 2022 unisex mortality</a:t>
                      </a:r>
                      <a:endParaRPr lang="en-US" sz="1100" b="0" i="0" u="none" strike="noStrike">
                        <a:solidFill>
                          <a:schemeClr val="bg2">
                            <a:lumMod val="75000"/>
                          </a:schemeClr>
                        </a:solidFill>
                        <a:effectLst/>
                        <a:latin typeface="Times New Roman" panose="02020603050405020304" pitchFamily="18" charset="0"/>
                      </a:endParaRPr>
                    </a:p>
                  </a:txBody>
                  <a:tcPr marL="77021" marR="77021" marT="38511" marB="38511"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algn="l" fontAlgn="b"/>
                      <a:endParaRPr lang="en-US" sz="1000" b="0" i="0" u="none" strike="noStrike">
                        <a:solidFill>
                          <a:srgbClr val="000000"/>
                        </a:solidFill>
                        <a:effectLst/>
                        <a:latin typeface="Times New Roman" panose="02020603050405020304" pitchFamily="18" charset="0"/>
                      </a:endParaRPr>
                    </a:p>
                  </a:txBody>
                  <a:tcPr marL="77021" marR="77021" marT="38511" marB="3851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90003657"/>
                  </a:ext>
                </a:extLst>
              </a:tr>
              <a:tr h="215139">
                <a:tc gridSpan="3">
                  <a:txBody>
                    <a:bodyPr/>
                    <a:lstStyle/>
                    <a:p>
                      <a:pPr algn="l" fontAlgn="b"/>
                      <a:r>
                        <a:rPr lang="en-US" sz="1100" u="none" strike="noStrike">
                          <a:solidFill>
                            <a:schemeClr val="bg2">
                              <a:lumMod val="75000"/>
                            </a:schemeClr>
                          </a:solidFill>
                          <a:effectLst/>
                        </a:rPr>
                        <a:t>2023 results based on Sept. 2022 IRS 417 (e) rates and 2023 unisex mortality</a:t>
                      </a:r>
                      <a:endParaRPr lang="en-US" sz="1100" b="0" i="0" u="none" strike="noStrike">
                        <a:solidFill>
                          <a:schemeClr val="bg2">
                            <a:lumMod val="75000"/>
                          </a:schemeClr>
                        </a:solidFill>
                        <a:effectLst/>
                        <a:latin typeface="Times New Roman" panose="02020603050405020304" pitchFamily="18" charset="0"/>
                      </a:endParaRPr>
                    </a:p>
                  </a:txBody>
                  <a:tcPr marL="77021" marR="77021" marT="38511" marB="38511"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pPr algn="l" fontAlgn="b"/>
                      <a:endParaRPr lang="en-US" sz="1000" b="0" i="0" u="none" strike="noStrike">
                        <a:solidFill>
                          <a:srgbClr val="000000"/>
                        </a:solidFill>
                        <a:effectLst/>
                        <a:latin typeface="Times New Roman" panose="02020603050405020304" pitchFamily="18" charset="0"/>
                      </a:endParaRPr>
                    </a:p>
                  </a:txBody>
                  <a:tcPr marL="77021" marR="77021" marT="38511" marB="3851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89414861"/>
                  </a:ext>
                </a:extLst>
              </a:tr>
              <a:tr h="215139">
                <a:tc gridSpan="2">
                  <a:txBody>
                    <a:bodyPr/>
                    <a:lstStyle/>
                    <a:p>
                      <a:pPr algn="l" fontAlgn="b"/>
                      <a:r>
                        <a:rPr lang="en-US" sz="1100" u="none" strike="noStrike">
                          <a:solidFill>
                            <a:schemeClr val="bg2">
                              <a:lumMod val="75000"/>
                            </a:schemeClr>
                          </a:solidFill>
                          <a:effectLst/>
                        </a:rPr>
                        <a:t>Calendar year plan with annual stability period</a:t>
                      </a:r>
                      <a:endParaRPr lang="en-US" sz="1100" b="0" i="0" u="none" strike="noStrike">
                        <a:solidFill>
                          <a:schemeClr val="bg2">
                            <a:lumMod val="75000"/>
                          </a:schemeClr>
                        </a:solidFill>
                        <a:effectLst/>
                        <a:latin typeface="Times New Roman" panose="02020603050405020304" pitchFamily="18" charset="0"/>
                      </a:endParaRPr>
                    </a:p>
                  </a:txBody>
                  <a:tcPr marL="77021" marR="77021" marT="38511" marB="38511"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b"/>
                      <a:endParaRPr lang="en-US" sz="1000" b="0" i="0" u="none" strike="noStrike">
                        <a:solidFill>
                          <a:srgbClr val="000000"/>
                        </a:solidFill>
                        <a:effectLst/>
                        <a:latin typeface="Times New Roman" panose="02020603050405020304" pitchFamily="18" charset="0"/>
                      </a:endParaRPr>
                    </a:p>
                  </a:txBody>
                  <a:tcPr marL="77021" marR="77021" marT="38511" marB="3851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100">
                        <a:solidFill>
                          <a:schemeClr val="bg2">
                            <a:lumMod val="75000"/>
                          </a:schemeClr>
                        </a:solidFill>
                      </a:endParaRPr>
                    </a:p>
                  </a:txBody>
                  <a:tcPr marL="7978" marR="7978" marT="7978"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90311001"/>
                  </a:ext>
                </a:extLst>
              </a:tr>
            </a:tbl>
          </a:graphicData>
        </a:graphic>
      </p:graphicFrame>
    </p:spTree>
    <p:extLst>
      <p:ext uri="{BB962C8B-B14F-4D97-AF65-F5344CB8AC3E}">
        <p14:creationId xmlns:p14="http://schemas.microsoft.com/office/powerpoint/2010/main" val="3919359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DCD397D-E046-C43C-B4C9-4512DAAFD3DB}"/>
              </a:ext>
            </a:extLst>
          </p:cNvPr>
          <p:cNvSpPr/>
          <p:nvPr/>
        </p:nvSpPr>
        <p:spPr bwMode="auto">
          <a:xfrm>
            <a:off x="2046515" y="1623095"/>
            <a:ext cx="4746171" cy="3755504"/>
          </a:xfrm>
          <a:prstGeom prst="rect">
            <a:avLst/>
          </a:prstGeom>
          <a:solidFill>
            <a:srgbClr val="F7F7F7"/>
          </a:solid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400">
              <a:latin typeface="Arial" pitchFamily="34" charset="0"/>
            </a:endParaRPr>
          </a:p>
        </p:txBody>
      </p:sp>
      <p:sp>
        <p:nvSpPr>
          <p:cNvPr id="3" name="Footer Placeholder 4">
            <a:extLst>
              <a:ext uri="{FF2B5EF4-FFF2-40B4-BE49-F238E27FC236}">
                <a16:creationId xmlns:a16="http://schemas.microsoft.com/office/drawing/2014/main" id="{E4F64350-0915-0814-8EA9-D897384A9CC9}"/>
              </a:ext>
            </a:extLst>
          </p:cNvPr>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Times New Roman"/>
                <a:ea typeface="+mn-ea"/>
                <a:cs typeface="+mn-cs"/>
              </a:rPr>
              <a:t>www.actuariesindia.org</a:t>
            </a:r>
          </a:p>
        </p:txBody>
      </p:sp>
      <p:pic>
        <p:nvPicPr>
          <p:cNvPr id="6" name="Picture 5">
            <a:extLst>
              <a:ext uri="{FF2B5EF4-FFF2-40B4-BE49-F238E27FC236}">
                <a16:creationId xmlns:a16="http://schemas.microsoft.com/office/drawing/2014/main" id="{F578A81C-FAE1-5ADC-33A8-C845FAEB9E2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2" name="Rectangle 2">
            <a:extLst>
              <a:ext uri="{FF2B5EF4-FFF2-40B4-BE49-F238E27FC236}">
                <a16:creationId xmlns:a16="http://schemas.microsoft.com/office/drawing/2014/main" id="{95C25F17-E8FB-A8E6-7D82-1B8B9E18045E}"/>
              </a:ext>
            </a:extLst>
          </p:cNvPr>
          <p:cNvSpPr txBox="1">
            <a:spLocks noChangeArrowheads="1"/>
          </p:cNvSpPr>
          <p:nvPr/>
        </p:nvSpPr>
        <p:spPr>
          <a:xfrm>
            <a:off x="1897323" y="172416"/>
            <a:ext cx="80925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50000"/>
              </a:lnSpc>
              <a:spcBef>
                <a:spcPct val="0"/>
              </a:spcBef>
              <a:spcAft>
                <a:spcPct val="0"/>
              </a:spcAft>
              <a:buClrTx/>
              <a:buSzTx/>
              <a:buFontTx/>
              <a:buNone/>
              <a:tabLst/>
              <a:defRPr/>
            </a:pPr>
            <a:r>
              <a:rPr kumimoji="0" lang="en-US" altLang="en-US" sz="2800" b="0" i="0" u="none" strike="noStrike" kern="0" cap="none" spc="0" normalizeH="0" baseline="0" noProof="0">
                <a:ln>
                  <a:noFill/>
                </a:ln>
                <a:solidFill>
                  <a:srgbClr val="000000"/>
                </a:solidFill>
                <a:effectLst/>
                <a:uLnTx/>
                <a:uFillTx/>
                <a:latin typeface="Arial"/>
                <a:ea typeface="+mj-ea"/>
                <a:cs typeface="+mj-cs"/>
              </a:rPr>
              <a:t>Transfer Risks</a:t>
            </a:r>
          </a:p>
          <a:p>
            <a:pPr algn="l">
              <a:lnSpc>
                <a:spcPct val="150000"/>
              </a:lnSpc>
            </a:pPr>
            <a:r>
              <a:rPr lang="en-US" altLang="en-US" sz="2200" b="1" kern="0">
                <a:solidFill>
                  <a:srgbClr val="0070C0"/>
                </a:solidFill>
                <a:latin typeface="Arial"/>
              </a:rPr>
              <a:t>Group Annuity Purchases</a:t>
            </a:r>
          </a:p>
        </p:txBody>
      </p:sp>
      <p:graphicFrame>
        <p:nvGraphicFramePr>
          <p:cNvPr id="5" name="Chart 4">
            <a:extLst>
              <a:ext uri="{FF2B5EF4-FFF2-40B4-BE49-F238E27FC236}">
                <a16:creationId xmlns:a16="http://schemas.microsoft.com/office/drawing/2014/main" id="{301D7E03-C576-F42F-C0EA-E8C35494153F}"/>
              </a:ext>
            </a:extLst>
          </p:cNvPr>
          <p:cNvGraphicFramePr>
            <a:graphicFrameLocks/>
          </p:cNvGraphicFramePr>
          <p:nvPr>
            <p:extLst>
              <p:ext uri="{D42A27DB-BD31-4B8C-83A1-F6EECF244321}">
                <p14:modId xmlns:p14="http://schemas.microsoft.com/office/powerpoint/2010/main" val="3142737812"/>
              </p:ext>
            </p:extLst>
          </p:nvPr>
        </p:nvGraphicFramePr>
        <p:xfrm>
          <a:off x="7129905" y="1601256"/>
          <a:ext cx="4869982" cy="3777343"/>
        </p:xfrm>
        <a:graphic>
          <a:graphicData uri="http://schemas.openxmlformats.org/drawingml/2006/chart">
            <c:chart xmlns:c="http://schemas.openxmlformats.org/drawingml/2006/chart" xmlns:r="http://schemas.openxmlformats.org/officeDocument/2006/relationships" r:id="rId6"/>
          </a:graphicData>
        </a:graphic>
      </p:graphicFrame>
      <p:sp>
        <p:nvSpPr>
          <p:cNvPr id="7" name="Rectangle 2">
            <a:extLst>
              <a:ext uri="{FF2B5EF4-FFF2-40B4-BE49-F238E27FC236}">
                <a16:creationId xmlns:a16="http://schemas.microsoft.com/office/drawing/2014/main" id="{9F1CB71A-1B47-60C5-8654-5B03A80FB97F}"/>
              </a:ext>
            </a:extLst>
          </p:cNvPr>
          <p:cNvSpPr txBox="1">
            <a:spLocks noChangeArrowheads="1"/>
          </p:cNvSpPr>
          <p:nvPr/>
        </p:nvSpPr>
        <p:spPr>
          <a:xfrm>
            <a:off x="7894675" y="1552093"/>
            <a:ext cx="3340443"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r>
              <a:rPr lang="en-US" sz="1400" b="1" spc="100">
                <a:solidFill>
                  <a:srgbClr val="FFFFFF">
                    <a:lumMod val="95000"/>
                  </a:srgbClr>
                </a:solidFill>
                <a:effectLst>
                  <a:outerShdw blurRad="50800" dist="38100" dir="5400000" algn="t" rotWithShape="0">
                    <a:prstClr val="black">
                      <a:alpha val="40000"/>
                    </a:prstClr>
                  </a:outerShdw>
                </a:effectLst>
                <a:latin typeface="+mn-lt"/>
                <a:ea typeface="+mn-ea"/>
                <a:cs typeface="+mn-cs"/>
              </a:rPr>
              <a:t>Estimated incidence Rates of PRT Activity in PBGC - Insured plans</a:t>
            </a:r>
          </a:p>
          <a:p>
            <a:endParaRPr lang="en-US" altLang="en-US" sz="1400" kern="0">
              <a:solidFill>
                <a:srgbClr val="FF0000"/>
              </a:solidFill>
              <a:latin typeface="+mn-lt"/>
            </a:endParaRPr>
          </a:p>
        </p:txBody>
      </p:sp>
      <p:sp>
        <p:nvSpPr>
          <p:cNvPr id="4" name="Rectangle 3">
            <a:extLst>
              <a:ext uri="{FF2B5EF4-FFF2-40B4-BE49-F238E27FC236}">
                <a16:creationId xmlns:a16="http://schemas.microsoft.com/office/drawing/2014/main" id="{1F1A33D7-1FF4-4504-628C-35DF504B2D25}"/>
              </a:ext>
            </a:extLst>
          </p:cNvPr>
          <p:cNvSpPr txBox="1">
            <a:spLocks noChangeArrowheads="1"/>
          </p:cNvSpPr>
          <p:nvPr/>
        </p:nvSpPr>
        <p:spPr>
          <a:xfrm>
            <a:off x="2324489" y="2112324"/>
            <a:ext cx="3952730" cy="3473597"/>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nSpc>
                <a:spcPts val="2000"/>
              </a:lnSpc>
            </a:pPr>
            <a:r>
              <a:rPr lang="en-US" sz="1400"/>
              <a:t>Single premium paid to an insurer to transfer part of or entire pension liability</a:t>
            </a:r>
          </a:p>
          <a:p>
            <a:pPr>
              <a:lnSpc>
                <a:spcPts val="2000"/>
              </a:lnSpc>
            </a:pPr>
            <a:r>
              <a:rPr lang="en-US" sz="1400"/>
              <a:t>Full plan terminations generally end with a final group annuity purchase for the remaining participants</a:t>
            </a:r>
          </a:p>
          <a:p>
            <a:pPr>
              <a:lnSpc>
                <a:spcPts val="2000"/>
              </a:lnSpc>
            </a:pPr>
            <a:r>
              <a:rPr lang="en-US" sz="1400"/>
              <a:t>Even in the case of a full termination, liabilities for actives and deferred vested participants largely settled by lump sum offers prior to a final annuity purchase </a:t>
            </a:r>
            <a:br>
              <a:rPr lang="en-US" sz="1400"/>
            </a:br>
            <a:endParaRPr lang="en-US" altLang="en-US" sz="1400"/>
          </a:p>
        </p:txBody>
      </p:sp>
      <p:sp>
        <p:nvSpPr>
          <p:cNvPr id="8" name="TextBox 7">
            <a:extLst>
              <a:ext uri="{FF2B5EF4-FFF2-40B4-BE49-F238E27FC236}">
                <a16:creationId xmlns:a16="http://schemas.microsoft.com/office/drawing/2014/main" id="{F4CEAC27-8A65-8935-00C6-C61DA96C480F}"/>
              </a:ext>
            </a:extLst>
          </p:cNvPr>
          <p:cNvSpPr txBox="1"/>
          <p:nvPr/>
        </p:nvSpPr>
        <p:spPr>
          <a:xfrm>
            <a:off x="7159943" y="5489719"/>
            <a:ext cx="4575273" cy="246221"/>
          </a:xfrm>
          <a:prstGeom prst="rect">
            <a:avLst/>
          </a:prstGeom>
          <a:noFill/>
        </p:spPr>
        <p:txBody>
          <a:bodyPr wrap="square" rtlCol="0">
            <a:spAutoFit/>
          </a:bodyPr>
          <a:lstStyle/>
          <a:p>
            <a:r>
              <a:rPr lang="en-US" sz="1000" b="1" i="1">
                <a:solidFill>
                  <a:schemeClr val="bg2">
                    <a:lumMod val="75000"/>
                  </a:schemeClr>
                </a:solidFill>
              </a:rPr>
              <a:t>Source: PBGC 2020 Pension Insurance Data Tables.</a:t>
            </a:r>
          </a:p>
        </p:txBody>
      </p:sp>
    </p:spTree>
    <p:extLst>
      <p:ext uri="{BB962C8B-B14F-4D97-AF65-F5344CB8AC3E}">
        <p14:creationId xmlns:p14="http://schemas.microsoft.com/office/powerpoint/2010/main" val="26784905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Times New Roman"/>
                <a:ea typeface="+mn-ea"/>
                <a:cs typeface="+mn-cs"/>
              </a:rPr>
              <a:t>www.actuariesindia.org</a:t>
            </a:r>
          </a:p>
        </p:txBody>
      </p:sp>
      <p:sp>
        <p:nvSpPr>
          <p:cNvPr id="41" name="Oval 40">
            <a:extLst>
              <a:ext uri="{FF2B5EF4-FFF2-40B4-BE49-F238E27FC236}">
                <a16:creationId xmlns:a16="http://schemas.microsoft.com/office/drawing/2014/main" id="{757D71CE-7786-44C8-EFE0-272F3CF26DCB}"/>
              </a:ext>
            </a:extLst>
          </p:cNvPr>
          <p:cNvSpPr/>
          <p:nvPr/>
        </p:nvSpPr>
        <p:spPr bwMode="auto">
          <a:xfrm>
            <a:off x="6019800" y="1051165"/>
            <a:ext cx="228600" cy="228600"/>
          </a:xfrm>
          <a:prstGeom prst="ellipse">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pitchFamily="34" charset="0"/>
              <a:ea typeface="+mn-ea"/>
              <a:cs typeface="+mn-cs"/>
            </a:endParaRPr>
          </a:p>
        </p:txBody>
      </p:sp>
      <p:sp>
        <p:nvSpPr>
          <p:cNvPr id="20" name="Oval 19">
            <a:extLst>
              <a:ext uri="{FF2B5EF4-FFF2-40B4-BE49-F238E27FC236}">
                <a16:creationId xmlns:a16="http://schemas.microsoft.com/office/drawing/2014/main" id="{B60D9814-E95B-F933-1EB4-BFE82013EF16}"/>
              </a:ext>
            </a:extLst>
          </p:cNvPr>
          <p:cNvSpPr/>
          <p:nvPr/>
        </p:nvSpPr>
        <p:spPr bwMode="auto">
          <a:xfrm>
            <a:off x="5382070" y="6274956"/>
            <a:ext cx="228600" cy="228600"/>
          </a:xfrm>
          <a:prstGeom prst="ellipse">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pitchFamily="34" charset="0"/>
              <a:ea typeface="+mn-ea"/>
              <a:cs typeface="+mn-cs"/>
            </a:endParaRPr>
          </a:p>
        </p:txBody>
      </p:sp>
      <p:sp>
        <p:nvSpPr>
          <p:cNvPr id="7" name="Rectangle 6">
            <a:extLst>
              <a:ext uri="{FF2B5EF4-FFF2-40B4-BE49-F238E27FC236}">
                <a16:creationId xmlns:a16="http://schemas.microsoft.com/office/drawing/2014/main" id="{F5935430-5825-3FCD-824A-E67047DD930C}"/>
              </a:ext>
            </a:extLst>
          </p:cNvPr>
          <p:cNvSpPr/>
          <p:nvPr/>
        </p:nvSpPr>
        <p:spPr bwMode="auto">
          <a:xfrm>
            <a:off x="1897324" y="1473884"/>
            <a:ext cx="10294676" cy="3919566"/>
          </a:xfrm>
          <a:prstGeom prst="rect">
            <a:avLst/>
          </a:prstGeom>
          <a:gradFill flip="none" rotWithShape="1">
            <a:gsLst>
              <a:gs pos="0">
                <a:srgbClr val="E6E6E6"/>
              </a:gs>
              <a:gs pos="48000">
                <a:schemeClr val="accent3">
                  <a:lumMod val="97000"/>
                  <a:lumOff val="3000"/>
                </a:schemeClr>
              </a:gs>
              <a:gs pos="100000">
                <a:schemeClr val="accent3">
                  <a:lumMod val="60000"/>
                  <a:lumOff val="40000"/>
                </a:schemeClr>
              </a:gs>
            </a:gsLst>
            <a:path path="circle">
              <a:fillToRect l="100000" t="100000"/>
            </a:path>
            <a:tileRect r="-100000" b="-100000"/>
          </a:gra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l"/>
            <a:r>
              <a:rPr lang="en-US" altLang="en-US" sz="2800" kern="0">
                <a:solidFill>
                  <a:schemeClr val="tx1"/>
                </a:solidFill>
                <a:latin typeface="+mn-lt"/>
              </a:rPr>
              <a:t>Insurer’s considerations</a:t>
            </a:r>
          </a:p>
          <a:p>
            <a:pPr marL="457200" indent="-457200" algn="l">
              <a:buFont typeface="Arial" panose="020B0604020202020204" pitchFamily="34" charset="0"/>
              <a:buChar char="•"/>
            </a:pPr>
            <a:endParaRPr lang="en-US" altLang="en-US" sz="2800" kern="0">
              <a:solidFill>
                <a:schemeClr val="tx1"/>
              </a:solidFill>
              <a:latin typeface="+mn-lt"/>
            </a:endParaRPr>
          </a:p>
          <a:p>
            <a:pPr marL="457200" indent="-457200" algn="l">
              <a:buFont typeface="Arial" panose="020B0604020202020204" pitchFamily="34" charset="0"/>
              <a:buChar char="•"/>
            </a:pPr>
            <a:endParaRPr lang="en-US" altLang="en-US" sz="2800" kern="0">
              <a:solidFill>
                <a:schemeClr val="tx1"/>
              </a:solidFill>
              <a:latin typeface="+mn-lt"/>
            </a:endParaRPr>
          </a:p>
          <a:p>
            <a:pPr marL="457200" indent="-457200" algn="l">
              <a:buFont typeface="Arial" panose="020B0604020202020204" pitchFamily="34" charset="0"/>
              <a:buChar char="•"/>
            </a:pPr>
            <a:endParaRPr lang="en-US" altLang="en-US" sz="2800" kern="0">
              <a:solidFill>
                <a:schemeClr val="tx1"/>
              </a:solidFill>
              <a:latin typeface="+mn-lt"/>
            </a:endParaRPr>
          </a:p>
        </p:txBody>
      </p:sp>
    </p:spTree>
    <p:extLst>
      <p:ext uri="{BB962C8B-B14F-4D97-AF65-F5344CB8AC3E}">
        <p14:creationId xmlns:p14="http://schemas.microsoft.com/office/powerpoint/2010/main" val="1566053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897323" y="195744"/>
            <a:ext cx="80925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3200" b="0" i="0" u="none" strike="noStrike" kern="0" cap="none" spc="0" normalizeH="0" baseline="0" noProof="0">
                <a:ln>
                  <a:noFill/>
                </a:ln>
                <a:solidFill>
                  <a:srgbClr val="000000"/>
                </a:solidFill>
                <a:effectLst/>
                <a:uLnTx/>
                <a:uFillTx/>
                <a:latin typeface="Arial"/>
                <a:ea typeface="+mj-ea"/>
                <a:cs typeface="+mj-cs"/>
              </a:rPr>
              <a:t>Overview</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Times New Roman"/>
                <a:ea typeface="+mn-ea"/>
                <a:cs typeface="+mn-cs"/>
              </a:rPr>
              <a:t>www.actuariesindia.org</a:t>
            </a:r>
          </a:p>
        </p:txBody>
      </p:sp>
      <p:sp>
        <p:nvSpPr>
          <p:cNvPr id="41" name="Oval 40">
            <a:extLst>
              <a:ext uri="{FF2B5EF4-FFF2-40B4-BE49-F238E27FC236}">
                <a16:creationId xmlns:a16="http://schemas.microsoft.com/office/drawing/2014/main" id="{757D71CE-7786-44C8-EFE0-272F3CF26DCB}"/>
              </a:ext>
            </a:extLst>
          </p:cNvPr>
          <p:cNvSpPr/>
          <p:nvPr/>
        </p:nvSpPr>
        <p:spPr bwMode="auto">
          <a:xfrm>
            <a:off x="6019800" y="1051165"/>
            <a:ext cx="228600" cy="228600"/>
          </a:xfrm>
          <a:prstGeom prst="ellipse">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pitchFamily="34" charset="0"/>
              <a:ea typeface="+mn-ea"/>
              <a:cs typeface="+mn-cs"/>
            </a:endParaRPr>
          </a:p>
        </p:txBody>
      </p:sp>
      <p:sp>
        <p:nvSpPr>
          <p:cNvPr id="20" name="Oval 19">
            <a:extLst>
              <a:ext uri="{FF2B5EF4-FFF2-40B4-BE49-F238E27FC236}">
                <a16:creationId xmlns:a16="http://schemas.microsoft.com/office/drawing/2014/main" id="{B60D9814-E95B-F933-1EB4-BFE82013EF16}"/>
              </a:ext>
            </a:extLst>
          </p:cNvPr>
          <p:cNvSpPr/>
          <p:nvPr/>
        </p:nvSpPr>
        <p:spPr bwMode="auto">
          <a:xfrm>
            <a:off x="5382070" y="6274956"/>
            <a:ext cx="228600" cy="228600"/>
          </a:xfrm>
          <a:prstGeom prst="ellipse">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pitchFamily="34" charset="0"/>
              <a:ea typeface="+mn-ea"/>
              <a:cs typeface="+mn-cs"/>
            </a:endParaRPr>
          </a:p>
        </p:txBody>
      </p:sp>
      <p:sp>
        <p:nvSpPr>
          <p:cNvPr id="7" name="Rectangle 6">
            <a:extLst>
              <a:ext uri="{FF2B5EF4-FFF2-40B4-BE49-F238E27FC236}">
                <a16:creationId xmlns:a16="http://schemas.microsoft.com/office/drawing/2014/main" id="{F5935430-5825-3FCD-824A-E67047DD930C}"/>
              </a:ext>
            </a:extLst>
          </p:cNvPr>
          <p:cNvSpPr/>
          <p:nvPr/>
        </p:nvSpPr>
        <p:spPr bwMode="auto">
          <a:xfrm>
            <a:off x="1897324" y="1473884"/>
            <a:ext cx="10294676" cy="3919566"/>
          </a:xfrm>
          <a:prstGeom prst="rect">
            <a:avLst/>
          </a:prstGeom>
          <a:gradFill flip="none" rotWithShape="1">
            <a:gsLst>
              <a:gs pos="0">
                <a:srgbClr val="E6E6E6"/>
              </a:gs>
              <a:gs pos="48000">
                <a:schemeClr val="accent3">
                  <a:lumMod val="97000"/>
                  <a:lumOff val="3000"/>
                </a:schemeClr>
              </a:gs>
              <a:gs pos="100000">
                <a:schemeClr val="accent3">
                  <a:lumMod val="60000"/>
                  <a:lumOff val="40000"/>
                </a:schemeClr>
              </a:gs>
            </a:gsLst>
            <a:path path="circle">
              <a:fillToRect l="100000" t="100000"/>
            </a:path>
            <a:tileRect r="-100000" b="-100000"/>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571500" indent="-571500" algn="l">
              <a:buFont typeface="+mj-lt"/>
              <a:buAutoNum type="arabicPeriod"/>
            </a:pPr>
            <a:r>
              <a:rPr lang="en-US" altLang="en-US" sz="2800" kern="0">
                <a:solidFill>
                  <a:schemeClr val="tx1"/>
                </a:solidFill>
                <a:latin typeface="+mn-lt"/>
              </a:rPr>
              <a:t>History of US Pension Plans: How did we get here?</a:t>
            </a:r>
          </a:p>
          <a:p>
            <a:pPr marL="571500" indent="-571500" algn="l">
              <a:buFont typeface="+mj-lt"/>
              <a:buAutoNum type="arabicPeriod"/>
            </a:pPr>
            <a:r>
              <a:rPr lang="en-US" altLang="en-US" sz="2800" kern="0">
                <a:solidFill>
                  <a:schemeClr val="tx1"/>
                </a:solidFill>
                <a:latin typeface="+mn-lt"/>
              </a:rPr>
              <a:t>Risks and reasons to De-Risk</a:t>
            </a:r>
          </a:p>
          <a:p>
            <a:pPr marL="571500" indent="-571500" algn="l">
              <a:buFont typeface="+mj-lt"/>
              <a:buAutoNum type="arabicPeriod"/>
            </a:pPr>
            <a:r>
              <a:rPr lang="en-US" altLang="en-US" sz="2800" kern="0">
                <a:solidFill>
                  <a:schemeClr val="tx1"/>
                </a:solidFill>
                <a:latin typeface="+mn-lt"/>
              </a:rPr>
              <a:t>De- Risking: Options and execution</a:t>
            </a:r>
          </a:p>
          <a:p>
            <a:pPr marL="571500" indent="-571500" algn="l">
              <a:buFont typeface="+mj-lt"/>
              <a:buAutoNum type="arabicPeriod"/>
            </a:pPr>
            <a:r>
              <a:rPr lang="en-US" altLang="en-US" sz="2800" kern="0">
                <a:solidFill>
                  <a:schemeClr val="tx1"/>
                </a:solidFill>
                <a:latin typeface="+mn-lt"/>
              </a:rPr>
              <a:t>Insurer’s considerations</a:t>
            </a:r>
          </a:p>
          <a:p>
            <a:pPr marL="571500" indent="-571500" algn="l">
              <a:buFont typeface="+mj-lt"/>
              <a:buAutoNum type="arabicPeriod"/>
            </a:pPr>
            <a:r>
              <a:rPr lang="en-US" altLang="en-US" sz="2800" kern="0">
                <a:solidFill>
                  <a:schemeClr val="tx1"/>
                </a:solidFill>
                <a:latin typeface="+mn-lt"/>
              </a:rPr>
              <a:t>Conclusion</a:t>
            </a:r>
          </a:p>
          <a:p>
            <a:pPr marL="457200" indent="-457200" algn="l">
              <a:buFont typeface="Arial" panose="020B0604020202020204" pitchFamily="34" charset="0"/>
              <a:buChar char="•"/>
            </a:pPr>
            <a:endParaRPr lang="en-US" altLang="en-US" sz="2800" kern="0">
              <a:solidFill>
                <a:schemeClr val="tx1"/>
              </a:solidFill>
              <a:latin typeface="+mn-lt"/>
            </a:endParaRPr>
          </a:p>
          <a:p>
            <a:pPr marL="457200" indent="-457200" algn="l">
              <a:buFont typeface="Arial" panose="020B0604020202020204" pitchFamily="34" charset="0"/>
              <a:buChar char="•"/>
            </a:pPr>
            <a:endParaRPr lang="en-US" altLang="en-US" sz="2800" kern="0">
              <a:solidFill>
                <a:schemeClr val="tx1"/>
              </a:solidFill>
              <a:latin typeface="+mn-lt"/>
            </a:endParaRPr>
          </a:p>
          <a:p>
            <a:pPr marL="457200" indent="-457200" algn="l">
              <a:buFont typeface="Arial" panose="020B0604020202020204" pitchFamily="34" charset="0"/>
              <a:buChar char="•"/>
            </a:pPr>
            <a:endParaRPr lang="en-US" altLang="en-US" sz="2800" kern="0">
              <a:solidFill>
                <a:schemeClr val="tx1"/>
              </a:solidFill>
              <a:latin typeface="+mn-lt"/>
            </a:endParaRPr>
          </a:p>
        </p:txBody>
      </p:sp>
    </p:spTree>
    <p:extLst>
      <p:ext uri="{BB962C8B-B14F-4D97-AF65-F5344CB8AC3E}">
        <p14:creationId xmlns:p14="http://schemas.microsoft.com/office/powerpoint/2010/main" val="6106739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sp>
        <p:nvSpPr>
          <p:cNvPr id="3" name="Footer Placeholder 4">
            <a:extLst>
              <a:ext uri="{FF2B5EF4-FFF2-40B4-BE49-F238E27FC236}">
                <a16:creationId xmlns:a16="http://schemas.microsoft.com/office/drawing/2014/main" id="{E4F64350-0915-0814-8EA9-D897384A9CC9}"/>
              </a:ext>
            </a:extLst>
          </p:cNvPr>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Times New Roman"/>
                <a:ea typeface="+mn-ea"/>
                <a:cs typeface="+mn-cs"/>
              </a:rPr>
              <a:t>www.actuariesindia.org</a:t>
            </a:r>
          </a:p>
        </p:txBody>
      </p:sp>
      <p:pic>
        <p:nvPicPr>
          <p:cNvPr id="6" name="Picture 5">
            <a:extLst>
              <a:ext uri="{FF2B5EF4-FFF2-40B4-BE49-F238E27FC236}">
                <a16:creationId xmlns:a16="http://schemas.microsoft.com/office/drawing/2014/main" id="{F578A81C-FAE1-5ADC-33A8-C845FAEB9E2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2" name="Rectangle 2">
            <a:extLst>
              <a:ext uri="{FF2B5EF4-FFF2-40B4-BE49-F238E27FC236}">
                <a16:creationId xmlns:a16="http://schemas.microsoft.com/office/drawing/2014/main" id="{3BA50D9C-F355-D07A-F5D1-4CCBFC9B2A6B}"/>
              </a:ext>
            </a:extLst>
          </p:cNvPr>
          <p:cNvSpPr txBox="1">
            <a:spLocks noChangeArrowheads="1"/>
          </p:cNvSpPr>
          <p:nvPr/>
        </p:nvSpPr>
        <p:spPr>
          <a:xfrm>
            <a:off x="1897323" y="172416"/>
            <a:ext cx="80925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50000"/>
              </a:lnSpc>
              <a:spcBef>
                <a:spcPct val="0"/>
              </a:spcBef>
              <a:spcAft>
                <a:spcPct val="0"/>
              </a:spcAft>
              <a:buClrTx/>
              <a:buSzTx/>
              <a:buFontTx/>
              <a:buNone/>
              <a:tabLst/>
              <a:defRPr/>
            </a:pPr>
            <a:r>
              <a:rPr kumimoji="0" lang="en-US" altLang="en-US" sz="2800" b="0" i="0" u="none" strike="noStrike" kern="0" cap="none" spc="0" normalizeH="0" baseline="0" noProof="0">
                <a:ln>
                  <a:noFill/>
                </a:ln>
                <a:solidFill>
                  <a:srgbClr val="000000"/>
                </a:solidFill>
                <a:effectLst/>
                <a:uLnTx/>
                <a:uFillTx/>
                <a:latin typeface="Arial"/>
                <a:ea typeface="+mj-ea"/>
                <a:cs typeface="+mj-cs"/>
              </a:rPr>
              <a:t>Group Annuity  </a:t>
            </a:r>
          </a:p>
          <a:p>
            <a:pPr algn="l">
              <a:lnSpc>
                <a:spcPct val="150000"/>
              </a:lnSpc>
            </a:pPr>
            <a:r>
              <a:rPr lang="en-US" altLang="en-US" sz="2200" b="1" kern="0">
                <a:solidFill>
                  <a:srgbClr val="0070C0"/>
                </a:solidFill>
                <a:latin typeface="Arial"/>
              </a:rPr>
              <a:t>Group Annuity Purchases – Market Update</a:t>
            </a:r>
          </a:p>
        </p:txBody>
      </p:sp>
      <p:pic>
        <p:nvPicPr>
          <p:cNvPr id="5" name="Picture 4">
            <a:extLst>
              <a:ext uri="{FF2B5EF4-FFF2-40B4-BE49-F238E27FC236}">
                <a16:creationId xmlns:a16="http://schemas.microsoft.com/office/drawing/2014/main" id="{59B41941-B77C-82F4-BEB7-6308D7797C22}"/>
              </a:ext>
            </a:extLst>
          </p:cNvPr>
          <p:cNvPicPr>
            <a:picLocks noChangeAspect="1"/>
          </p:cNvPicPr>
          <p:nvPr/>
        </p:nvPicPr>
        <p:blipFill>
          <a:blip r:embed="rId6"/>
          <a:stretch>
            <a:fillRect/>
          </a:stretch>
        </p:blipFill>
        <p:spPr>
          <a:xfrm>
            <a:off x="1974265" y="2022557"/>
            <a:ext cx="4917238" cy="3243772"/>
          </a:xfrm>
          <a:prstGeom prst="rect">
            <a:avLst/>
          </a:prstGeom>
        </p:spPr>
      </p:pic>
      <p:graphicFrame>
        <p:nvGraphicFramePr>
          <p:cNvPr id="8" name="Chart 7">
            <a:extLst>
              <a:ext uri="{FF2B5EF4-FFF2-40B4-BE49-F238E27FC236}">
                <a16:creationId xmlns:a16="http://schemas.microsoft.com/office/drawing/2014/main" id="{C330E67F-56C7-ED99-B682-377B9BFA1560}"/>
              </a:ext>
            </a:extLst>
          </p:cNvPr>
          <p:cNvGraphicFramePr>
            <a:graphicFrameLocks/>
          </p:cNvGraphicFramePr>
          <p:nvPr>
            <p:extLst>
              <p:ext uri="{D42A27DB-BD31-4B8C-83A1-F6EECF244321}">
                <p14:modId xmlns:p14="http://schemas.microsoft.com/office/powerpoint/2010/main" val="4241218677"/>
              </p:ext>
            </p:extLst>
          </p:nvPr>
        </p:nvGraphicFramePr>
        <p:xfrm>
          <a:off x="6891501" y="2022557"/>
          <a:ext cx="4917236" cy="3243772"/>
        </p:xfrm>
        <a:graphic>
          <a:graphicData uri="http://schemas.openxmlformats.org/drawingml/2006/chart">
            <c:chart xmlns:c="http://schemas.openxmlformats.org/drawingml/2006/chart" xmlns:r="http://schemas.openxmlformats.org/officeDocument/2006/relationships" r:id="rId7"/>
          </a:graphicData>
        </a:graphic>
      </p:graphicFrame>
      <p:sp>
        <p:nvSpPr>
          <p:cNvPr id="4" name="TextBox 3">
            <a:extLst>
              <a:ext uri="{FF2B5EF4-FFF2-40B4-BE49-F238E27FC236}">
                <a16:creationId xmlns:a16="http://schemas.microsoft.com/office/drawing/2014/main" id="{E9E90709-7BA1-654B-6CCD-03582965FCD0}"/>
              </a:ext>
            </a:extLst>
          </p:cNvPr>
          <p:cNvSpPr txBox="1"/>
          <p:nvPr/>
        </p:nvSpPr>
        <p:spPr>
          <a:xfrm>
            <a:off x="7159947" y="5287688"/>
            <a:ext cx="4575273" cy="246221"/>
          </a:xfrm>
          <a:prstGeom prst="rect">
            <a:avLst/>
          </a:prstGeom>
          <a:noFill/>
        </p:spPr>
        <p:txBody>
          <a:bodyPr wrap="square" rtlCol="0">
            <a:spAutoFit/>
          </a:bodyPr>
          <a:lstStyle/>
          <a:p>
            <a:r>
              <a:rPr lang="en-US" sz="1000" b="1" i="1">
                <a:solidFill>
                  <a:schemeClr val="bg2">
                    <a:lumMod val="75000"/>
                  </a:schemeClr>
                </a:solidFill>
              </a:rPr>
              <a:t>Source: LIMRA</a:t>
            </a:r>
          </a:p>
        </p:txBody>
      </p:sp>
      <p:sp>
        <p:nvSpPr>
          <p:cNvPr id="7" name="TextBox 6">
            <a:extLst>
              <a:ext uri="{FF2B5EF4-FFF2-40B4-BE49-F238E27FC236}">
                <a16:creationId xmlns:a16="http://schemas.microsoft.com/office/drawing/2014/main" id="{E23B6EF9-C48C-26EB-8AE9-717FDAE2D8DF}"/>
              </a:ext>
            </a:extLst>
          </p:cNvPr>
          <p:cNvSpPr txBox="1"/>
          <p:nvPr/>
        </p:nvSpPr>
        <p:spPr>
          <a:xfrm>
            <a:off x="1974265" y="5287688"/>
            <a:ext cx="4917236" cy="400110"/>
          </a:xfrm>
          <a:prstGeom prst="rect">
            <a:avLst/>
          </a:prstGeom>
          <a:noFill/>
        </p:spPr>
        <p:txBody>
          <a:bodyPr wrap="square" rtlCol="0">
            <a:spAutoFit/>
          </a:bodyPr>
          <a:lstStyle/>
          <a:p>
            <a:r>
              <a:rPr lang="en-US" sz="1000" b="1" i="1" err="1">
                <a:solidFill>
                  <a:schemeClr val="bg2">
                    <a:lumMod val="75000"/>
                  </a:schemeClr>
                </a:solidFill>
              </a:rPr>
              <a:t>Source:</a:t>
            </a:r>
            <a:r>
              <a:rPr lang="en-US" sz="1000" b="1" i="1" err="1">
                <a:solidFill>
                  <a:schemeClr val="bg2">
                    <a:lumMod val="75000"/>
                  </a:schemeClr>
                </a:solidFill>
                <a:hlinkClick r:id="rId8">
                  <a:extLst>
                    <a:ext uri="{A12FA001-AC4F-418D-AE19-62706E023703}">
                      <ahyp:hlinkClr xmlns:ahyp="http://schemas.microsoft.com/office/drawing/2018/hyperlinkcolor" val="tx"/>
                    </a:ext>
                  </a:extLst>
                </a:hlinkClick>
              </a:rPr>
              <a:t>Release</a:t>
            </a:r>
            <a:r>
              <a:rPr lang="en-US" sz="1000" b="1" i="1">
                <a:solidFill>
                  <a:schemeClr val="bg2">
                    <a:lumMod val="75000"/>
                  </a:schemeClr>
                </a:solidFill>
                <a:hlinkClick r:id="rId8">
                  <a:extLst>
                    <a:ext uri="{A12FA001-AC4F-418D-AE19-62706E023703}">
                      <ahyp:hlinkClr xmlns:ahyp="http://schemas.microsoft.com/office/drawing/2018/hyperlinkcolor" val="tx"/>
                    </a:ext>
                  </a:extLst>
                </a:hlinkClick>
              </a:rPr>
              <a:t>: Quarterly Retirement Market Data, First Quarter 2023 | Investment Company Institute (ici.org)</a:t>
            </a:r>
            <a:endParaRPr lang="en-US" sz="1000" b="1" i="1">
              <a:solidFill>
                <a:schemeClr val="bg2">
                  <a:lumMod val="75000"/>
                </a:schemeClr>
              </a:solidFill>
            </a:endParaRPr>
          </a:p>
        </p:txBody>
      </p:sp>
    </p:spTree>
    <p:extLst>
      <p:ext uri="{BB962C8B-B14F-4D97-AF65-F5344CB8AC3E}">
        <p14:creationId xmlns:p14="http://schemas.microsoft.com/office/powerpoint/2010/main" val="17549837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28E855A1-8607-C167-7253-384EB399FFAC}"/>
              </a:ext>
            </a:extLst>
          </p:cNvPr>
          <p:cNvSpPr/>
          <p:nvPr/>
        </p:nvSpPr>
        <p:spPr bwMode="auto">
          <a:xfrm>
            <a:off x="8174876" y="2203539"/>
            <a:ext cx="3347394" cy="3655723"/>
          </a:xfrm>
          <a:prstGeom prst="rect">
            <a:avLst/>
          </a:prstGeom>
          <a:solidFill>
            <a:srgbClr val="F7F7F7"/>
          </a:solid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400">
              <a:latin typeface="Arial" pitchFamily="34" charset="0"/>
            </a:endParaRPr>
          </a:p>
        </p:txBody>
      </p:sp>
      <p:sp>
        <p:nvSpPr>
          <p:cNvPr id="3" name="Footer Placeholder 4">
            <a:extLst>
              <a:ext uri="{FF2B5EF4-FFF2-40B4-BE49-F238E27FC236}">
                <a16:creationId xmlns:a16="http://schemas.microsoft.com/office/drawing/2014/main" id="{E4F64350-0915-0814-8EA9-D897384A9CC9}"/>
              </a:ext>
            </a:extLst>
          </p:cNvPr>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Times New Roman"/>
                <a:ea typeface="+mn-ea"/>
                <a:cs typeface="+mn-cs"/>
              </a:rPr>
              <a:t>www.actuariesindia.org</a:t>
            </a:r>
          </a:p>
        </p:txBody>
      </p:sp>
      <p:pic>
        <p:nvPicPr>
          <p:cNvPr id="6" name="Picture 5">
            <a:extLst>
              <a:ext uri="{FF2B5EF4-FFF2-40B4-BE49-F238E27FC236}">
                <a16:creationId xmlns:a16="http://schemas.microsoft.com/office/drawing/2014/main" id="{F578A81C-FAE1-5ADC-33A8-C845FAEB9E2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2" name="Rectangle 2">
            <a:extLst>
              <a:ext uri="{FF2B5EF4-FFF2-40B4-BE49-F238E27FC236}">
                <a16:creationId xmlns:a16="http://schemas.microsoft.com/office/drawing/2014/main" id="{937B25D0-A694-534E-D72D-0CF1BF0E473F}"/>
              </a:ext>
            </a:extLst>
          </p:cNvPr>
          <p:cNvSpPr txBox="1">
            <a:spLocks noChangeArrowheads="1"/>
          </p:cNvSpPr>
          <p:nvPr/>
        </p:nvSpPr>
        <p:spPr>
          <a:xfrm>
            <a:off x="1897323" y="172416"/>
            <a:ext cx="80925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50000"/>
              </a:lnSpc>
              <a:spcBef>
                <a:spcPct val="0"/>
              </a:spcBef>
              <a:spcAft>
                <a:spcPct val="0"/>
              </a:spcAft>
              <a:buClrTx/>
              <a:buSzTx/>
              <a:buFontTx/>
              <a:buNone/>
              <a:tabLst/>
              <a:defRPr/>
            </a:pPr>
            <a:r>
              <a:rPr kumimoji="0" lang="en-US" altLang="en-US" sz="2800" b="0" i="0" u="none" strike="noStrike" kern="0" cap="none" spc="0" normalizeH="0" baseline="0" noProof="0">
                <a:ln>
                  <a:noFill/>
                </a:ln>
                <a:solidFill>
                  <a:srgbClr val="000000"/>
                </a:solidFill>
                <a:effectLst/>
                <a:uLnTx/>
                <a:uFillTx/>
                <a:latin typeface="Arial"/>
                <a:ea typeface="+mj-ea"/>
                <a:cs typeface="+mj-cs"/>
              </a:rPr>
              <a:t>Group Annuity  </a:t>
            </a:r>
          </a:p>
          <a:p>
            <a:pPr algn="l">
              <a:lnSpc>
                <a:spcPct val="150000"/>
              </a:lnSpc>
            </a:pPr>
            <a:r>
              <a:rPr lang="en-US" altLang="en-US" sz="2200" b="1" kern="0">
                <a:solidFill>
                  <a:srgbClr val="0070C0"/>
                </a:solidFill>
                <a:latin typeface="Arial"/>
              </a:rPr>
              <a:t>Plan Sponsor’s consideration</a:t>
            </a:r>
          </a:p>
        </p:txBody>
      </p:sp>
      <p:sp>
        <p:nvSpPr>
          <p:cNvPr id="4" name="TextBox 3">
            <a:extLst>
              <a:ext uri="{FF2B5EF4-FFF2-40B4-BE49-F238E27FC236}">
                <a16:creationId xmlns:a16="http://schemas.microsoft.com/office/drawing/2014/main" id="{507427D9-63EB-D8A6-5E41-8820EE26A8C8}"/>
              </a:ext>
            </a:extLst>
          </p:cNvPr>
          <p:cNvSpPr txBox="1"/>
          <p:nvPr/>
        </p:nvSpPr>
        <p:spPr>
          <a:xfrm>
            <a:off x="1897323" y="1322485"/>
            <a:ext cx="9282321" cy="553998"/>
          </a:xfrm>
          <a:prstGeom prst="rect">
            <a:avLst/>
          </a:prstGeom>
          <a:noFill/>
        </p:spPr>
        <p:txBody>
          <a:bodyPr wrap="square" rtlCol="0">
            <a:spAutoFit/>
          </a:bodyPr>
          <a:lstStyle/>
          <a:p>
            <a:r>
              <a:rPr lang="en-US" sz="1600" b="1">
                <a:solidFill>
                  <a:schemeClr val="bg2">
                    <a:lumMod val="75000"/>
                  </a:schemeClr>
                </a:solidFill>
              </a:rPr>
              <a:t>Tender / Bid Process</a:t>
            </a:r>
          </a:p>
          <a:p>
            <a:r>
              <a:rPr lang="en-US" sz="1400">
                <a:solidFill>
                  <a:schemeClr val="tx1">
                    <a:lumMod val="65000"/>
                    <a:lumOff val="35000"/>
                  </a:schemeClr>
                </a:solidFill>
                <a:latin typeface="Times New Roman"/>
                <a:sym typeface="Wingdings" panose="05000000000000000000" pitchFamily="2" charset="2"/>
              </a:rPr>
              <a:t>Typical timeline, takes 6-18 months (approx.)</a:t>
            </a:r>
            <a:endParaRPr lang="en-US" sz="1400">
              <a:solidFill>
                <a:schemeClr val="tx1">
                  <a:lumMod val="65000"/>
                  <a:lumOff val="35000"/>
                </a:schemeClr>
              </a:solidFill>
              <a:latin typeface="Times New Roman"/>
            </a:endParaRPr>
          </a:p>
        </p:txBody>
      </p:sp>
      <p:sp>
        <p:nvSpPr>
          <p:cNvPr id="5" name="TextBox 4">
            <a:extLst>
              <a:ext uri="{FF2B5EF4-FFF2-40B4-BE49-F238E27FC236}">
                <a16:creationId xmlns:a16="http://schemas.microsoft.com/office/drawing/2014/main" id="{9DF2EAAF-5B0E-37A7-D99B-AF40FA6CE057}"/>
              </a:ext>
            </a:extLst>
          </p:cNvPr>
          <p:cNvSpPr txBox="1"/>
          <p:nvPr/>
        </p:nvSpPr>
        <p:spPr>
          <a:xfrm>
            <a:off x="8244385" y="2203539"/>
            <a:ext cx="3277884" cy="3321221"/>
          </a:xfrm>
          <a:prstGeom prst="rect">
            <a:avLst/>
          </a:prstGeom>
          <a:noFill/>
        </p:spPr>
        <p:txBody>
          <a:bodyPr wrap="square">
            <a:spAutoFit/>
          </a:bodyPr>
          <a:lstStyle/>
          <a:p>
            <a:pPr lvl="0"/>
            <a:endParaRPr lang="en-IN" sz="1400" kern="1200">
              <a:ea typeface="+mn-ea"/>
              <a:cs typeface="+mn-cs"/>
            </a:endParaRPr>
          </a:p>
          <a:p>
            <a:pPr marL="285750" lvl="0" indent="-285750">
              <a:buFont typeface="Arial" panose="020B0604020202020204" pitchFamily="34" charset="0"/>
              <a:buChar char="•"/>
            </a:pPr>
            <a:endParaRPr lang="en-IN" sz="1400" kern="1200">
              <a:ea typeface="+mn-ea"/>
              <a:cs typeface="+mn-cs"/>
            </a:endParaRPr>
          </a:p>
          <a:p>
            <a:pPr marL="342900" lvl="0" indent="-342900" eaLnBrk="0" fontAlgn="base" hangingPunct="0">
              <a:lnSpc>
                <a:spcPts val="2000"/>
              </a:lnSpc>
              <a:spcBef>
                <a:spcPct val="20000"/>
              </a:spcBef>
              <a:spcAft>
                <a:spcPct val="0"/>
              </a:spcAft>
              <a:buFont typeface="Arial" panose="020B0604020202020204" pitchFamily="34" charset="0"/>
              <a:buChar char="•"/>
            </a:pPr>
            <a:r>
              <a:rPr lang="en-IN" sz="1400"/>
              <a:t>Comprehensive market coverage</a:t>
            </a:r>
          </a:p>
          <a:p>
            <a:pPr marL="342900" lvl="0" indent="-342900" eaLnBrk="0" fontAlgn="base" hangingPunct="0">
              <a:lnSpc>
                <a:spcPts val="2000"/>
              </a:lnSpc>
              <a:spcBef>
                <a:spcPct val="20000"/>
              </a:spcBef>
              <a:spcAft>
                <a:spcPct val="0"/>
              </a:spcAft>
              <a:buFont typeface="Arial" panose="020B0604020202020204" pitchFamily="34" charset="0"/>
              <a:buChar char="•"/>
            </a:pPr>
            <a:r>
              <a:rPr lang="en-IN" sz="1400"/>
              <a:t>Decision not solely based on price</a:t>
            </a:r>
          </a:p>
          <a:p>
            <a:pPr marL="342900" lvl="0" indent="-342900" eaLnBrk="0" fontAlgn="base" hangingPunct="0">
              <a:lnSpc>
                <a:spcPts val="2000"/>
              </a:lnSpc>
              <a:spcBef>
                <a:spcPct val="20000"/>
              </a:spcBef>
              <a:spcAft>
                <a:spcPct val="0"/>
              </a:spcAft>
              <a:buFont typeface="Arial" panose="020B0604020202020204" pitchFamily="34" charset="0"/>
              <a:buChar char="•"/>
            </a:pPr>
            <a:r>
              <a:rPr lang="en-IN" sz="1400"/>
              <a:t>Regulatory guidelines for fiduciary responsibilities</a:t>
            </a:r>
          </a:p>
          <a:p>
            <a:pPr marL="342900" lvl="0" indent="-342900" eaLnBrk="0" fontAlgn="base" hangingPunct="0">
              <a:lnSpc>
                <a:spcPts val="2000"/>
              </a:lnSpc>
              <a:spcBef>
                <a:spcPct val="20000"/>
              </a:spcBef>
              <a:spcAft>
                <a:spcPct val="0"/>
              </a:spcAft>
              <a:buFont typeface="Arial" panose="020B0604020202020204" pitchFamily="34" charset="0"/>
              <a:buChar char="•"/>
            </a:pPr>
            <a:r>
              <a:rPr lang="en-IN" sz="1400" kern="1200">
                <a:ea typeface="+mn-ea"/>
                <a:cs typeface="+mn-cs"/>
              </a:rPr>
              <a:t>Meet standards of Department of Labor interpretive bulletin 95-1 when selecting an insuranc</a:t>
            </a:r>
            <a:r>
              <a:rPr lang="en-IN" sz="1400"/>
              <a:t>e </a:t>
            </a:r>
          </a:p>
          <a:p>
            <a:pPr marL="342900" lvl="0" indent="-342900" eaLnBrk="0" fontAlgn="base" hangingPunct="0">
              <a:lnSpc>
                <a:spcPts val="2000"/>
              </a:lnSpc>
              <a:spcBef>
                <a:spcPct val="20000"/>
              </a:spcBef>
              <a:spcAft>
                <a:spcPct val="0"/>
              </a:spcAft>
              <a:buFont typeface="Arial" panose="020B0604020202020204" pitchFamily="34" charset="0"/>
              <a:buChar char="•"/>
            </a:pPr>
            <a:r>
              <a:rPr lang="en-IN" sz="1400"/>
              <a:t>Participant Communication</a:t>
            </a:r>
          </a:p>
          <a:p>
            <a:pPr marL="342900" lvl="1" indent="-342900" eaLnBrk="0" fontAlgn="base" hangingPunct="0">
              <a:lnSpc>
                <a:spcPts val="2000"/>
              </a:lnSpc>
              <a:spcBef>
                <a:spcPct val="20000"/>
              </a:spcBef>
              <a:spcAft>
                <a:spcPct val="0"/>
              </a:spcAft>
              <a:buFont typeface="Arial" panose="020B0604020202020204" pitchFamily="34" charset="0"/>
              <a:buChar char="•"/>
            </a:pPr>
            <a:r>
              <a:rPr lang="en-IN" sz="1400"/>
              <a:t>Capital and Surplus</a:t>
            </a:r>
            <a:endParaRPr lang="en-US" sz="1400">
              <a:sym typeface="Wingdings" panose="05000000000000000000" pitchFamily="2" charset="2"/>
            </a:endParaRPr>
          </a:p>
          <a:p>
            <a:pPr marL="0" marR="0" lvl="0" indent="0" algn="ctr" defTabSz="457200" rtl="0" eaLnBrk="1" fontAlgn="auto" latinLnBrk="0" hangingPunct="1">
              <a:spcBef>
                <a:spcPts val="0"/>
              </a:spcBef>
              <a:spcAft>
                <a:spcPts val="0"/>
              </a:spcAft>
              <a:buClrTx/>
              <a:buSzTx/>
              <a:buFontTx/>
              <a:buNone/>
              <a:tabLst/>
              <a:defRPr/>
            </a:pPr>
            <a:endParaRPr kumimoji="0" lang="en-US" sz="1400" i="0" u="sng" strike="noStrike" kern="1200" cap="none" spc="0" normalizeH="0" baseline="0" noProof="0">
              <a:ln>
                <a:noFill/>
              </a:ln>
              <a:solidFill>
                <a:srgbClr val="004C97"/>
              </a:solidFill>
              <a:effectLst/>
              <a:uLnTx/>
              <a:uFillTx/>
              <a:ea typeface="+mn-ea"/>
              <a:cs typeface="+mn-cs"/>
            </a:endParaRPr>
          </a:p>
        </p:txBody>
      </p:sp>
      <p:sp>
        <p:nvSpPr>
          <p:cNvPr id="7" name="TextBox 6">
            <a:extLst>
              <a:ext uri="{FF2B5EF4-FFF2-40B4-BE49-F238E27FC236}">
                <a16:creationId xmlns:a16="http://schemas.microsoft.com/office/drawing/2014/main" id="{7E52FA99-1D81-B332-57B3-0C9359282A88}"/>
              </a:ext>
            </a:extLst>
          </p:cNvPr>
          <p:cNvSpPr txBox="1"/>
          <p:nvPr/>
        </p:nvSpPr>
        <p:spPr>
          <a:xfrm>
            <a:off x="1897323" y="2203539"/>
            <a:ext cx="4895850" cy="584775"/>
          </a:xfrm>
          <a:prstGeom prst="rect">
            <a:avLst/>
          </a:prstGeom>
          <a:noFill/>
        </p:spPr>
        <p:txBody>
          <a:bodyPr wrap="square">
            <a:spAutoFit/>
          </a:bodyPr>
          <a:lstStyle>
            <a:defPPr>
              <a:defRPr lang="en-US"/>
            </a:defPPr>
            <a:lvl1pPr lvl="0">
              <a:defRPr sz="1600" b="1">
                <a:solidFill>
                  <a:schemeClr val="accent5">
                    <a:lumMod val="50000"/>
                  </a:schemeClr>
                </a:solidFill>
                <a:latin typeface="+mj-lt"/>
              </a:defRPr>
            </a:lvl1pPr>
          </a:lstStyle>
          <a:p>
            <a:r>
              <a:rPr lang="en-US">
                <a:solidFill>
                  <a:schemeClr val="accent6">
                    <a:lumMod val="50000"/>
                  </a:schemeClr>
                </a:solidFill>
              </a:rPr>
              <a:t>Price Considerations</a:t>
            </a:r>
          </a:p>
          <a:p>
            <a:endParaRPr lang="en-US">
              <a:solidFill>
                <a:schemeClr val="accent6">
                  <a:lumMod val="50000"/>
                </a:schemeClr>
              </a:solidFill>
            </a:endParaRPr>
          </a:p>
        </p:txBody>
      </p:sp>
      <p:sp>
        <p:nvSpPr>
          <p:cNvPr id="8" name="TextBox 7">
            <a:extLst>
              <a:ext uri="{FF2B5EF4-FFF2-40B4-BE49-F238E27FC236}">
                <a16:creationId xmlns:a16="http://schemas.microsoft.com/office/drawing/2014/main" id="{A455F350-69FE-F426-D9E8-C3760C0A887A}"/>
              </a:ext>
            </a:extLst>
          </p:cNvPr>
          <p:cNvSpPr txBox="1"/>
          <p:nvPr/>
        </p:nvSpPr>
        <p:spPr>
          <a:xfrm>
            <a:off x="8174875" y="2284831"/>
            <a:ext cx="3144492" cy="584775"/>
          </a:xfrm>
          <a:prstGeom prst="rect">
            <a:avLst/>
          </a:prstGeom>
          <a:noFill/>
        </p:spPr>
        <p:txBody>
          <a:bodyPr wrap="square">
            <a:spAutoFit/>
          </a:bodyPr>
          <a:lstStyle/>
          <a:p>
            <a:pPr lvl="0"/>
            <a:r>
              <a:rPr lang="en-IN" sz="1600" b="1">
                <a:solidFill>
                  <a:schemeClr val="accent6">
                    <a:lumMod val="50000"/>
                  </a:schemeClr>
                </a:solidFill>
                <a:latin typeface="+mj-lt"/>
              </a:rPr>
              <a:t>Regulatory considerations</a:t>
            </a:r>
          </a:p>
          <a:p>
            <a:endParaRPr lang="en-US" sz="1600" b="1">
              <a:solidFill>
                <a:schemeClr val="accent6">
                  <a:lumMod val="50000"/>
                </a:schemeClr>
              </a:solidFill>
              <a:latin typeface="+mj-lt"/>
              <a:cs typeface="Calibri" panose="020F0502020204030204"/>
            </a:endParaRPr>
          </a:p>
        </p:txBody>
      </p:sp>
      <p:graphicFrame>
        <p:nvGraphicFramePr>
          <p:cNvPr id="12" name="Chart 11">
            <a:extLst>
              <a:ext uri="{FF2B5EF4-FFF2-40B4-BE49-F238E27FC236}">
                <a16:creationId xmlns:a16="http://schemas.microsoft.com/office/drawing/2014/main" id="{F97C2FE6-3779-C5E7-F22F-F988C6047028}"/>
              </a:ext>
            </a:extLst>
          </p:cNvPr>
          <p:cNvGraphicFramePr>
            <a:graphicFrameLocks/>
          </p:cNvGraphicFramePr>
          <p:nvPr>
            <p:extLst>
              <p:ext uri="{D42A27DB-BD31-4B8C-83A1-F6EECF244321}">
                <p14:modId xmlns:p14="http://schemas.microsoft.com/office/powerpoint/2010/main" val="3651678576"/>
              </p:ext>
            </p:extLst>
          </p:nvPr>
        </p:nvGraphicFramePr>
        <p:xfrm>
          <a:off x="1983624" y="2518028"/>
          <a:ext cx="6191251" cy="3213174"/>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7030045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A70E57D-EB2D-C102-1072-06106A329357}"/>
              </a:ext>
            </a:extLst>
          </p:cNvPr>
          <p:cNvSpPr/>
          <p:nvPr/>
        </p:nvSpPr>
        <p:spPr bwMode="auto">
          <a:xfrm>
            <a:off x="1997528" y="2112189"/>
            <a:ext cx="4746171" cy="2906378"/>
          </a:xfrm>
          <a:prstGeom prst="rect">
            <a:avLst/>
          </a:prstGeom>
          <a:solidFill>
            <a:srgbClr val="F7F7F7"/>
          </a:solid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400">
              <a:latin typeface="Arial" pitchFamily="34" charset="0"/>
            </a:endParaRPr>
          </a:p>
        </p:txBody>
      </p:sp>
      <p:sp>
        <p:nvSpPr>
          <p:cNvPr id="3" name="Footer Placeholder 4">
            <a:extLst>
              <a:ext uri="{FF2B5EF4-FFF2-40B4-BE49-F238E27FC236}">
                <a16:creationId xmlns:a16="http://schemas.microsoft.com/office/drawing/2014/main" id="{E4F64350-0915-0814-8EA9-D897384A9CC9}"/>
              </a:ext>
            </a:extLst>
          </p:cNvPr>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Times New Roman"/>
                <a:ea typeface="+mn-ea"/>
                <a:cs typeface="+mn-cs"/>
              </a:rPr>
              <a:t>www.actuariesindia.org</a:t>
            </a:r>
          </a:p>
        </p:txBody>
      </p:sp>
      <p:pic>
        <p:nvPicPr>
          <p:cNvPr id="6" name="Picture 5">
            <a:extLst>
              <a:ext uri="{FF2B5EF4-FFF2-40B4-BE49-F238E27FC236}">
                <a16:creationId xmlns:a16="http://schemas.microsoft.com/office/drawing/2014/main" id="{F578A81C-FAE1-5ADC-33A8-C845FAEB9E2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2" name="Rectangle 2">
            <a:extLst>
              <a:ext uri="{FF2B5EF4-FFF2-40B4-BE49-F238E27FC236}">
                <a16:creationId xmlns:a16="http://schemas.microsoft.com/office/drawing/2014/main" id="{D43647D5-4562-69AE-F37A-1E1833F32A8F}"/>
              </a:ext>
            </a:extLst>
          </p:cNvPr>
          <p:cNvSpPr txBox="1">
            <a:spLocks noChangeArrowheads="1"/>
          </p:cNvSpPr>
          <p:nvPr/>
        </p:nvSpPr>
        <p:spPr>
          <a:xfrm>
            <a:off x="1916372" y="187323"/>
            <a:ext cx="80925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50000"/>
              </a:lnSpc>
              <a:spcBef>
                <a:spcPct val="0"/>
              </a:spcBef>
              <a:spcAft>
                <a:spcPct val="0"/>
              </a:spcAft>
              <a:buClrTx/>
              <a:buSzTx/>
              <a:buFontTx/>
              <a:buNone/>
              <a:tabLst/>
              <a:defRPr/>
            </a:pPr>
            <a:r>
              <a:rPr kumimoji="0" lang="en-US" altLang="en-US" sz="2800" b="0" i="0" u="none" strike="noStrike" kern="0" cap="none" spc="0" normalizeH="0" baseline="0" noProof="0">
                <a:ln>
                  <a:noFill/>
                </a:ln>
                <a:solidFill>
                  <a:srgbClr val="000000"/>
                </a:solidFill>
                <a:effectLst/>
                <a:uLnTx/>
                <a:uFillTx/>
                <a:latin typeface="Arial"/>
                <a:ea typeface="+mj-ea"/>
                <a:cs typeface="+mj-cs"/>
              </a:rPr>
              <a:t>Group Annuity  </a:t>
            </a:r>
          </a:p>
          <a:p>
            <a:pPr algn="l">
              <a:lnSpc>
                <a:spcPct val="150000"/>
              </a:lnSpc>
            </a:pPr>
            <a:r>
              <a:rPr lang="en-US" altLang="en-US" sz="2200" b="1" kern="0">
                <a:solidFill>
                  <a:srgbClr val="0070C0"/>
                </a:solidFill>
                <a:latin typeface="Arial"/>
              </a:rPr>
              <a:t>Insurer’s consideration</a:t>
            </a:r>
          </a:p>
        </p:txBody>
      </p:sp>
      <p:sp>
        <p:nvSpPr>
          <p:cNvPr id="4" name="Rectangle 2">
            <a:extLst>
              <a:ext uri="{FF2B5EF4-FFF2-40B4-BE49-F238E27FC236}">
                <a16:creationId xmlns:a16="http://schemas.microsoft.com/office/drawing/2014/main" id="{AB2CC8AA-CCB2-5A4B-C5E1-4000C52FE085}"/>
              </a:ext>
            </a:extLst>
          </p:cNvPr>
          <p:cNvSpPr txBox="1">
            <a:spLocks noChangeArrowheads="1"/>
          </p:cNvSpPr>
          <p:nvPr/>
        </p:nvSpPr>
        <p:spPr>
          <a:xfrm>
            <a:off x="2425569" y="2454684"/>
            <a:ext cx="3537080" cy="191178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lvl="3" algn="l">
              <a:lnSpc>
                <a:spcPts val="2000"/>
              </a:lnSpc>
              <a:spcBef>
                <a:spcPct val="20000"/>
              </a:spcBef>
            </a:pPr>
            <a:r>
              <a:rPr lang="en-US" altLang="en-US" sz="1400">
                <a:solidFill>
                  <a:schemeClr val="tx1"/>
                </a:solidFill>
                <a:latin typeface="+mn-lt"/>
              </a:rPr>
              <a:t>Key Assumptions drive pricing deals</a:t>
            </a:r>
          </a:p>
          <a:p>
            <a:pPr marL="342900" lvl="3" indent="-342900" algn="l">
              <a:lnSpc>
                <a:spcPts val="2000"/>
              </a:lnSpc>
              <a:spcBef>
                <a:spcPct val="20000"/>
              </a:spcBef>
              <a:buFont typeface="Arial" panose="020B0604020202020204" pitchFamily="34" charset="0"/>
              <a:buChar char="•"/>
            </a:pPr>
            <a:r>
              <a:rPr lang="en-US" altLang="en-US" sz="1400">
                <a:solidFill>
                  <a:schemeClr val="tx1"/>
                </a:solidFill>
                <a:latin typeface="+mn-lt"/>
              </a:rPr>
              <a:t>Mortality</a:t>
            </a:r>
          </a:p>
          <a:p>
            <a:pPr marL="800100" lvl="4" indent="-342900" algn="l">
              <a:lnSpc>
                <a:spcPts val="2000"/>
              </a:lnSpc>
              <a:spcBef>
                <a:spcPct val="20000"/>
              </a:spcBef>
              <a:buFont typeface="Arial" panose="020B0604020202020204" pitchFamily="34" charset="0"/>
              <a:buChar char="•"/>
            </a:pPr>
            <a:r>
              <a:rPr lang="en-US" altLang="en-US" sz="1400">
                <a:solidFill>
                  <a:schemeClr val="tx1"/>
                </a:solidFill>
                <a:latin typeface="+mn-lt"/>
              </a:rPr>
              <a:t>Gender, Lifestyle, Occupation etc.,</a:t>
            </a:r>
          </a:p>
          <a:p>
            <a:pPr marL="800100" lvl="4" indent="-342900" algn="l">
              <a:lnSpc>
                <a:spcPts val="2000"/>
              </a:lnSpc>
              <a:spcBef>
                <a:spcPct val="20000"/>
              </a:spcBef>
              <a:buFont typeface="Arial" panose="020B0604020202020204" pitchFamily="34" charset="0"/>
              <a:buChar char="•"/>
            </a:pPr>
            <a:r>
              <a:rPr lang="en-US" altLang="en-US" sz="1400">
                <a:solidFill>
                  <a:schemeClr val="tx1"/>
                </a:solidFill>
                <a:latin typeface="+mn-lt"/>
              </a:rPr>
              <a:t>Need to get mortality right</a:t>
            </a:r>
          </a:p>
          <a:p>
            <a:pPr marL="342900" indent="-342900" algn="l">
              <a:lnSpc>
                <a:spcPts val="2000"/>
              </a:lnSpc>
              <a:spcBef>
                <a:spcPct val="20000"/>
              </a:spcBef>
              <a:buFont typeface="Arial" panose="020B0604020202020204" pitchFamily="34" charset="0"/>
              <a:buChar char="•"/>
            </a:pPr>
            <a:r>
              <a:rPr lang="en-US" altLang="en-US" sz="1400">
                <a:solidFill>
                  <a:schemeClr val="tx1"/>
                </a:solidFill>
                <a:latin typeface="+mn-lt"/>
                <a:ea typeface="+mn-ea"/>
                <a:cs typeface="+mn-cs"/>
              </a:rPr>
              <a:t>Plan Feature Utilization</a:t>
            </a:r>
          </a:p>
          <a:p>
            <a:pPr marL="342900" indent="-342900" algn="l">
              <a:lnSpc>
                <a:spcPts val="2000"/>
              </a:lnSpc>
              <a:spcBef>
                <a:spcPct val="20000"/>
              </a:spcBef>
              <a:buFont typeface="Arial" panose="020B0604020202020204" pitchFamily="34" charset="0"/>
              <a:buChar char="•"/>
            </a:pPr>
            <a:r>
              <a:rPr lang="en-US" altLang="en-US" sz="1400">
                <a:solidFill>
                  <a:schemeClr val="tx1"/>
                </a:solidFill>
                <a:latin typeface="+mn-lt"/>
                <a:ea typeface="+mn-ea"/>
                <a:cs typeface="+mn-cs"/>
              </a:rPr>
              <a:t>Investment Earnings</a:t>
            </a:r>
          </a:p>
          <a:p>
            <a:pPr marL="342900" indent="-342900" algn="l">
              <a:lnSpc>
                <a:spcPts val="2000"/>
              </a:lnSpc>
              <a:spcBef>
                <a:spcPct val="20000"/>
              </a:spcBef>
              <a:buFont typeface="Arial" panose="020B0604020202020204" pitchFamily="34" charset="0"/>
              <a:buChar char="•"/>
            </a:pPr>
            <a:r>
              <a:rPr lang="en-US" altLang="en-US" sz="1400">
                <a:solidFill>
                  <a:schemeClr val="tx1"/>
                </a:solidFill>
                <a:latin typeface="+mn-lt"/>
                <a:ea typeface="+mn-ea"/>
                <a:cs typeface="+mn-cs"/>
              </a:rPr>
              <a:t>Expenses</a:t>
            </a:r>
          </a:p>
          <a:p>
            <a:pPr marL="342900" indent="-342900" algn="l">
              <a:lnSpc>
                <a:spcPts val="2000"/>
              </a:lnSpc>
              <a:spcBef>
                <a:spcPct val="20000"/>
              </a:spcBef>
              <a:buFont typeface="Arial" panose="020B0604020202020204" pitchFamily="34" charset="0"/>
              <a:buChar char="•"/>
            </a:pPr>
            <a:r>
              <a:rPr lang="en-US" altLang="en-US" sz="1400">
                <a:solidFill>
                  <a:schemeClr val="tx1"/>
                </a:solidFill>
                <a:latin typeface="+mn-lt"/>
                <a:ea typeface="+mn-ea"/>
                <a:cs typeface="+mn-cs"/>
              </a:rPr>
              <a:t>Reserve &amp; capital</a:t>
            </a:r>
          </a:p>
          <a:p>
            <a:pPr marL="342900" indent="-342900" algn="l">
              <a:buFont typeface="Arial" panose="020B0604020202020204" pitchFamily="34" charset="0"/>
              <a:buChar char="•"/>
            </a:pPr>
            <a:endParaRPr lang="en-US" altLang="en-US" sz="1400" kern="0">
              <a:solidFill>
                <a:schemeClr val="tx1"/>
              </a:solidFill>
              <a:latin typeface="+mn-lt"/>
            </a:endParaRPr>
          </a:p>
          <a:p>
            <a:pPr marL="342900" indent="-342900" algn="l">
              <a:buFont typeface="Arial" panose="020B0604020202020204" pitchFamily="34" charset="0"/>
              <a:buChar char="•"/>
            </a:pPr>
            <a:endParaRPr lang="en-US" altLang="en-US" sz="1400" kern="0">
              <a:solidFill>
                <a:schemeClr val="tx1"/>
              </a:solidFill>
              <a:latin typeface="+mn-lt"/>
            </a:endParaRPr>
          </a:p>
        </p:txBody>
      </p:sp>
      <p:sp>
        <p:nvSpPr>
          <p:cNvPr id="10" name="TextBox 9">
            <a:extLst>
              <a:ext uri="{FF2B5EF4-FFF2-40B4-BE49-F238E27FC236}">
                <a16:creationId xmlns:a16="http://schemas.microsoft.com/office/drawing/2014/main" id="{3C5FCADC-D153-85F0-386A-743416AAD1E0}"/>
              </a:ext>
            </a:extLst>
          </p:cNvPr>
          <p:cNvSpPr txBox="1"/>
          <p:nvPr/>
        </p:nvSpPr>
        <p:spPr>
          <a:xfrm>
            <a:off x="1916372" y="1312213"/>
            <a:ext cx="8923077" cy="800219"/>
          </a:xfrm>
          <a:prstGeom prst="rect">
            <a:avLst/>
          </a:prstGeom>
          <a:noFill/>
        </p:spPr>
        <p:txBody>
          <a:bodyPr wrap="square">
            <a:spAutoFit/>
          </a:bodyPr>
          <a:lstStyle/>
          <a:p>
            <a:pPr>
              <a:buClr>
                <a:srgbClr val="787878"/>
              </a:buClr>
            </a:pPr>
            <a:r>
              <a:rPr lang="en-US" sz="1400">
                <a:solidFill>
                  <a:schemeClr val="tx1">
                    <a:lumMod val="65000"/>
                    <a:lumOff val="35000"/>
                  </a:schemeClr>
                </a:solidFill>
                <a:latin typeface="Times New Roman"/>
              </a:rPr>
              <a:t>Insurers provided plan specifications and census data. Considerable Q&amp;A on provisions and data issues.</a:t>
            </a:r>
          </a:p>
          <a:p>
            <a:pPr>
              <a:buClr>
                <a:srgbClr val="787878"/>
              </a:buClr>
            </a:pPr>
            <a:r>
              <a:rPr lang="en-US" sz="1400">
                <a:solidFill>
                  <a:schemeClr val="tx1">
                    <a:lumMod val="65000"/>
                    <a:lumOff val="35000"/>
                  </a:schemeClr>
                </a:solidFill>
                <a:latin typeface="Times New Roman"/>
              </a:rPr>
              <a:t>Insurers submit competitive bids for client review.</a:t>
            </a:r>
          </a:p>
          <a:p>
            <a:pPr>
              <a:buClr>
                <a:srgbClr val="787878"/>
              </a:buClr>
            </a:pPr>
            <a:endParaRPr lang="en-US" sz="1800">
              <a:solidFill>
                <a:schemeClr val="bg1"/>
              </a:solidFill>
            </a:endParaRPr>
          </a:p>
        </p:txBody>
      </p:sp>
      <p:graphicFrame>
        <p:nvGraphicFramePr>
          <p:cNvPr id="5" name="Chart 4">
            <a:extLst>
              <a:ext uri="{FF2B5EF4-FFF2-40B4-BE49-F238E27FC236}">
                <a16:creationId xmlns:a16="http://schemas.microsoft.com/office/drawing/2014/main" id="{D485304E-72EA-27C2-61D5-6CEDB05B9FC6}"/>
              </a:ext>
            </a:extLst>
          </p:cNvPr>
          <p:cNvGraphicFramePr>
            <a:graphicFrameLocks/>
          </p:cNvGraphicFramePr>
          <p:nvPr>
            <p:extLst>
              <p:ext uri="{D42A27DB-BD31-4B8C-83A1-F6EECF244321}">
                <p14:modId xmlns:p14="http://schemas.microsoft.com/office/powerpoint/2010/main" val="1708536662"/>
              </p:ext>
            </p:extLst>
          </p:nvPr>
        </p:nvGraphicFramePr>
        <p:xfrm>
          <a:off x="7124885" y="2112189"/>
          <a:ext cx="3863204" cy="3595771"/>
        </p:xfrm>
        <a:graphic>
          <a:graphicData uri="http://schemas.openxmlformats.org/drawingml/2006/chart">
            <c:chart xmlns:c="http://schemas.openxmlformats.org/drawingml/2006/chart" xmlns:r="http://schemas.openxmlformats.org/officeDocument/2006/relationships" r:id="rId6"/>
          </a:graphicData>
        </a:graphic>
      </p:graphicFrame>
      <p:sp>
        <p:nvSpPr>
          <p:cNvPr id="7" name="TextBox 6">
            <a:extLst>
              <a:ext uri="{FF2B5EF4-FFF2-40B4-BE49-F238E27FC236}">
                <a16:creationId xmlns:a16="http://schemas.microsoft.com/office/drawing/2014/main" id="{B06D727E-154D-E811-5345-260D71D75A34}"/>
              </a:ext>
            </a:extLst>
          </p:cNvPr>
          <p:cNvSpPr txBox="1"/>
          <p:nvPr/>
        </p:nvSpPr>
        <p:spPr>
          <a:xfrm>
            <a:off x="7079902" y="1819801"/>
            <a:ext cx="4895850" cy="584775"/>
          </a:xfrm>
          <a:prstGeom prst="rect">
            <a:avLst/>
          </a:prstGeom>
          <a:noFill/>
        </p:spPr>
        <p:txBody>
          <a:bodyPr wrap="square" lIns="91440" tIns="45720" rIns="91440" bIns="45720" anchor="t">
            <a:spAutoFit/>
          </a:bodyPr>
          <a:lstStyle>
            <a:defPPr>
              <a:defRPr lang="en-US"/>
            </a:defPPr>
            <a:lvl1pPr lvl="0">
              <a:defRPr sz="1600" b="1">
                <a:solidFill>
                  <a:schemeClr val="accent5">
                    <a:lumMod val="50000"/>
                  </a:schemeClr>
                </a:solidFill>
                <a:latin typeface="+mj-lt"/>
              </a:defRPr>
            </a:lvl1pPr>
          </a:lstStyle>
          <a:p>
            <a:r>
              <a:rPr lang="en-US">
                <a:solidFill>
                  <a:schemeClr val="accent6">
                    <a:lumMod val="50000"/>
                  </a:schemeClr>
                </a:solidFill>
              </a:rPr>
              <a:t>Annuity vs. PBO (Illustration)</a:t>
            </a:r>
          </a:p>
          <a:p>
            <a:endParaRPr lang="en-US">
              <a:solidFill>
                <a:schemeClr val="accent6">
                  <a:lumMod val="50000"/>
                </a:schemeClr>
              </a:solidFill>
            </a:endParaRPr>
          </a:p>
        </p:txBody>
      </p:sp>
    </p:spTree>
    <p:extLst>
      <p:ext uri="{BB962C8B-B14F-4D97-AF65-F5344CB8AC3E}">
        <p14:creationId xmlns:p14="http://schemas.microsoft.com/office/powerpoint/2010/main" val="848011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D40A5AF-2FB9-FBA4-9D8B-C02029A9AA04}"/>
              </a:ext>
            </a:extLst>
          </p:cNvPr>
          <p:cNvSpPr/>
          <p:nvPr/>
        </p:nvSpPr>
        <p:spPr bwMode="auto">
          <a:xfrm>
            <a:off x="7698746" y="1748428"/>
            <a:ext cx="3793105" cy="3672657"/>
          </a:xfrm>
          <a:prstGeom prst="rect">
            <a:avLst/>
          </a:prstGeom>
          <a:solidFill>
            <a:srgbClr val="F7F7F7"/>
          </a:solid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400">
              <a:latin typeface="Arial" pitchFamily="34" charset="0"/>
            </a:endParaRPr>
          </a:p>
        </p:txBody>
      </p:sp>
      <p:sp>
        <p:nvSpPr>
          <p:cNvPr id="3" name="Footer Placeholder 4">
            <a:extLst>
              <a:ext uri="{FF2B5EF4-FFF2-40B4-BE49-F238E27FC236}">
                <a16:creationId xmlns:a16="http://schemas.microsoft.com/office/drawing/2014/main" id="{E4F64350-0915-0814-8EA9-D897384A9CC9}"/>
              </a:ext>
            </a:extLst>
          </p:cNvPr>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Times New Roman"/>
                <a:ea typeface="+mn-ea"/>
                <a:cs typeface="+mn-cs"/>
              </a:rPr>
              <a:t>www.actuariesindia.org</a:t>
            </a:r>
          </a:p>
        </p:txBody>
      </p:sp>
      <p:pic>
        <p:nvPicPr>
          <p:cNvPr id="6" name="Picture 5">
            <a:extLst>
              <a:ext uri="{FF2B5EF4-FFF2-40B4-BE49-F238E27FC236}">
                <a16:creationId xmlns:a16="http://schemas.microsoft.com/office/drawing/2014/main" id="{F578A81C-FAE1-5ADC-33A8-C845FAEB9E2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2" name="Rectangle 2">
            <a:extLst>
              <a:ext uri="{FF2B5EF4-FFF2-40B4-BE49-F238E27FC236}">
                <a16:creationId xmlns:a16="http://schemas.microsoft.com/office/drawing/2014/main" id="{DAEC0C71-1A49-688E-AD99-230F1B2A149C}"/>
              </a:ext>
            </a:extLst>
          </p:cNvPr>
          <p:cNvSpPr txBox="1">
            <a:spLocks noChangeArrowheads="1"/>
          </p:cNvSpPr>
          <p:nvPr/>
        </p:nvSpPr>
        <p:spPr>
          <a:xfrm>
            <a:off x="1916372" y="187323"/>
            <a:ext cx="80925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50000"/>
              </a:lnSpc>
              <a:spcBef>
                <a:spcPct val="0"/>
              </a:spcBef>
              <a:spcAft>
                <a:spcPct val="0"/>
              </a:spcAft>
              <a:buClrTx/>
              <a:buSzTx/>
              <a:buFontTx/>
              <a:buNone/>
              <a:tabLst/>
              <a:defRPr/>
            </a:pPr>
            <a:r>
              <a:rPr kumimoji="0" lang="en-US" altLang="en-US" sz="2800" b="0" i="0" u="none" strike="noStrike" kern="0" cap="none" spc="0" normalizeH="0" baseline="0" noProof="0">
                <a:ln>
                  <a:noFill/>
                </a:ln>
                <a:solidFill>
                  <a:srgbClr val="000000"/>
                </a:solidFill>
                <a:effectLst/>
                <a:uLnTx/>
                <a:uFillTx/>
                <a:latin typeface="Arial"/>
                <a:ea typeface="+mj-ea"/>
                <a:cs typeface="+mj-cs"/>
              </a:rPr>
              <a:t>Group Annuity  </a:t>
            </a:r>
          </a:p>
          <a:p>
            <a:pPr algn="l">
              <a:lnSpc>
                <a:spcPct val="150000"/>
              </a:lnSpc>
            </a:pPr>
            <a:r>
              <a:rPr lang="en-US" altLang="en-US" sz="2200" b="1" kern="0">
                <a:solidFill>
                  <a:srgbClr val="0070C0"/>
                </a:solidFill>
                <a:latin typeface="Arial"/>
              </a:rPr>
              <a:t>Insurer’s consideration – Emergence of Profit</a:t>
            </a:r>
          </a:p>
        </p:txBody>
      </p:sp>
      <p:sp>
        <p:nvSpPr>
          <p:cNvPr id="4" name="TextBox 3">
            <a:extLst>
              <a:ext uri="{FF2B5EF4-FFF2-40B4-BE49-F238E27FC236}">
                <a16:creationId xmlns:a16="http://schemas.microsoft.com/office/drawing/2014/main" id="{92426C17-CC29-F144-B557-768314FEFAF7}"/>
              </a:ext>
            </a:extLst>
          </p:cNvPr>
          <p:cNvSpPr txBox="1"/>
          <p:nvPr/>
        </p:nvSpPr>
        <p:spPr>
          <a:xfrm>
            <a:off x="8267700" y="2049713"/>
            <a:ext cx="3224151" cy="3216265"/>
          </a:xfrm>
          <a:prstGeom prst="rect">
            <a:avLst/>
          </a:prstGeom>
          <a:noFill/>
        </p:spPr>
        <p:txBody>
          <a:bodyPr wrap="square">
            <a:spAutoFit/>
          </a:bodyPr>
          <a:lstStyle/>
          <a:p>
            <a:pPr marL="285750" indent="-285750">
              <a:lnSpc>
                <a:spcPct val="150000"/>
              </a:lnSpc>
              <a:buFont typeface="Arial" panose="020B0604020202020204" pitchFamily="34" charset="0"/>
              <a:buChar char="•"/>
            </a:pPr>
            <a:r>
              <a:rPr lang="en-US" sz="1400">
                <a:solidFill>
                  <a:schemeClr val="tx1">
                    <a:lumMod val="65000"/>
                    <a:lumOff val="35000"/>
                  </a:schemeClr>
                </a:solidFill>
                <a:latin typeface="Times New Roman" panose="02020603050405020304" pitchFamily="18" charset="0"/>
                <a:cs typeface="Times New Roman" panose="02020603050405020304" pitchFamily="18" charset="0"/>
              </a:rPr>
              <a:t>A PRT case has no recurring premium deposits </a:t>
            </a:r>
            <a:r>
              <a:rPr lang="en-US" sz="1400">
                <a:solidFill>
                  <a:schemeClr val="tx1">
                    <a:lumMod val="65000"/>
                    <a:lumOff val="35000"/>
                  </a:schemeClr>
                </a:solidFill>
                <a:latin typeface="Times New Roman" panose="02020603050405020304" pitchFamily="18" charset="0"/>
                <a:cs typeface="Times New Roman" panose="02020603050405020304" pitchFamily="18" charset="0"/>
                <a:sym typeface="Wingdings" panose="05000000000000000000" pitchFamily="2" charset="2"/>
              </a:rPr>
              <a:t> Setup a large reserve for future benefits</a:t>
            </a:r>
          </a:p>
          <a:p>
            <a:pPr marL="285750" indent="-285750">
              <a:lnSpc>
                <a:spcPct val="150000"/>
              </a:lnSpc>
              <a:buFont typeface="Arial" panose="020B0604020202020204" pitchFamily="34" charset="0"/>
              <a:buChar char="•"/>
            </a:pPr>
            <a:r>
              <a:rPr lang="en-US" sz="1400">
                <a:solidFill>
                  <a:schemeClr val="tx1">
                    <a:lumMod val="65000"/>
                    <a:lumOff val="35000"/>
                  </a:schemeClr>
                </a:solidFill>
                <a:latin typeface="Times New Roman" panose="02020603050405020304" pitchFamily="18" charset="0"/>
                <a:cs typeface="Times New Roman" panose="02020603050405020304" pitchFamily="18" charset="0"/>
              </a:rPr>
              <a:t>Initial Capital Loan from Corporate = (STAT Reserve + RBC) – Premium</a:t>
            </a:r>
          </a:p>
          <a:p>
            <a:pPr marL="285750" indent="-285750">
              <a:lnSpc>
                <a:spcPct val="150000"/>
              </a:lnSpc>
              <a:buFont typeface="Arial" panose="020B0604020202020204" pitchFamily="34" charset="0"/>
              <a:buChar char="•"/>
            </a:pPr>
            <a:r>
              <a:rPr lang="en-US" sz="1400">
                <a:solidFill>
                  <a:schemeClr val="tx1">
                    <a:lumMod val="65000"/>
                    <a:lumOff val="35000"/>
                  </a:schemeClr>
                </a:solidFill>
                <a:latin typeface="Times New Roman" panose="02020603050405020304" pitchFamily="18" charset="0"/>
                <a:cs typeface="Times New Roman" panose="02020603050405020304" pitchFamily="18" charset="0"/>
              </a:rPr>
              <a:t>Return capital to corporate as earnings emerge over time</a:t>
            </a:r>
          </a:p>
          <a:p>
            <a:pPr marL="285750" indent="-285750">
              <a:lnSpc>
                <a:spcPct val="150000"/>
              </a:lnSpc>
              <a:buFont typeface="Arial" panose="020B0604020202020204" pitchFamily="34" charset="0"/>
              <a:buChar char="•"/>
            </a:pPr>
            <a:r>
              <a:rPr lang="en-US" sz="1400">
                <a:solidFill>
                  <a:schemeClr val="tx1">
                    <a:lumMod val="65000"/>
                    <a:lumOff val="35000"/>
                  </a:schemeClr>
                </a:solidFill>
                <a:latin typeface="Times New Roman" panose="02020603050405020304" pitchFamily="18" charset="0"/>
                <a:cs typeface="Times New Roman" panose="02020603050405020304" pitchFamily="18" charset="0"/>
              </a:rPr>
              <a:t>Key pricing metric is IRR on corporate transfers</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400" b="0" i="0" u="sng" strike="noStrike" kern="1200" cap="none" spc="0" normalizeH="0" baseline="0" noProof="0">
              <a:ln>
                <a:noFill/>
              </a:ln>
              <a:solidFill>
                <a:srgbClr val="004C97"/>
              </a:solidFill>
              <a:effectLst/>
              <a:uLnTx/>
              <a:uFillTx/>
              <a:latin typeface="Times New Roman" panose="02020603050405020304" pitchFamily="18" charset="0"/>
              <a:cs typeface="Times New Roman" panose="02020603050405020304" pitchFamily="18" charset="0"/>
            </a:endParaRPr>
          </a:p>
        </p:txBody>
      </p:sp>
      <p:graphicFrame>
        <p:nvGraphicFramePr>
          <p:cNvPr id="5" name="Chart 4">
            <a:extLst>
              <a:ext uri="{FF2B5EF4-FFF2-40B4-BE49-F238E27FC236}">
                <a16:creationId xmlns:a16="http://schemas.microsoft.com/office/drawing/2014/main" id="{47C2D52F-1E28-EB20-3883-CBBF25EC175A}"/>
              </a:ext>
            </a:extLst>
          </p:cNvPr>
          <p:cNvGraphicFramePr>
            <a:graphicFrameLocks/>
          </p:cNvGraphicFramePr>
          <p:nvPr>
            <p:extLst>
              <p:ext uri="{D42A27DB-BD31-4B8C-83A1-F6EECF244321}">
                <p14:modId xmlns:p14="http://schemas.microsoft.com/office/powerpoint/2010/main" val="3665726239"/>
              </p:ext>
            </p:extLst>
          </p:nvPr>
        </p:nvGraphicFramePr>
        <p:xfrm>
          <a:off x="1916372" y="1748428"/>
          <a:ext cx="5583885" cy="3672658"/>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4485441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Times New Roman"/>
                <a:ea typeface="+mn-ea"/>
                <a:cs typeface="+mn-cs"/>
              </a:rPr>
              <a:t>www.actuariesindia.org</a:t>
            </a:r>
          </a:p>
        </p:txBody>
      </p:sp>
      <p:sp>
        <p:nvSpPr>
          <p:cNvPr id="41" name="Oval 40">
            <a:extLst>
              <a:ext uri="{FF2B5EF4-FFF2-40B4-BE49-F238E27FC236}">
                <a16:creationId xmlns:a16="http://schemas.microsoft.com/office/drawing/2014/main" id="{757D71CE-7786-44C8-EFE0-272F3CF26DCB}"/>
              </a:ext>
            </a:extLst>
          </p:cNvPr>
          <p:cNvSpPr/>
          <p:nvPr/>
        </p:nvSpPr>
        <p:spPr bwMode="auto">
          <a:xfrm>
            <a:off x="6019800" y="1051165"/>
            <a:ext cx="228600" cy="228600"/>
          </a:xfrm>
          <a:prstGeom prst="ellipse">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pitchFamily="34" charset="0"/>
              <a:ea typeface="+mn-ea"/>
              <a:cs typeface="+mn-cs"/>
            </a:endParaRPr>
          </a:p>
        </p:txBody>
      </p:sp>
      <p:sp>
        <p:nvSpPr>
          <p:cNvPr id="20" name="Oval 19">
            <a:extLst>
              <a:ext uri="{FF2B5EF4-FFF2-40B4-BE49-F238E27FC236}">
                <a16:creationId xmlns:a16="http://schemas.microsoft.com/office/drawing/2014/main" id="{B60D9814-E95B-F933-1EB4-BFE82013EF16}"/>
              </a:ext>
            </a:extLst>
          </p:cNvPr>
          <p:cNvSpPr/>
          <p:nvPr/>
        </p:nvSpPr>
        <p:spPr bwMode="auto">
          <a:xfrm>
            <a:off x="5382070" y="6274956"/>
            <a:ext cx="228600" cy="228600"/>
          </a:xfrm>
          <a:prstGeom prst="ellipse">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pitchFamily="34" charset="0"/>
              <a:ea typeface="+mn-ea"/>
              <a:cs typeface="+mn-cs"/>
            </a:endParaRPr>
          </a:p>
        </p:txBody>
      </p:sp>
      <p:sp>
        <p:nvSpPr>
          <p:cNvPr id="7" name="Rectangle 6">
            <a:extLst>
              <a:ext uri="{FF2B5EF4-FFF2-40B4-BE49-F238E27FC236}">
                <a16:creationId xmlns:a16="http://schemas.microsoft.com/office/drawing/2014/main" id="{F5935430-5825-3FCD-824A-E67047DD930C}"/>
              </a:ext>
            </a:extLst>
          </p:cNvPr>
          <p:cNvSpPr/>
          <p:nvPr/>
        </p:nvSpPr>
        <p:spPr bwMode="auto">
          <a:xfrm>
            <a:off x="1897324" y="1473884"/>
            <a:ext cx="10294676" cy="3919566"/>
          </a:xfrm>
          <a:prstGeom prst="rect">
            <a:avLst/>
          </a:prstGeom>
          <a:gradFill flip="none" rotWithShape="1">
            <a:gsLst>
              <a:gs pos="0">
                <a:srgbClr val="E6E6E6"/>
              </a:gs>
              <a:gs pos="48000">
                <a:schemeClr val="accent3">
                  <a:lumMod val="97000"/>
                  <a:lumOff val="3000"/>
                </a:schemeClr>
              </a:gs>
              <a:gs pos="100000">
                <a:schemeClr val="accent3">
                  <a:lumMod val="60000"/>
                  <a:lumOff val="40000"/>
                </a:schemeClr>
              </a:gs>
            </a:gsLst>
            <a:path path="circle">
              <a:fillToRect l="100000" t="100000"/>
            </a:path>
            <a:tileRect r="-100000" b="-100000"/>
          </a:gra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l"/>
            <a:r>
              <a:rPr lang="en-US" altLang="en-US" sz="2800" kern="0">
                <a:solidFill>
                  <a:schemeClr val="tx1"/>
                </a:solidFill>
                <a:latin typeface="+mn-lt"/>
              </a:rPr>
              <a:t>Conclusion</a:t>
            </a:r>
          </a:p>
          <a:p>
            <a:pPr marL="457200" indent="-457200" algn="l">
              <a:buFont typeface="Arial" panose="020B0604020202020204" pitchFamily="34" charset="0"/>
              <a:buChar char="•"/>
            </a:pPr>
            <a:endParaRPr lang="en-US" altLang="en-US" sz="2800" kern="0">
              <a:solidFill>
                <a:schemeClr val="tx1"/>
              </a:solidFill>
              <a:latin typeface="+mn-lt"/>
            </a:endParaRPr>
          </a:p>
          <a:p>
            <a:pPr marL="457200" indent="-457200" algn="l">
              <a:buFont typeface="Arial" panose="020B0604020202020204" pitchFamily="34" charset="0"/>
              <a:buChar char="•"/>
            </a:pPr>
            <a:endParaRPr lang="en-US" altLang="en-US" sz="2800" kern="0">
              <a:solidFill>
                <a:schemeClr val="tx1"/>
              </a:solidFill>
              <a:latin typeface="+mn-lt"/>
            </a:endParaRPr>
          </a:p>
        </p:txBody>
      </p:sp>
    </p:spTree>
    <p:extLst>
      <p:ext uri="{BB962C8B-B14F-4D97-AF65-F5344CB8AC3E}">
        <p14:creationId xmlns:p14="http://schemas.microsoft.com/office/powerpoint/2010/main" val="7601976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9049A36-1567-0B4F-F5E2-EFB0510A48E6}"/>
              </a:ext>
            </a:extLst>
          </p:cNvPr>
          <p:cNvSpPr/>
          <p:nvPr/>
        </p:nvSpPr>
        <p:spPr bwMode="auto">
          <a:xfrm>
            <a:off x="6054755" y="1400438"/>
            <a:ext cx="4559872" cy="4304747"/>
          </a:xfrm>
          <a:prstGeom prst="rect">
            <a:avLst/>
          </a:prstGeom>
          <a:solidFill>
            <a:schemeClr val="tx1">
              <a:lumMod val="65000"/>
              <a:lumOff val="35000"/>
            </a:schemeClr>
          </a:solid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400">
              <a:latin typeface="Arial" pitchFamily="34" charset="0"/>
            </a:endParaRPr>
          </a:p>
        </p:txBody>
      </p:sp>
      <p:sp>
        <p:nvSpPr>
          <p:cNvPr id="9" name="Rectangle 8">
            <a:extLst>
              <a:ext uri="{FF2B5EF4-FFF2-40B4-BE49-F238E27FC236}">
                <a16:creationId xmlns:a16="http://schemas.microsoft.com/office/drawing/2014/main" id="{1FEE320D-79B0-3040-B28C-1004A4D6BD5B}"/>
              </a:ext>
            </a:extLst>
          </p:cNvPr>
          <p:cNvSpPr/>
          <p:nvPr/>
        </p:nvSpPr>
        <p:spPr bwMode="auto">
          <a:xfrm>
            <a:off x="2006700" y="1400439"/>
            <a:ext cx="3955948" cy="4304747"/>
          </a:xfrm>
          <a:prstGeom prst="rect">
            <a:avLst/>
          </a:prstGeom>
          <a:solidFill>
            <a:schemeClr val="tx1">
              <a:lumMod val="65000"/>
              <a:lumOff val="35000"/>
            </a:schemeClr>
          </a:solid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400">
              <a:latin typeface="Arial" pitchFamily="34" charset="0"/>
            </a:endParaRPr>
          </a:p>
        </p:txBody>
      </p:sp>
      <p:sp>
        <p:nvSpPr>
          <p:cNvPr id="3" name="Footer Placeholder 4">
            <a:extLst>
              <a:ext uri="{FF2B5EF4-FFF2-40B4-BE49-F238E27FC236}">
                <a16:creationId xmlns:a16="http://schemas.microsoft.com/office/drawing/2014/main" id="{E4F64350-0915-0814-8EA9-D897384A9CC9}"/>
              </a:ext>
            </a:extLst>
          </p:cNvPr>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Times New Roman"/>
                <a:ea typeface="+mn-ea"/>
                <a:cs typeface="+mn-cs"/>
              </a:rPr>
              <a:t>www.actuariesindia.org</a:t>
            </a:r>
          </a:p>
        </p:txBody>
      </p:sp>
      <p:pic>
        <p:nvPicPr>
          <p:cNvPr id="6" name="Picture 5">
            <a:extLst>
              <a:ext uri="{FF2B5EF4-FFF2-40B4-BE49-F238E27FC236}">
                <a16:creationId xmlns:a16="http://schemas.microsoft.com/office/drawing/2014/main" id="{F578A81C-FAE1-5ADC-33A8-C845FAEB9E2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2" name="Rectangle 2">
            <a:extLst>
              <a:ext uri="{FF2B5EF4-FFF2-40B4-BE49-F238E27FC236}">
                <a16:creationId xmlns:a16="http://schemas.microsoft.com/office/drawing/2014/main" id="{F5F72E21-9F6F-6493-87EC-26BBB19EAC28}"/>
              </a:ext>
            </a:extLst>
          </p:cNvPr>
          <p:cNvSpPr txBox="1">
            <a:spLocks noChangeArrowheads="1"/>
          </p:cNvSpPr>
          <p:nvPr/>
        </p:nvSpPr>
        <p:spPr>
          <a:xfrm>
            <a:off x="1916372" y="187323"/>
            <a:ext cx="80925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50000"/>
              </a:lnSpc>
              <a:spcBef>
                <a:spcPct val="0"/>
              </a:spcBef>
              <a:spcAft>
                <a:spcPct val="0"/>
              </a:spcAft>
              <a:buClrTx/>
              <a:buSzTx/>
              <a:buFontTx/>
              <a:buNone/>
              <a:tabLst/>
              <a:defRPr/>
            </a:pPr>
            <a:r>
              <a:rPr lang="en-US" sz="2800" kern="0">
                <a:solidFill>
                  <a:srgbClr val="000000"/>
                </a:solidFill>
                <a:latin typeface="Arial"/>
              </a:rPr>
              <a:t>Participant Protection Before/After PRT</a:t>
            </a:r>
            <a:endParaRPr lang="en-US" altLang="en-US" sz="2000" b="1" kern="0">
              <a:solidFill>
                <a:srgbClr val="0070C0"/>
              </a:solidFill>
              <a:latin typeface="Arial"/>
            </a:endParaRPr>
          </a:p>
        </p:txBody>
      </p:sp>
      <p:sp>
        <p:nvSpPr>
          <p:cNvPr id="7" name="Content Placeholder 1">
            <a:extLst>
              <a:ext uri="{FF2B5EF4-FFF2-40B4-BE49-F238E27FC236}">
                <a16:creationId xmlns:a16="http://schemas.microsoft.com/office/drawing/2014/main" id="{A1FF7A07-EFBD-BCF4-D0EF-C69DDB8D378D}"/>
              </a:ext>
            </a:extLst>
          </p:cNvPr>
          <p:cNvSpPr txBox="1">
            <a:spLocks/>
          </p:cNvSpPr>
          <p:nvPr/>
        </p:nvSpPr>
        <p:spPr>
          <a:xfrm>
            <a:off x="1965866" y="1578794"/>
            <a:ext cx="3791009" cy="2911071"/>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154512" indent="0">
              <a:buFontTx/>
              <a:buNone/>
            </a:pPr>
            <a:r>
              <a:rPr lang="en-US" sz="1400" b="1" u="sng" kern="0">
                <a:solidFill>
                  <a:schemeClr val="accent1"/>
                </a:solidFill>
                <a:latin typeface="Times New Roman" panose="02020603050405020304" pitchFamily="18" charset="0"/>
                <a:cs typeface="Times New Roman" panose="02020603050405020304" pitchFamily="18" charset="0"/>
              </a:rPr>
              <a:t>DB Plan</a:t>
            </a:r>
          </a:p>
          <a:p>
            <a:pPr marL="154512" indent="0">
              <a:buFontTx/>
              <a:buNone/>
            </a:pPr>
            <a:endParaRPr lang="en-US" sz="1400" b="1" u="sng" kern="0">
              <a:solidFill>
                <a:schemeClr val="accent6">
                  <a:lumMod val="50000"/>
                </a:schemeClr>
              </a:solidFill>
              <a:latin typeface="Times New Roman" panose="02020603050405020304" pitchFamily="18" charset="0"/>
              <a:cs typeface="Times New Roman" panose="02020603050405020304" pitchFamily="18" charset="0"/>
            </a:endParaRPr>
          </a:p>
          <a:p>
            <a:pPr marL="339725" indent="-169863">
              <a:lnSpc>
                <a:spcPts val="2000"/>
              </a:lnSpc>
              <a:buClr>
                <a:schemeClr val="accent1"/>
              </a:buClr>
              <a:buFont typeface="Arial"/>
              <a:buChar char="•"/>
            </a:pPr>
            <a:r>
              <a:rPr lang="en-US" sz="1400" kern="0">
                <a:solidFill>
                  <a:schemeClr val="bg1"/>
                </a:solidFill>
                <a:latin typeface="Times New Roman" panose="02020603050405020304" pitchFamily="18" charset="0"/>
                <a:cs typeface="Times New Roman" panose="02020603050405020304" pitchFamily="18" charset="0"/>
              </a:rPr>
              <a:t>ERISA sets funding requirements, authorizes DOL, IRS, PBGC to administer/enforce</a:t>
            </a:r>
          </a:p>
          <a:p>
            <a:pPr marL="339725" indent="-169863">
              <a:lnSpc>
                <a:spcPts val="2000"/>
              </a:lnSpc>
              <a:buClr>
                <a:schemeClr val="accent1"/>
              </a:buClr>
              <a:buFont typeface="Arial"/>
              <a:buChar char="•"/>
            </a:pPr>
            <a:r>
              <a:rPr lang="en-US" sz="1400" kern="0">
                <a:solidFill>
                  <a:schemeClr val="bg1"/>
                </a:solidFill>
                <a:latin typeface="Times New Roman" panose="02020603050405020304" pitchFamily="18" charset="0"/>
                <a:cs typeface="Times New Roman" panose="02020603050405020304" pitchFamily="18" charset="0"/>
              </a:rPr>
              <a:t>Underfunding is common, may fall to as low as 80% before triggering adverse consequences by law</a:t>
            </a:r>
          </a:p>
          <a:p>
            <a:pPr marL="339725" indent="-169863">
              <a:lnSpc>
                <a:spcPts val="2000"/>
              </a:lnSpc>
              <a:buClr>
                <a:schemeClr val="accent1"/>
              </a:buClr>
              <a:buFont typeface="Arial"/>
              <a:buChar char="•"/>
            </a:pPr>
            <a:r>
              <a:rPr lang="en-US" sz="1400" kern="0">
                <a:solidFill>
                  <a:schemeClr val="bg1"/>
                </a:solidFill>
                <a:latin typeface="Times New Roman" panose="02020603050405020304" pitchFamily="18" charset="0"/>
                <a:cs typeface="Times New Roman" panose="02020603050405020304" pitchFamily="18" charset="0"/>
              </a:rPr>
              <a:t>PBGC guarantees benefits up to statutory limits, funded by premiums paid by DB plans</a:t>
            </a:r>
          </a:p>
          <a:p>
            <a:pPr marL="339725" indent="-169863"/>
            <a:endParaRPr lang="en-US" sz="1400" kern="0">
              <a:solidFill>
                <a:srgbClr val="000000"/>
              </a:solidFill>
            </a:endParaRPr>
          </a:p>
          <a:p>
            <a:pPr marL="339725" indent="-169863"/>
            <a:endParaRPr lang="en-US" sz="1400" kern="0">
              <a:solidFill>
                <a:srgbClr val="000000"/>
              </a:solidFill>
            </a:endParaRPr>
          </a:p>
          <a:p>
            <a:pPr marL="339725" indent="-169863"/>
            <a:endParaRPr lang="en-US" sz="1400" kern="0">
              <a:solidFill>
                <a:srgbClr val="000000"/>
              </a:solidFill>
            </a:endParaRPr>
          </a:p>
          <a:p>
            <a:endParaRPr lang="en-US" sz="1400" kern="0">
              <a:solidFill>
                <a:srgbClr val="000000"/>
              </a:solidFill>
            </a:endParaRPr>
          </a:p>
        </p:txBody>
      </p:sp>
      <p:sp>
        <p:nvSpPr>
          <p:cNvPr id="8" name="Content Placeholder 1">
            <a:extLst>
              <a:ext uri="{FF2B5EF4-FFF2-40B4-BE49-F238E27FC236}">
                <a16:creationId xmlns:a16="http://schemas.microsoft.com/office/drawing/2014/main" id="{D6515022-7BE0-D461-73F3-E65999FA41F5}"/>
              </a:ext>
            </a:extLst>
          </p:cNvPr>
          <p:cNvSpPr txBox="1">
            <a:spLocks/>
          </p:cNvSpPr>
          <p:nvPr/>
        </p:nvSpPr>
        <p:spPr>
          <a:xfrm>
            <a:off x="6137246" y="1578794"/>
            <a:ext cx="4260908" cy="4491565"/>
          </a:xfrm>
          <a:prstGeom prst="rect">
            <a:avLst/>
          </a:prstGeom>
        </p:spPr>
        <p:txBody>
          <a:bodyPr vert="horz" lIns="0" tIns="0" rIns="0" bIns="0" rtlCol="0" anchor="t" anchorCtr="0">
            <a:noAutofit/>
          </a:bodyPr>
          <a:lstStyle>
            <a:lvl1pPr marL="342900" indent="-227013" algn="l" defTabSz="457200" rtl="0" eaLnBrk="1" latinLnBrk="0" hangingPunct="1">
              <a:spcBef>
                <a:spcPct val="20000"/>
              </a:spcBef>
              <a:buClr>
                <a:schemeClr val="accent2">
                  <a:lumMod val="50000"/>
                </a:schemeClr>
              </a:buClr>
              <a:buFont typeface="Arial"/>
              <a:buChar char="•"/>
              <a:defRPr sz="1800" kern="1200">
                <a:solidFill>
                  <a:schemeClr val="accent2">
                    <a:lumMod val="50000"/>
                  </a:schemeClr>
                </a:solidFill>
                <a:latin typeface="FS Elliot Pro"/>
                <a:ea typeface="+mn-ea"/>
                <a:cs typeface="FS Elliot Pro"/>
              </a:defRPr>
            </a:lvl1pPr>
            <a:lvl2pPr marL="688975" indent="-231775" algn="l" defTabSz="457200" rtl="0" eaLnBrk="1" latinLnBrk="0" hangingPunct="1">
              <a:spcBef>
                <a:spcPct val="20000"/>
              </a:spcBef>
              <a:buClr>
                <a:schemeClr val="accent2">
                  <a:lumMod val="50000"/>
                </a:schemeClr>
              </a:buClr>
              <a:buFont typeface="Arial"/>
              <a:buChar char="–"/>
              <a:defRPr sz="1600" kern="1200">
                <a:solidFill>
                  <a:schemeClr val="accent2">
                    <a:lumMod val="50000"/>
                  </a:schemeClr>
                </a:solidFill>
                <a:latin typeface="FS Elliot Pro"/>
                <a:ea typeface="+mn-ea"/>
                <a:cs typeface="FS Elliot Pro"/>
              </a:defRPr>
            </a:lvl2pPr>
            <a:lvl3pPr marL="1143000" indent="-228600" algn="l" defTabSz="457200" rtl="0" eaLnBrk="1" latinLnBrk="0" hangingPunct="1">
              <a:spcBef>
                <a:spcPct val="20000"/>
              </a:spcBef>
              <a:buFont typeface="Arial"/>
              <a:buChar char="•"/>
              <a:defRPr sz="1400" kern="1200">
                <a:solidFill>
                  <a:srgbClr val="162B48"/>
                </a:solidFill>
                <a:latin typeface="FS Elliot Pro"/>
                <a:ea typeface="+mn-ea"/>
                <a:cs typeface="FS Elliot Pro"/>
              </a:defRPr>
            </a:lvl3pPr>
            <a:lvl4pPr marL="1600200" indent="-228600" algn="l" defTabSz="457200" rtl="0" eaLnBrk="1" latinLnBrk="0" hangingPunct="1">
              <a:spcBef>
                <a:spcPct val="20000"/>
              </a:spcBef>
              <a:buFont typeface="Arial"/>
              <a:buChar char="–"/>
              <a:defRPr sz="1200" kern="1200">
                <a:solidFill>
                  <a:srgbClr val="162B48"/>
                </a:solidFill>
                <a:latin typeface="+mn-lt"/>
                <a:ea typeface="+mn-ea"/>
                <a:cs typeface="+mn-cs"/>
              </a:defRPr>
            </a:lvl4pPr>
            <a:lvl5pPr marL="2057400" indent="-228600" algn="l" defTabSz="457200" rtl="0" eaLnBrk="1" latinLnBrk="0" hangingPunct="1">
              <a:spcBef>
                <a:spcPct val="20000"/>
              </a:spcBef>
              <a:buFont typeface="Arial"/>
              <a:buChar char="»"/>
              <a:defRPr sz="1000" kern="1200">
                <a:solidFill>
                  <a:srgbClr val="162B48"/>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154512" indent="0" defTabSz="914400" eaLnBrk="0" fontAlgn="base" hangingPunct="0">
              <a:lnSpc>
                <a:spcPts val="2000"/>
              </a:lnSpc>
              <a:spcAft>
                <a:spcPct val="0"/>
              </a:spcAft>
              <a:buNone/>
            </a:pPr>
            <a:r>
              <a:rPr lang="en-US" sz="1400" b="1" u="sng" kern="0">
                <a:solidFill>
                  <a:schemeClr val="accent1"/>
                </a:solidFill>
                <a:latin typeface="Times New Roman" panose="02020603050405020304" pitchFamily="18" charset="0"/>
                <a:cs typeface="Times New Roman" panose="02020603050405020304" pitchFamily="18" charset="0"/>
              </a:rPr>
              <a:t>Purchased Annuity</a:t>
            </a:r>
          </a:p>
          <a:p>
            <a:pPr marL="154512" indent="0" defTabSz="609570">
              <a:lnSpc>
                <a:spcPts val="2000"/>
              </a:lnSpc>
              <a:buNone/>
            </a:pPr>
            <a:endParaRPr lang="en-US" sz="1400" b="1" u="sng">
              <a:solidFill>
                <a:srgbClr val="000000"/>
              </a:solidFill>
              <a:latin typeface="Times New Roman" panose="02020603050405020304" pitchFamily="18" charset="0"/>
              <a:cs typeface="Times New Roman" panose="02020603050405020304" pitchFamily="18" charset="0"/>
            </a:endParaRPr>
          </a:p>
          <a:p>
            <a:pPr marL="339725" indent="-169863" defTabSz="914400" eaLnBrk="0" fontAlgn="base" hangingPunct="0">
              <a:lnSpc>
                <a:spcPts val="2000"/>
              </a:lnSpc>
              <a:spcAft>
                <a:spcPct val="0"/>
              </a:spcAft>
              <a:buClr>
                <a:schemeClr val="accent1"/>
              </a:buClr>
            </a:pPr>
            <a:r>
              <a:rPr lang="en-US" sz="1400" kern="0">
                <a:solidFill>
                  <a:schemeClr val="bg1"/>
                </a:solidFill>
                <a:latin typeface="Times New Roman" panose="02020603050405020304" pitchFamily="18" charset="0"/>
                <a:cs typeface="Times New Roman" panose="02020603050405020304" pitchFamily="18" charset="0"/>
              </a:rPr>
              <a:t>NAIC establishes reserve and investment standards, state regulators enforce</a:t>
            </a:r>
          </a:p>
          <a:p>
            <a:pPr marL="339725" indent="-169863" defTabSz="914400" eaLnBrk="0" fontAlgn="base" hangingPunct="0">
              <a:lnSpc>
                <a:spcPts val="2000"/>
              </a:lnSpc>
              <a:spcAft>
                <a:spcPct val="0"/>
              </a:spcAft>
              <a:buClr>
                <a:schemeClr val="accent1"/>
              </a:buClr>
            </a:pPr>
            <a:r>
              <a:rPr lang="en-US" sz="1400" kern="0">
                <a:solidFill>
                  <a:schemeClr val="bg1"/>
                </a:solidFill>
                <a:latin typeface="Times New Roman" panose="02020603050405020304" pitchFamily="18" charset="0"/>
                <a:cs typeface="Times New Roman" panose="02020603050405020304" pitchFamily="18" charset="0"/>
              </a:rPr>
              <a:t>Higher standard for funding – constant solvency regulation requires all liabilities to be funded at all times</a:t>
            </a:r>
          </a:p>
          <a:p>
            <a:pPr marL="339725" indent="-169863" defTabSz="914400" eaLnBrk="0" fontAlgn="base" hangingPunct="0">
              <a:lnSpc>
                <a:spcPts val="2000"/>
              </a:lnSpc>
              <a:spcAft>
                <a:spcPct val="0"/>
              </a:spcAft>
              <a:buClr>
                <a:schemeClr val="accent1"/>
              </a:buClr>
            </a:pPr>
            <a:r>
              <a:rPr lang="en-US" sz="1400" kern="0">
                <a:solidFill>
                  <a:schemeClr val="bg1"/>
                </a:solidFill>
                <a:latin typeface="Times New Roman" panose="02020603050405020304" pitchFamily="18" charset="0"/>
                <a:cs typeface="Times New Roman" panose="02020603050405020304" pitchFamily="18" charset="0"/>
              </a:rPr>
              <a:t>State guaranty associations cover failures, funded by licensed (solvent) insurers</a:t>
            </a:r>
          </a:p>
          <a:p>
            <a:pPr marL="339725" indent="-169863" defTabSz="914400" eaLnBrk="0" fontAlgn="base" hangingPunct="0">
              <a:lnSpc>
                <a:spcPts val="2000"/>
              </a:lnSpc>
              <a:spcAft>
                <a:spcPct val="0"/>
              </a:spcAft>
              <a:buClr>
                <a:schemeClr val="accent1"/>
              </a:buClr>
            </a:pPr>
            <a:r>
              <a:rPr lang="en-US" sz="1400" kern="0">
                <a:solidFill>
                  <a:schemeClr val="bg1"/>
                </a:solidFill>
                <a:latin typeface="Times New Roman" panose="02020603050405020304" pitchFamily="18" charset="0"/>
                <a:cs typeface="Times New Roman" panose="02020603050405020304" pitchFamily="18" charset="0"/>
              </a:rPr>
              <a:t>Insurers generally have more assets available in failure </a:t>
            </a:r>
          </a:p>
          <a:p>
            <a:pPr marL="339725" indent="-169863" defTabSz="914400" eaLnBrk="0" fontAlgn="base" hangingPunct="0">
              <a:lnSpc>
                <a:spcPts val="2000"/>
              </a:lnSpc>
              <a:spcAft>
                <a:spcPct val="0"/>
              </a:spcAft>
              <a:buClr>
                <a:schemeClr val="accent1"/>
              </a:buClr>
            </a:pPr>
            <a:r>
              <a:rPr lang="en-US" sz="1400" kern="0">
                <a:solidFill>
                  <a:schemeClr val="bg1"/>
                </a:solidFill>
                <a:latin typeface="Times New Roman" panose="02020603050405020304" pitchFamily="18" charset="0"/>
                <a:cs typeface="Times New Roman" panose="02020603050405020304" pitchFamily="18" charset="0"/>
              </a:rPr>
              <a:t>Separate accounts have become common to provide further insulation protection in PRT</a:t>
            </a:r>
          </a:p>
        </p:txBody>
      </p:sp>
    </p:spTree>
    <p:extLst>
      <p:ext uri="{BB962C8B-B14F-4D97-AF65-F5344CB8AC3E}">
        <p14:creationId xmlns:p14="http://schemas.microsoft.com/office/powerpoint/2010/main" val="21820784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A1F451EF-9A1B-3AE0-49AA-7F31679ABEE3}"/>
              </a:ext>
            </a:extLst>
          </p:cNvPr>
          <p:cNvSpPr/>
          <p:nvPr/>
        </p:nvSpPr>
        <p:spPr bwMode="auto">
          <a:xfrm>
            <a:off x="5135526" y="5822695"/>
            <a:ext cx="5499817" cy="416997"/>
          </a:xfrm>
          <a:prstGeom prst="rect">
            <a:avLst/>
          </a:prstGeom>
          <a:solidFill>
            <a:schemeClr val="accent1">
              <a:lumMod val="40000"/>
              <a:lumOff val="6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pitchFamily="34" charset="0"/>
            </a:endParaRPr>
          </a:p>
        </p:txBody>
      </p:sp>
      <p:sp>
        <p:nvSpPr>
          <p:cNvPr id="3" name="Footer Placeholder 4">
            <a:extLst>
              <a:ext uri="{FF2B5EF4-FFF2-40B4-BE49-F238E27FC236}">
                <a16:creationId xmlns:a16="http://schemas.microsoft.com/office/drawing/2014/main" id="{E4F64350-0915-0814-8EA9-D897384A9CC9}"/>
              </a:ext>
            </a:extLst>
          </p:cNvPr>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Times New Roman"/>
                <a:ea typeface="+mn-ea"/>
                <a:cs typeface="+mn-cs"/>
              </a:rPr>
              <a:t>www.actuariesindia.org</a:t>
            </a:r>
          </a:p>
        </p:txBody>
      </p:sp>
      <p:pic>
        <p:nvPicPr>
          <p:cNvPr id="6" name="Picture 5">
            <a:extLst>
              <a:ext uri="{FF2B5EF4-FFF2-40B4-BE49-F238E27FC236}">
                <a16:creationId xmlns:a16="http://schemas.microsoft.com/office/drawing/2014/main" id="{F578A81C-FAE1-5ADC-33A8-C845FAEB9E2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13" name="Footer Placeholder 4">
            <a:extLst>
              <a:ext uri="{FF2B5EF4-FFF2-40B4-BE49-F238E27FC236}">
                <a16:creationId xmlns:a16="http://schemas.microsoft.com/office/drawing/2014/main" id="{AC937783-3243-F1E0-8519-E3468400A21D}"/>
              </a:ext>
            </a:extLst>
          </p:cNvPr>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www.actuariesindia.org</a:t>
            </a:r>
          </a:p>
        </p:txBody>
      </p:sp>
      <p:graphicFrame>
        <p:nvGraphicFramePr>
          <p:cNvPr id="14" name="Table 13">
            <a:extLst>
              <a:ext uri="{FF2B5EF4-FFF2-40B4-BE49-F238E27FC236}">
                <a16:creationId xmlns:a16="http://schemas.microsoft.com/office/drawing/2014/main" id="{041F5C6C-71FA-1BCD-1089-9D847726C547}"/>
              </a:ext>
            </a:extLst>
          </p:cNvPr>
          <p:cNvGraphicFramePr>
            <a:graphicFrameLocks noGrp="1"/>
          </p:cNvGraphicFramePr>
          <p:nvPr>
            <p:extLst>
              <p:ext uri="{D42A27DB-BD31-4B8C-83A1-F6EECF244321}">
                <p14:modId xmlns:p14="http://schemas.microsoft.com/office/powerpoint/2010/main" val="84357615"/>
              </p:ext>
            </p:extLst>
          </p:nvPr>
        </p:nvGraphicFramePr>
        <p:xfrm>
          <a:off x="2065778" y="1342051"/>
          <a:ext cx="8569565" cy="4108554"/>
        </p:xfrm>
        <a:graphic>
          <a:graphicData uri="http://schemas.openxmlformats.org/drawingml/2006/table">
            <a:tbl>
              <a:tblPr>
                <a:tableStyleId>{5C22544A-7EE6-4342-B048-85BDC9FD1C3A}</a:tableStyleId>
              </a:tblPr>
              <a:tblGrid>
                <a:gridCol w="521008">
                  <a:extLst>
                    <a:ext uri="{9D8B030D-6E8A-4147-A177-3AD203B41FA5}">
                      <a16:colId xmlns:a16="http://schemas.microsoft.com/office/drawing/2014/main" val="247274675"/>
                    </a:ext>
                  </a:extLst>
                </a:gridCol>
                <a:gridCol w="2559372">
                  <a:extLst>
                    <a:ext uri="{9D8B030D-6E8A-4147-A177-3AD203B41FA5}">
                      <a16:colId xmlns:a16="http://schemas.microsoft.com/office/drawing/2014/main" val="2890176536"/>
                    </a:ext>
                  </a:extLst>
                </a:gridCol>
                <a:gridCol w="2041451">
                  <a:extLst>
                    <a:ext uri="{9D8B030D-6E8A-4147-A177-3AD203B41FA5}">
                      <a16:colId xmlns:a16="http://schemas.microsoft.com/office/drawing/2014/main" val="211779662"/>
                    </a:ext>
                  </a:extLst>
                </a:gridCol>
                <a:gridCol w="1843779">
                  <a:extLst>
                    <a:ext uri="{9D8B030D-6E8A-4147-A177-3AD203B41FA5}">
                      <a16:colId xmlns:a16="http://schemas.microsoft.com/office/drawing/2014/main" val="979989870"/>
                    </a:ext>
                  </a:extLst>
                </a:gridCol>
                <a:gridCol w="1603955">
                  <a:extLst>
                    <a:ext uri="{9D8B030D-6E8A-4147-A177-3AD203B41FA5}">
                      <a16:colId xmlns:a16="http://schemas.microsoft.com/office/drawing/2014/main" val="1793116952"/>
                    </a:ext>
                  </a:extLst>
                </a:gridCol>
              </a:tblGrid>
              <a:tr h="383270">
                <a:tc>
                  <a:txBody>
                    <a:bodyPr/>
                    <a:lstStyle/>
                    <a:p>
                      <a:pPr algn="r" fontAlgn="b"/>
                      <a:endParaRPr lang="en-US" sz="1800" b="1" i="0" u="sng" strike="noStrike">
                        <a:solidFill>
                          <a:srgbClr val="000000"/>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1800" b="1" i="0" u="none" strike="noStrike">
                          <a:solidFill>
                            <a:srgbClr val="000000"/>
                          </a:solidFill>
                          <a:effectLst/>
                          <a:latin typeface="+mn-lt"/>
                        </a:rPr>
                        <a:t> </a:t>
                      </a:r>
                      <a:endParaRPr lang="en-US" sz="1800" b="1" i="0" u="sng" strike="noStrike">
                        <a:solidFill>
                          <a:srgbClr val="000000"/>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3">
                  <a:txBody>
                    <a:bodyPr/>
                    <a:lstStyle/>
                    <a:p>
                      <a:pPr algn="ctr" fontAlgn="b"/>
                      <a:r>
                        <a:rPr lang="en-US" sz="2200" b="1" i="0" u="none" strike="noStrike">
                          <a:solidFill>
                            <a:srgbClr val="000000"/>
                          </a:solidFill>
                          <a:effectLst/>
                          <a:latin typeface="+mn-lt"/>
                        </a:rPr>
                        <a:t>Stakeholders</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fontAlgn="b"/>
                      <a:r>
                        <a:rPr lang="en-US" sz="1800" u="sng" strike="noStrike">
                          <a:effectLst/>
                          <a:latin typeface="+mn-lt"/>
                        </a:rPr>
                        <a:t>Plan Sponsor</a:t>
                      </a:r>
                      <a:endParaRPr lang="en-US" sz="1800" b="0" i="0" u="sng"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fontAlgn="b"/>
                      <a:r>
                        <a:rPr lang="en-US" sz="1800" u="sng" strike="noStrike">
                          <a:effectLst/>
                          <a:latin typeface="+mn-lt"/>
                        </a:rPr>
                        <a:t>Insurer</a:t>
                      </a:r>
                      <a:endParaRPr lang="en-US" sz="1800" b="0" i="0" u="sng"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4009416"/>
                  </a:ext>
                </a:extLst>
              </a:tr>
              <a:tr h="790152">
                <a:tc>
                  <a:txBody>
                    <a:bodyPr/>
                    <a:lstStyle/>
                    <a:p>
                      <a:pPr algn="ctr" fontAlgn="b"/>
                      <a:endParaRPr lang="en-US" sz="2200" b="1" i="0" u="none" strike="noStrike">
                        <a:solidFill>
                          <a:srgbClr val="000000"/>
                        </a:solidFill>
                        <a:effectLst/>
                        <a:latin typeface="+mn-lt"/>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800" b="1" i="0" u="sng" strike="noStrike">
                        <a:solidFill>
                          <a:srgbClr val="000000"/>
                        </a:solidFill>
                        <a:effectLst/>
                        <a:latin typeface="+mn-lt"/>
                      </a:endParaRPr>
                    </a:p>
                  </a:txBody>
                  <a:tcPr marL="9525" marR="9525" marT="9525" marB="0" anchor="b">
                    <a:lnL w="12700" cap="flat" cmpd="sng" algn="ctr">
                      <a:no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600" u="none" strike="noStrike">
                          <a:solidFill>
                            <a:schemeClr val="bg1"/>
                          </a:solidFill>
                          <a:effectLst/>
                          <a:latin typeface="+mn-lt"/>
                        </a:rPr>
                        <a:t>Plan Participant</a:t>
                      </a:r>
                      <a:endParaRPr lang="en-US" sz="1600" b="0" i="0" u="none" strike="noStrike">
                        <a:solidFill>
                          <a:schemeClr val="bg1"/>
                        </a:solidFill>
                        <a:effectLst/>
                        <a:latin typeface="+mn-lt"/>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fontAlgn="b"/>
                      <a:r>
                        <a:rPr lang="en-US" sz="1600" u="none" strike="noStrike">
                          <a:solidFill>
                            <a:schemeClr val="bg1"/>
                          </a:solidFill>
                          <a:effectLst/>
                          <a:latin typeface="+mn-lt"/>
                        </a:rPr>
                        <a:t>Plan Sponsor</a:t>
                      </a:r>
                      <a:endParaRPr lang="en-US" sz="1600" b="0" i="0" u="none" strike="noStrike">
                        <a:solidFill>
                          <a:schemeClr val="bg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fontAlgn="b"/>
                      <a:r>
                        <a:rPr lang="en-US" sz="1600" u="none" strike="noStrike">
                          <a:solidFill>
                            <a:schemeClr val="bg1"/>
                          </a:solidFill>
                          <a:effectLst/>
                          <a:latin typeface="+mn-lt"/>
                        </a:rPr>
                        <a:t>Insurer</a:t>
                      </a:r>
                      <a:endParaRPr lang="en-US" sz="1600" b="0" i="0" u="none" strike="noStrike">
                        <a:solidFill>
                          <a:schemeClr val="bg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extLst>
                  <a:ext uri="{0D108BD9-81ED-4DB2-BD59-A6C34878D82A}">
                    <a16:rowId xmlns:a16="http://schemas.microsoft.com/office/drawing/2014/main" val="4243684904"/>
                  </a:ext>
                </a:extLst>
              </a:tr>
              <a:tr h="733783">
                <a:tc rowSpan="4">
                  <a:txBody>
                    <a:bodyPr/>
                    <a:lstStyle/>
                    <a:p>
                      <a:pPr algn="ctr" fontAlgn="b"/>
                      <a:r>
                        <a:rPr lang="en-US" sz="2200" b="1" i="0" u="none" strike="noStrike">
                          <a:solidFill>
                            <a:srgbClr val="000000"/>
                          </a:solidFill>
                          <a:effectLst/>
                          <a:latin typeface="+mn-lt"/>
                        </a:rPr>
                        <a:t>De Risking Solutions</a:t>
                      </a:r>
                    </a:p>
                  </a:txBody>
                  <a:tcPr marL="9525" marR="9525" marT="9525" marB="0" vert="vert27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b"/>
                      <a:r>
                        <a:rPr lang="en-US" sz="1400" u="none" strike="noStrike">
                          <a:solidFill>
                            <a:schemeClr val="bg1"/>
                          </a:solidFill>
                          <a:effectLst/>
                          <a:latin typeface="+mn-lt"/>
                        </a:rPr>
                        <a:t>Plan Amendments</a:t>
                      </a:r>
                      <a:endParaRPr lang="en-US" sz="1400" b="0" i="0" u="none" strike="noStrike">
                        <a:solidFill>
                          <a:schemeClr val="bg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fontAlgn="b"/>
                      <a:endParaRPr lang="en-US" sz="1800" b="0" i="0" u="sng" strike="noStrike">
                        <a:solidFill>
                          <a:srgbClr val="000000"/>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endParaRPr lang="en-US" sz="1800" b="0" i="0" u="sng" strike="noStrike">
                        <a:solidFill>
                          <a:srgbClr val="000000"/>
                        </a:solidFill>
                        <a:effectLst/>
                        <a:latin typeface="+mn-lt"/>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endParaRPr lang="en-US" sz="1800" b="0" i="0" u="sng" strike="noStrike">
                        <a:solidFill>
                          <a:srgbClr val="000000"/>
                        </a:solidFill>
                        <a:effectLst/>
                        <a:latin typeface="+mn-lt"/>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5890704"/>
                  </a:ext>
                </a:extLst>
              </a:tr>
              <a:tr h="733783">
                <a:tc vMerge="1">
                  <a:txBody>
                    <a:bodyPr/>
                    <a:lstStyle/>
                    <a:p>
                      <a:pPr algn="ctr" fontAlgn="b"/>
                      <a:endParaRPr lang="en-US" sz="1800" b="0" i="0" u="sng"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400" u="none" strike="noStrike">
                          <a:solidFill>
                            <a:schemeClr val="bg1"/>
                          </a:solidFill>
                          <a:effectLst/>
                          <a:latin typeface="+mn-lt"/>
                        </a:rPr>
                        <a:t>Liability Driven Investments</a:t>
                      </a:r>
                      <a:endParaRPr lang="en-US" sz="1400" b="0" i="0" u="none" strike="noStrike">
                        <a:solidFill>
                          <a:schemeClr val="bg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fontAlgn="b"/>
                      <a:endParaRPr lang="en-US" sz="1800" b="0" i="0" u="sng" strike="noStrike">
                        <a:solidFill>
                          <a:srgbClr val="000000"/>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endParaRPr lang="en-US" sz="1800" b="0" i="0" u="sng" strike="noStrike">
                        <a:solidFill>
                          <a:srgbClr val="000000"/>
                        </a:solidFill>
                        <a:effectLst/>
                        <a:latin typeface="+mn-lt"/>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endParaRPr lang="en-US" sz="1800" b="0" i="0" u="sng" strike="noStrike">
                        <a:solidFill>
                          <a:srgbClr val="000000"/>
                        </a:solidFill>
                        <a:effectLst/>
                        <a:latin typeface="+mn-lt"/>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19453180"/>
                  </a:ext>
                </a:extLst>
              </a:tr>
              <a:tr h="733783">
                <a:tc vMerge="1">
                  <a:txBody>
                    <a:bodyPr/>
                    <a:lstStyle/>
                    <a:p>
                      <a:pPr algn="ctr" fontAlgn="b"/>
                      <a:endParaRPr lang="en-US" sz="1800" b="0" i="0" u="sng"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400" u="none" strike="noStrike">
                          <a:solidFill>
                            <a:schemeClr val="bg1"/>
                          </a:solidFill>
                          <a:effectLst/>
                          <a:latin typeface="+mn-lt"/>
                        </a:rPr>
                        <a:t>PRT – Lump Sums</a:t>
                      </a:r>
                      <a:endParaRPr lang="en-US" sz="1400" b="0" i="0" u="none" strike="noStrike">
                        <a:solidFill>
                          <a:schemeClr val="bg1"/>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fontAlgn="b"/>
                      <a:endParaRPr lang="en-US" sz="1800" b="0" i="0" u="sng" strike="noStrike">
                        <a:solidFill>
                          <a:srgbClr val="000000"/>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endParaRPr lang="en-US" sz="1800" b="0" i="0" u="sng" strike="noStrike">
                        <a:solidFill>
                          <a:srgbClr val="000000"/>
                        </a:solidFill>
                        <a:effectLst/>
                        <a:latin typeface="+mn-lt"/>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endParaRPr lang="en-US" sz="1800" b="0" i="0" u="sng" strike="noStrike">
                        <a:solidFill>
                          <a:srgbClr val="000000"/>
                        </a:solidFill>
                        <a:effectLst/>
                        <a:latin typeface="+mn-lt"/>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982103337"/>
                  </a:ext>
                </a:extLst>
              </a:tr>
              <a:tr h="733783">
                <a:tc vMerge="1">
                  <a:txBody>
                    <a:bodyPr/>
                    <a:lstStyle/>
                    <a:p>
                      <a:pPr marL="0" algn="ctr" defTabSz="914400" rtl="0" eaLnBrk="1" fontAlgn="b" latinLnBrk="0" hangingPunct="1"/>
                      <a:endParaRPr lang="en-US" sz="1800" u="sng" strike="noStrike" kern="120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en-US" sz="1400" u="none" strike="noStrike" kern="1200">
                          <a:solidFill>
                            <a:schemeClr val="bg1"/>
                          </a:solidFill>
                          <a:effectLst/>
                          <a:latin typeface="+mn-lt"/>
                          <a:ea typeface="+mn-ea"/>
                          <a:cs typeface="+mn-cs"/>
                        </a:rPr>
                        <a:t>PRT – Annuity Purchase</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fontAlgn="b"/>
                      <a:endParaRPr lang="en-US" sz="1800" b="0" i="0" u="sng" strike="noStrike">
                        <a:solidFill>
                          <a:srgbClr val="000000"/>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endParaRPr lang="en-US" sz="1800" b="0" i="0" u="sng" strike="noStrike">
                        <a:solidFill>
                          <a:srgbClr val="000000"/>
                        </a:solidFill>
                        <a:effectLst/>
                        <a:latin typeface="+mn-lt"/>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endParaRPr lang="en-US" sz="1800" b="0" i="0" u="sng" strike="noStrike">
                        <a:solidFill>
                          <a:srgbClr val="000000"/>
                        </a:solidFill>
                        <a:effectLst/>
                        <a:latin typeface="+mn-lt"/>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92362235"/>
                  </a:ext>
                </a:extLst>
              </a:tr>
            </a:tbl>
          </a:graphicData>
        </a:graphic>
      </p:graphicFrame>
      <p:sp>
        <p:nvSpPr>
          <p:cNvPr id="15" name="Oval 14">
            <a:extLst>
              <a:ext uri="{FF2B5EF4-FFF2-40B4-BE49-F238E27FC236}">
                <a16:creationId xmlns:a16="http://schemas.microsoft.com/office/drawing/2014/main" id="{11BF7D2F-9970-494B-8BE0-47EF523EAB05}"/>
              </a:ext>
            </a:extLst>
          </p:cNvPr>
          <p:cNvSpPr/>
          <p:nvPr/>
        </p:nvSpPr>
        <p:spPr bwMode="auto">
          <a:xfrm>
            <a:off x="8018318" y="4188947"/>
            <a:ext cx="249382" cy="240146"/>
          </a:xfrm>
          <a:prstGeom prst="ellipse">
            <a:avLst/>
          </a:prstGeom>
          <a:solidFill>
            <a:srgbClr val="92D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highlight>
                <a:srgbClr val="FFFF00"/>
              </a:highlight>
              <a:latin typeface="Arial" pitchFamily="34" charset="0"/>
            </a:endParaRPr>
          </a:p>
        </p:txBody>
      </p:sp>
      <p:grpSp>
        <p:nvGrpSpPr>
          <p:cNvPr id="16" name="Group 15">
            <a:extLst>
              <a:ext uri="{FF2B5EF4-FFF2-40B4-BE49-F238E27FC236}">
                <a16:creationId xmlns:a16="http://schemas.microsoft.com/office/drawing/2014/main" id="{C3638A49-C0F9-1F60-AE31-572757D882BA}"/>
              </a:ext>
            </a:extLst>
          </p:cNvPr>
          <p:cNvGrpSpPr/>
          <p:nvPr/>
        </p:nvGrpSpPr>
        <p:grpSpPr>
          <a:xfrm>
            <a:off x="5989670" y="5886395"/>
            <a:ext cx="4701107" cy="289645"/>
            <a:chOff x="4440812" y="5557608"/>
            <a:chExt cx="4701107" cy="289645"/>
          </a:xfrm>
        </p:grpSpPr>
        <p:sp>
          <p:nvSpPr>
            <p:cNvPr id="17" name="Oval 16">
              <a:extLst>
                <a:ext uri="{FF2B5EF4-FFF2-40B4-BE49-F238E27FC236}">
                  <a16:creationId xmlns:a16="http://schemas.microsoft.com/office/drawing/2014/main" id="{4FE474B6-F596-662C-CE51-BECEC96FD906}"/>
                </a:ext>
              </a:extLst>
            </p:cNvPr>
            <p:cNvSpPr/>
            <p:nvPr/>
          </p:nvSpPr>
          <p:spPr bwMode="auto">
            <a:xfrm>
              <a:off x="4440812" y="5610202"/>
              <a:ext cx="206101" cy="198468"/>
            </a:xfrm>
            <a:prstGeom prst="ellipse">
              <a:avLst/>
            </a:prstGeom>
            <a:solidFill>
              <a:srgbClr val="92D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highlight>
                  <a:srgbClr val="FFFF00"/>
                </a:highlight>
                <a:latin typeface="Arial" pitchFamily="34" charset="0"/>
              </a:endParaRPr>
            </a:p>
          </p:txBody>
        </p:sp>
        <p:sp>
          <p:nvSpPr>
            <p:cNvPr id="18" name="TextBox 17">
              <a:extLst>
                <a:ext uri="{FF2B5EF4-FFF2-40B4-BE49-F238E27FC236}">
                  <a16:creationId xmlns:a16="http://schemas.microsoft.com/office/drawing/2014/main" id="{33C0101A-D134-C711-B284-55F27D43DF5D}"/>
                </a:ext>
              </a:extLst>
            </p:cNvPr>
            <p:cNvSpPr txBox="1"/>
            <p:nvPr/>
          </p:nvSpPr>
          <p:spPr>
            <a:xfrm>
              <a:off x="4599323" y="5557608"/>
              <a:ext cx="1736437" cy="276999"/>
            </a:xfrm>
            <a:prstGeom prst="rect">
              <a:avLst/>
            </a:prstGeom>
            <a:noFill/>
          </p:spPr>
          <p:txBody>
            <a:bodyPr wrap="square" rtlCol="0">
              <a:spAutoFit/>
            </a:bodyPr>
            <a:lstStyle/>
            <a:p>
              <a:r>
                <a:rPr lang="en-US" sz="1200"/>
                <a:t>Minimal to No Risk</a:t>
              </a:r>
            </a:p>
          </p:txBody>
        </p:sp>
        <p:sp>
          <p:nvSpPr>
            <p:cNvPr id="19" name="Oval 18">
              <a:extLst>
                <a:ext uri="{FF2B5EF4-FFF2-40B4-BE49-F238E27FC236}">
                  <a16:creationId xmlns:a16="http://schemas.microsoft.com/office/drawing/2014/main" id="{81D0BA6E-62DA-524D-EE60-0023E94EE832}"/>
                </a:ext>
              </a:extLst>
            </p:cNvPr>
            <p:cNvSpPr/>
            <p:nvPr/>
          </p:nvSpPr>
          <p:spPr bwMode="auto">
            <a:xfrm>
              <a:off x="6039663" y="5610202"/>
              <a:ext cx="206101" cy="198468"/>
            </a:xfrm>
            <a:prstGeom prst="ellipse">
              <a:avLst/>
            </a:prstGeom>
            <a:solidFill>
              <a:schemeClr val="accent1">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highlight>
                  <a:srgbClr val="FFFF00"/>
                </a:highlight>
                <a:latin typeface="Arial" pitchFamily="34" charset="0"/>
              </a:endParaRPr>
            </a:p>
          </p:txBody>
        </p:sp>
        <p:sp>
          <p:nvSpPr>
            <p:cNvPr id="20" name="TextBox 19">
              <a:extLst>
                <a:ext uri="{FF2B5EF4-FFF2-40B4-BE49-F238E27FC236}">
                  <a16:creationId xmlns:a16="http://schemas.microsoft.com/office/drawing/2014/main" id="{73D6C85D-8F8A-7024-EA8D-6DBC013E4F2A}"/>
                </a:ext>
              </a:extLst>
            </p:cNvPr>
            <p:cNvSpPr txBox="1"/>
            <p:nvPr/>
          </p:nvSpPr>
          <p:spPr>
            <a:xfrm>
              <a:off x="6228188" y="5557608"/>
              <a:ext cx="1736437" cy="276999"/>
            </a:xfrm>
            <a:prstGeom prst="rect">
              <a:avLst/>
            </a:prstGeom>
            <a:noFill/>
          </p:spPr>
          <p:txBody>
            <a:bodyPr wrap="square" rtlCol="0">
              <a:spAutoFit/>
            </a:bodyPr>
            <a:lstStyle/>
            <a:p>
              <a:r>
                <a:rPr lang="en-US" sz="1200"/>
                <a:t>Partial Risk</a:t>
              </a:r>
            </a:p>
          </p:txBody>
        </p:sp>
        <p:sp>
          <p:nvSpPr>
            <p:cNvPr id="21" name="Oval 20">
              <a:extLst>
                <a:ext uri="{FF2B5EF4-FFF2-40B4-BE49-F238E27FC236}">
                  <a16:creationId xmlns:a16="http://schemas.microsoft.com/office/drawing/2014/main" id="{47CA8CF9-F32F-3E6D-F208-7B5E40D964D8}"/>
                </a:ext>
              </a:extLst>
            </p:cNvPr>
            <p:cNvSpPr/>
            <p:nvPr/>
          </p:nvSpPr>
          <p:spPr bwMode="auto">
            <a:xfrm>
              <a:off x="7196442" y="5610202"/>
              <a:ext cx="206101" cy="198468"/>
            </a:xfrm>
            <a:prstGeom prst="ellipse">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highlight>
                  <a:srgbClr val="FFFF00"/>
                </a:highlight>
                <a:latin typeface="Arial" pitchFamily="34" charset="0"/>
              </a:endParaRPr>
            </a:p>
          </p:txBody>
        </p:sp>
        <p:sp>
          <p:nvSpPr>
            <p:cNvPr id="22" name="TextBox 21">
              <a:extLst>
                <a:ext uri="{FF2B5EF4-FFF2-40B4-BE49-F238E27FC236}">
                  <a16:creationId xmlns:a16="http://schemas.microsoft.com/office/drawing/2014/main" id="{631E6381-852D-B4D7-BC8A-8F1FF18F204B}"/>
                </a:ext>
              </a:extLst>
            </p:cNvPr>
            <p:cNvSpPr txBox="1"/>
            <p:nvPr/>
          </p:nvSpPr>
          <p:spPr>
            <a:xfrm>
              <a:off x="7405482" y="5570254"/>
              <a:ext cx="1736437" cy="276999"/>
            </a:xfrm>
            <a:prstGeom prst="rect">
              <a:avLst/>
            </a:prstGeom>
            <a:noFill/>
          </p:spPr>
          <p:txBody>
            <a:bodyPr wrap="square" rtlCol="0">
              <a:spAutoFit/>
            </a:bodyPr>
            <a:lstStyle/>
            <a:p>
              <a:r>
                <a:rPr lang="en-US" sz="1200"/>
                <a:t>Owns Risk</a:t>
              </a:r>
            </a:p>
          </p:txBody>
        </p:sp>
      </p:grpSp>
      <p:sp>
        <p:nvSpPr>
          <p:cNvPr id="23" name="Oval 22">
            <a:extLst>
              <a:ext uri="{FF2B5EF4-FFF2-40B4-BE49-F238E27FC236}">
                <a16:creationId xmlns:a16="http://schemas.microsoft.com/office/drawing/2014/main" id="{104AD14E-9E19-F821-0490-BA8DB9B4D35D}"/>
              </a:ext>
            </a:extLst>
          </p:cNvPr>
          <p:cNvSpPr/>
          <p:nvPr/>
        </p:nvSpPr>
        <p:spPr bwMode="auto">
          <a:xfrm>
            <a:off x="5971309" y="4195175"/>
            <a:ext cx="249382" cy="240146"/>
          </a:xfrm>
          <a:prstGeom prst="ellipse">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highlight>
                <a:srgbClr val="FFFF00"/>
              </a:highlight>
              <a:latin typeface="Arial" pitchFamily="34" charset="0"/>
            </a:endParaRPr>
          </a:p>
        </p:txBody>
      </p:sp>
      <p:sp>
        <p:nvSpPr>
          <p:cNvPr id="24" name="Oval 23">
            <a:extLst>
              <a:ext uri="{FF2B5EF4-FFF2-40B4-BE49-F238E27FC236}">
                <a16:creationId xmlns:a16="http://schemas.microsoft.com/office/drawing/2014/main" id="{94017266-0729-5B63-AFD2-6E8FE5988811}"/>
              </a:ext>
            </a:extLst>
          </p:cNvPr>
          <p:cNvSpPr/>
          <p:nvPr/>
        </p:nvSpPr>
        <p:spPr bwMode="auto">
          <a:xfrm>
            <a:off x="8018318" y="4955244"/>
            <a:ext cx="249382" cy="240146"/>
          </a:xfrm>
          <a:prstGeom prst="ellipse">
            <a:avLst/>
          </a:prstGeom>
          <a:solidFill>
            <a:srgbClr val="92D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highlight>
                <a:srgbClr val="FFFF00"/>
              </a:highlight>
              <a:latin typeface="Arial" pitchFamily="34" charset="0"/>
            </a:endParaRPr>
          </a:p>
        </p:txBody>
      </p:sp>
      <p:sp>
        <p:nvSpPr>
          <p:cNvPr id="25" name="Oval 24">
            <a:extLst>
              <a:ext uri="{FF2B5EF4-FFF2-40B4-BE49-F238E27FC236}">
                <a16:creationId xmlns:a16="http://schemas.microsoft.com/office/drawing/2014/main" id="{4E025FD5-6D50-141D-7EF7-D3C9BD75FF71}"/>
              </a:ext>
            </a:extLst>
          </p:cNvPr>
          <p:cNvSpPr/>
          <p:nvPr/>
        </p:nvSpPr>
        <p:spPr bwMode="auto">
          <a:xfrm>
            <a:off x="5971309" y="4955244"/>
            <a:ext cx="249382" cy="240146"/>
          </a:xfrm>
          <a:prstGeom prst="ellipse">
            <a:avLst/>
          </a:prstGeom>
          <a:solidFill>
            <a:srgbClr val="92D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highlight>
                <a:srgbClr val="FFFF00"/>
              </a:highlight>
              <a:latin typeface="Arial" pitchFamily="34" charset="0"/>
            </a:endParaRPr>
          </a:p>
        </p:txBody>
      </p:sp>
      <p:sp>
        <p:nvSpPr>
          <p:cNvPr id="26" name="Oval 25">
            <a:extLst>
              <a:ext uri="{FF2B5EF4-FFF2-40B4-BE49-F238E27FC236}">
                <a16:creationId xmlns:a16="http://schemas.microsoft.com/office/drawing/2014/main" id="{EE914C16-7172-926D-627B-FCA1210C717E}"/>
              </a:ext>
            </a:extLst>
          </p:cNvPr>
          <p:cNvSpPr/>
          <p:nvPr/>
        </p:nvSpPr>
        <p:spPr bwMode="auto">
          <a:xfrm>
            <a:off x="5971309" y="3479210"/>
            <a:ext cx="249382" cy="240146"/>
          </a:xfrm>
          <a:prstGeom prst="ellipse">
            <a:avLst/>
          </a:prstGeom>
          <a:solidFill>
            <a:srgbClr val="92D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highlight>
                <a:srgbClr val="FFFF00"/>
              </a:highlight>
              <a:latin typeface="Arial" pitchFamily="34" charset="0"/>
            </a:endParaRPr>
          </a:p>
        </p:txBody>
      </p:sp>
      <p:sp>
        <p:nvSpPr>
          <p:cNvPr id="27" name="Oval 26">
            <a:extLst>
              <a:ext uri="{FF2B5EF4-FFF2-40B4-BE49-F238E27FC236}">
                <a16:creationId xmlns:a16="http://schemas.microsoft.com/office/drawing/2014/main" id="{EEA00EAA-5373-DDCA-AB28-D0F3A46B68CB}"/>
              </a:ext>
            </a:extLst>
          </p:cNvPr>
          <p:cNvSpPr/>
          <p:nvPr/>
        </p:nvSpPr>
        <p:spPr bwMode="auto">
          <a:xfrm>
            <a:off x="5971309" y="2768613"/>
            <a:ext cx="249382" cy="240146"/>
          </a:xfrm>
          <a:prstGeom prst="ellipse">
            <a:avLst/>
          </a:prstGeom>
          <a:solidFill>
            <a:schemeClr val="accent1">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highlight>
                <a:srgbClr val="FFFF00"/>
              </a:highlight>
              <a:latin typeface="Arial" pitchFamily="34" charset="0"/>
            </a:endParaRPr>
          </a:p>
        </p:txBody>
      </p:sp>
      <p:sp>
        <p:nvSpPr>
          <p:cNvPr id="28" name="Oval 27">
            <a:extLst>
              <a:ext uri="{FF2B5EF4-FFF2-40B4-BE49-F238E27FC236}">
                <a16:creationId xmlns:a16="http://schemas.microsoft.com/office/drawing/2014/main" id="{5F0F6B8E-BDFE-C962-6F67-DDFF9C6EA0B3}"/>
              </a:ext>
            </a:extLst>
          </p:cNvPr>
          <p:cNvSpPr/>
          <p:nvPr/>
        </p:nvSpPr>
        <p:spPr bwMode="auto">
          <a:xfrm>
            <a:off x="8018318" y="3479210"/>
            <a:ext cx="249382" cy="240146"/>
          </a:xfrm>
          <a:prstGeom prst="ellipse">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highlight>
                <a:srgbClr val="FFFF00"/>
              </a:highlight>
              <a:latin typeface="Arial" pitchFamily="34" charset="0"/>
            </a:endParaRPr>
          </a:p>
        </p:txBody>
      </p:sp>
      <p:sp>
        <p:nvSpPr>
          <p:cNvPr id="29" name="Oval 28">
            <a:extLst>
              <a:ext uri="{FF2B5EF4-FFF2-40B4-BE49-F238E27FC236}">
                <a16:creationId xmlns:a16="http://schemas.microsoft.com/office/drawing/2014/main" id="{37E39CA4-C5B0-F49E-5107-81377B4E2122}"/>
              </a:ext>
            </a:extLst>
          </p:cNvPr>
          <p:cNvSpPr/>
          <p:nvPr/>
        </p:nvSpPr>
        <p:spPr bwMode="auto">
          <a:xfrm>
            <a:off x="8018318" y="2765499"/>
            <a:ext cx="249382" cy="240146"/>
          </a:xfrm>
          <a:prstGeom prst="ellipse">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highlight>
                <a:srgbClr val="FFFF00"/>
              </a:highlight>
              <a:latin typeface="Arial" pitchFamily="34" charset="0"/>
            </a:endParaRPr>
          </a:p>
        </p:txBody>
      </p:sp>
      <p:sp>
        <p:nvSpPr>
          <p:cNvPr id="30" name="Oval 29">
            <a:extLst>
              <a:ext uri="{FF2B5EF4-FFF2-40B4-BE49-F238E27FC236}">
                <a16:creationId xmlns:a16="http://schemas.microsoft.com/office/drawing/2014/main" id="{E17599A4-A401-46B3-17BA-A8D8C3300EA6}"/>
              </a:ext>
            </a:extLst>
          </p:cNvPr>
          <p:cNvSpPr/>
          <p:nvPr/>
        </p:nvSpPr>
        <p:spPr bwMode="auto">
          <a:xfrm>
            <a:off x="9715500" y="4955244"/>
            <a:ext cx="249382" cy="240146"/>
          </a:xfrm>
          <a:prstGeom prst="ellipse">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highlight>
                <a:srgbClr val="FFFF00"/>
              </a:highlight>
              <a:latin typeface="Arial" pitchFamily="34" charset="0"/>
            </a:endParaRPr>
          </a:p>
        </p:txBody>
      </p:sp>
      <p:sp>
        <p:nvSpPr>
          <p:cNvPr id="32" name="Rectangle 2">
            <a:extLst>
              <a:ext uri="{FF2B5EF4-FFF2-40B4-BE49-F238E27FC236}">
                <a16:creationId xmlns:a16="http://schemas.microsoft.com/office/drawing/2014/main" id="{B914C345-FB8C-3307-D2D5-012FE5FA5771}"/>
              </a:ext>
            </a:extLst>
          </p:cNvPr>
          <p:cNvSpPr txBox="1">
            <a:spLocks noChangeArrowheads="1"/>
          </p:cNvSpPr>
          <p:nvPr/>
        </p:nvSpPr>
        <p:spPr>
          <a:xfrm>
            <a:off x="1916372" y="187323"/>
            <a:ext cx="80925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50000"/>
              </a:lnSpc>
              <a:spcBef>
                <a:spcPct val="0"/>
              </a:spcBef>
              <a:spcAft>
                <a:spcPct val="0"/>
              </a:spcAft>
              <a:buClrTx/>
              <a:buSzTx/>
              <a:buFontTx/>
              <a:buNone/>
              <a:tabLst/>
              <a:defRPr/>
            </a:pPr>
            <a:r>
              <a:rPr lang="en-US" sz="2800" kern="0">
                <a:solidFill>
                  <a:srgbClr val="000000"/>
                </a:solidFill>
                <a:latin typeface="Arial"/>
              </a:rPr>
              <a:t>De-risking : Solution Risk Matrix</a:t>
            </a:r>
            <a:endParaRPr lang="en-US" altLang="en-US" sz="2000" b="1" kern="0">
              <a:solidFill>
                <a:srgbClr val="0070C0"/>
              </a:solidFill>
              <a:latin typeface="Arial"/>
            </a:endParaRPr>
          </a:p>
        </p:txBody>
      </p:sp>
    </p:spTree>
    <p:extLst>
      <p:ext uri="{BB962C8B-B14F-4D97-AF65-F5344CB8AC3E}">
        <p14:creationId xmlns:p14="http://schemas.microsoft.com/office/powerpoint/2010/main" val="34414907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sp>
        <p:nvSpPr>
          <p:cNvPr id="3" name="Footer Placeholder 4">
            <a:extLst>
              <a:ext uri="{FF2B5EF4-FFF2-40B4-BE49-F238E27FC236}">
                <a16:creationId xmlns:a16="http://schemas.microsoft.com/office/drawing/2014/main" id="{E4F64350-0915-0814-8EA9-D897384A9CC9}"/>
              </a:ext>
            </a:extLst>
          </p:cNvPr>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Times New Roman"/>
                <a:ea typeface="+mn-ea"/>
                <a:cs typeface="+mn-cs"/>
              </a:rPr>
              <a:t>www.actuariesindia.org</a:t>
            </a:r>
          </a:p>
        </p:txBody>
      </p:sp>
      <p:pic>
        <p:nvPicPr>
          <p:cNvPr id="6" name="Picture 5">
            <a:extLst>
              <a:ext uri="{FF2B5EF4-FFF2-40B4-BE49-F238E27FC236}">
                <a16:creationId xmlns:a16="http://schemas.microsoft.com/office/drawing/2014/main" id="{F578A81C-FAE1-5ADC-33A8-C845FAEB9E2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2" name="Rectangle 2">
            <a:extLst>
              <a:ext uri="{FF2B5EF4-FFF2-40B4-BE49-F238E27FC236}">
                <a16:creationId xmlns:a16="http://schemas.microsoft.com/office/drawing/2014/main" id="{1030A143-CC6F-2751-46A6-11EA8D1241AE}"/>
              </a:ext>
            </a:extLst>
          </p:cNvPr>
          <p:cNvSpPr txBox="1">
            <a:spLocks noChangeArrowheads="1"/>
          </p:cNvSpPr>
          <p:nvPr/>
        </p:nvSpPr>
        <p:spPr>
          <a:xfrm>
            <a:off x="1916372" y="187323"/>
            <a:ext cx="80925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50000"/>
              </a:lnSpc>
              <a:spcBef>
                <a:spcPct val="0"/>
              </a:spcBef>
              <a:spcAft>
                <a:spcPct val="0"/>
              </a:spcAft>
              <a:buClrTx/>
              <a:buSzTx/>
              <a:buFontTx/>
              <a:buNone/>
              <a:tabLst/>
              <a:defRPr/>
            </a:pPr>
            <a:r>
              <a:rPr lang="en-US" sz="2800" kern="0">
                <a:solidFill>
                  <a:srgbClr val="000000"/>
                </a:solidFill>
                <a:latin typeface="Arial"/>
              </a:rPr>
              <a:t>De-risking : What the future holds?</a:t>
            </a:r>
            <a:endParaRPr lang="en-US" altLang="en-US" sz="2000" b="1" kern="0">
              <a:solidFill>
                <a:srgbClr val="0070C0"/>
              </a:solidFill>
              <a:latin typeface="Arial"/>
            </a:endParaRPr>
          </a:p>
        </p:txBody>
      </p:sp>
      <p:sp>
        <p:nvSpPr>
          <p:cNvPr id="4" name="Rectangle 3">
            <a:extLst>
              <a:ext uri="{FF2B5EF4-FFF2-40B4-BE49-F238E27FC236}">
                <a16:creationId xmlns:a16="http://schemas.microsoft.com/office/drawing/2014/main" id="{92871FC3-B6AE-22B6-FBCA-1AB76B0C7D9D}"/>
              </a:ext>
            </a:extLst>
          </p:cNvPr>
          <p:cNvSpPr txBox="1">
            <a:spLocks noChangeArrowheads="1"/>
          </p:cNvSpPr>
          <p:nvPr/>
        </p:nvSpPr>
        <p:spPr>
          <a:xfrm>
            <a:off x="1971010" y="3429000"/>
            <a:ext cx="2847014" cy="1992299"/>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nSpc>
                <a:spcPct val="150000"/>
              </a:lnSpc>
              <a:buNone/>
            </a:pPr>
            <a:r>
              <a:rPr lang="en-US" altLang="en-US" sz="1800" kern="0"/>
              <a:t>Plan Sponsors continue to show desire to reduce their Pension footprint. Are the Defined Contribution solutions good enough?</a:t>
            </a:r>
          </a:p>
        </p:txBody>
      </p:sp>
      <p:sp>
        <p:nvSpPr>
          <p:cNvPr id="7" name="TextBox 6">
            <a:extLst>
              <a:ext uri="{FF2B5EF4-FFF2-40B4-BE49-F238E27FC236}">
                <a16:creationId xmlns:a16="http://schemas.microsoft.com/office/drawing/2014/main" id="{3A69D196-AF2A-1EB8-055E-396554576CC7}"/>
              </a:ext>
            </a:extLst>
          </p:cNvPr>
          <p:cNvSpPr txBox="1"/>
          <p:nvPr/>
        </p:nvSpPr>
        <p:spPr>
          <a:xfrm>
            <a:off x="5570349" y="3429000"/>
            <a:ext cx="3121469" cy="2535566"/>
          </a:xfrm>
          <a:prstGeom prst="rect">
            <a:avLst/>
          </a:prstGeom>
          <a:noFill/>
        </p:spPr>
        <p:txBody>
          <a:bodyPr wrap="square">
            <a:spAutoFit/>
          </a:bodyPr>
          <a:lstStyle/>
          <a:p>
            <a:pPr>
              <a:lnSpc>
                <a:spcPct val="150000"/>
              </a:lnSpc>
            </a:pPr>
            <a:r>
              <a:rPr lang="en-US" altLang="en-US" kern="0"/>
              <a:t>Will the Low interest environment return as a product of another shock? What level of volatility will the pension plans be able to safeguard against by then?</a:t>
            </a:r>
          </a:p>
        </p:txBody>
      </p:sp>
      <p:sp>
        <p:nvSpPr>
          <p:cNvPr id="14" name="TextBox 13">
            <a:extLst>
              <a:ext uri="{FF2B5EF4-FFF2-40B4-BE49-F238E27FC236}">
                <a16:creationId xmlns:a16="http://schemas.microsoft.com/office/drawing/2014/main" id="{AF99F45F-8780-497F-0D8B-7B914B305499}"/>
              </a:ext>
            </a:extLst>
          </p:cNvPr>
          <p:cNvSpPr txBox="1"/>
          <p:nvPr/>
        </p:nvSpPr>
        <p:spPr>
          <a:xfrm>
            <a:off x="9578973" y="3429000"/>
            <a:ext cx="2326768" cy="1289071"/>
          </a:xfrm>
          <a:prstGeom prst="rect">
            <a:avLst/>
          </a:prstGeom>
          <a:noFill/>
        </p:spPr>
        <p:txBody>
          <a:bodyPr wrap="square">
            <a:spAutoFit/>
          </a:bodyPr>
          <a:lstStyle>
            <a:defPPr>
              <a:defRPr lang="en-US"/>
            </a:defPPr>
            <a:lvl1pPr>
              <a:lnSpc>
                <a:spcPct val="150000"/>
              </a:lnSpc>
              <a:defRPr sz="1400" kern="0"/>
            </a:lvl1pPr>
          </a:lstStyle>
          <a:p>
            <a:r>
              <a:rPr lang="en-US" altLang="en-US" sz="1800"/>
              <a:t>Decoupling of economies – global chains weakening.</a:t>
            </a:r>
          </a:p>
        </p:txBody>
      </p:sp>
      <p:cxnSp>
        <p:nvCxnSpPr>
          <p:cNvPr id="23" name="Straight Connector 22">
            <a:extLst>
              <a:ext uri="{FF2B5EF4-FFF2-40B4-BE49-F238E27FC236}">
                <a16:creationId xmlns:a16="http://schemas.microsoft.com/office/drawing/2014/main" id="{5C22C6DF-B713-15B7-C7A0-432457A958D7}"/>
              </a:ext>
            </a:extLst>
          </p:cNvPr>
          <p:cNvCxnSpPr/>
          <p:nvPr/>
        </p:nvCxnSpPr>
        <p:spPr bwMode="auto">
          <a:xfrm>
            <a:off x="5167422" y="1899842"/>
            <a:ext cx="0" cy="3587129"/>
          </a:xfrm>
          <a:prstGeom prst="line">
            <a:avLst/>
          </a:prstGeom>
          <a:solidFill>
            <a:schemeClr val="accent1"/>
          </a:solidFill>
          <a:ln w="9525" cap="flat" cmpd="sng" algn="ctr">
            <a:solidFill>
              <a:schemeClr val="bg1">
                <a:lumMod val="65000"/>
              </a:schemeClr>
            </a:solidFill>
            <a:prstDash val="dashDot"/>
            <a:round/>
            <a:headEnd type="none" w="med" len="med"/>
            <a:tailEnd type="none" w="med" len="med"/>
          </a:ln>
          <a:effectLst/>
        </p:spPr>
      </p:cxnSp>
      <p:cxnSp>
        <p:nvCxnSpPr>
          <p:cNvPr id="24" name="Straight Connector 23">
            <a:extLst>
              <a:ext uri="{FF2B5EF4-FFF2-40B4-BE49-F238E27FC236}">
                <a16:creationId xmlns:a16="http://schemas.microsoft.com/office/drawing/2014/main" id="{08E0AD8A-DAF7-84B3-6C2F-9B3EBE380C38}"/>
              </a:ext>
            </a:extLst>
          </p:cNvPr>
          <p:cNvCxnSpPr/>
          <p:nvPr/>
        </p:nvCxnSpPr>
        <p:spPr bwMode="auto">
          <a:xfrm>
            <a:off x="9041217" y="1899841"/>
            <a:ext cx="0" cy="3587129"/>
          </a:xfrm>
          <a:prstGeom prst="line">
            <a:avLst/>
          </a:prstGeom>
          <a:solidFill>
            <a:schemeClr val="accent1"/>
          </a:solidFill>
          <a:ln w="9525" cap="flat" cmpd="sng" algn="ctr">
            <a:solidFill>
              <a:schemeClr val="bg1">
                <a:lumMod val="65000"/>
              </a:schemeClr>
            </a:solidFill>
            <a:prstDash val="dashDot"/>
            <a:round/>
            <a:headEnd type="none" w="med" len="med"/>
            <a:tailEnd type="none" w="med" len="med"/>
          </a:ln>
          <a:effectLst/>
        </p:spPr>
      </p:cxnSp>
      <p:pic>
        <p:nvPicPr>
          <p:cNvPr id="109" name="Graphic 108" descr="Aspiration with solid fill">
            <a:extLst>
              <a:ext uri="{FF2B5EF4-FFF2-40B4-BE49-F238E27FC236}">
                <a16:creationId xmlns:a16="http://schemas.microsoft.com/office/drawing/2014/main" id="{1B24F829-D847-1562-F6BE-B9806F247AFA}"/>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794412" y="2363799"/>
            <a:ext cx="914400" cy="914400"/>
          </a:xfrm>
          <a:prstGeom prst="rect">
            <a:avLst/>
          </a:prstGeom>
        </p:spPr>
      </p:pic>
      <p:pic>
        <p:nvPicPr>
          <p:cNvPr id="111" name="Graphic 110" descr="Coins with solid fill">
            <a:extLst>
              <a:ext uri="{FF2B5EF4-FFF2-40B4-BE49-F238E27FC236}">
                <a16:creationId xmlns:a16="http://schemas.microsoft.com/office/drawing/2014/main" id="{71C46C72-7096-6802-B7DA-4ABC674BD9A2}"/>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532965" y="2495183"/>
            <a:ext cx="782638" cy="782638"/>
          </a:xfrm>
          <a:prstGeom prst="rect">
            <a:avLst/>
          </a:prstGeom>
        </p:spPr>
      </p:pic>
      <p:pic>
        <p:nvPicPr>
          <p:cNvPr id="113" name="Graphic 112" descr="Earth Globe - Asia with solid fill">
            <a:extLst>
              <a:ext uri="{FF2B5EF4-FFF2-40B4-BE49-F238E27FC236}">
                <a16:creationId xmlns:a16="http://schemas.microsoft.com/office/drawing/2014/main" id="{FCB3E384-E5AE-7E99-BD88-7AF255583768}"/>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0185400" y="2445686"/>
            <a:ext cx="750625" cy="750625"/>
          </a:xfrm>
          <a:prstGeom prst="rect">
            <a:avLst/>
          </a:prstGeom>
        </p:spPr>
      </p:pic>
    </p:spTree>
    <p:extLst>
      <p:ext uri="{BB962C8B-B14F-4D97-AF65-F5344CB8AC3E}">
        <p14:creationId xmlns:p14="http://schemas.microsoft.com/office/powerpoint/2010/main" val="21987741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sp>
        <p:nvSpPr>
          <p:cNvPr id="3" name="Footer Placeholder 4">
            <a:extLst>
              <a:ext uri="{FF2B5EF4-FFF2-40B4-BE49-F238E27FC236}">
                <a16:creationId xmlns:a16="http://schemas.microsoft.com/office/drawing/2014/main" id="{E4F64350-0915-0814-8EA9-D897384A9CC9}"/>
              </a:ext>
            </a:extLst>
          </p:cNvPr>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Times New Roman"/>
                <a:ea typeface="+mn-ea"/>
                <a:cs typeface="+mn-cs"/>
              </a:rPr>
              <a:t>www.actuariesindia.org</a:t>
            </a:r>
          </a:p>
        </p:txBody>
      </p:sp>
      <p:pic>
        <p:nvPicPr>
          <p:cNvPr id="6" name="Picture 5">
            <a:extLst>
              <a:ext uri="{FF2B5EF4-FFF2-40B4-BE49-F238E27FC236}">
                <a16:creationId xmlns:a16="http://schemas.microsoft.com/office/drawing/2014/main" id="{F578A81C-FAE1-5ADC-33A8-C845FAEB9E2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9" name="TextBox 8">
            <a:extLst>
              <a:ext uri="{FF2B5EF4-FFF2-40B4-BE49-F238E27FC236}">
                <a16:creationId xmlns:a16="http://schemas.microsoft.com/office/drawing/2014/main" id="{84876858-078B-5DB5-7EA1-382465D9805E}"/>
              </a:ext>
            </a:extLst>
          </p:cNvPr>
          <p:cNvSpPr txBox="1"/>
          <p:nvPr/>
        </p:nvSpPr>
        <p:spPr>
          <a:xfrm>
            <a:off x="1796141" y="2676240"/>
            <a:ext cx="6357257" cy="1015663"/>
          </a:xfrm>
          <a:prstGeom prst="rect">
            <a:avLst/>
          </a:prstGeom>
          <a:noFill/>
        </p:spPr>
        <p:txBody>
          <a:bodyPr wrap="square" rtlCol="0">
            <a:spAutoFit/>
          </a:bodyPr>
          <a:lstStyle/>
          <a:p>
            <a:r>
              <a:rPr lang="en-US" sz="6000">
                <a:solidFill>
                  <a:schemeClr val="bg2">
                    <a:lumMod val="75000"/>
                  </a:schemeClr>
                </a:solidFill>
              </a:rPr>
              <a:t>Thank You!</a:t>
            </a:r>
          </a:p>
        </p:txBody>
      </p:sp>
      <p:grpSp>
        <p:nvGrpSpPr>
          <p:cNvPr id="492" name="Graphic 351" descr="A collection of circles in various sizes and patterns">
            <a:extLst>
              <a:ext uri="{FF2B5EF4-FFF2-40B4-BE49-F238E27FC236}">
                <a16:creationId xmlns:a16="http://schemas.microsoft.com/office/drawing/2014/main" id="{67026BC5-28AA-BBFA-8E6D-880582B2ED63}"/>
              </a:ext>
            </a:extLst>
          </p:cNvPr>
          <p:cNvGrpSpPr/>
          <p:nvPr/>
        </p:nvGrpSpPr>
        <p:grpSpPr>
          <a:xfrm>
            <a:off x="6107579" y="2459291"/>
            <a:ext cx="567928" cy="580605"/>
            <a:chOff x="674870" y="1075978"/>
            <a:chExt cx="861840" cy="861840"/>
          </a:xfrm>
          <a:solidFill>
            <a:srgbClr val="D2D2D2"/>
          </a:solidFill>
        </p:grpSpPr>
        <p:sp>
          <p:nvSpPr>
            <p:cNvPr id="556" name="Freeform: Shape 555">
              <a:extLst>
                <a:ext uri="{FF2B5EF4-FFF2-40B4-BE49-F238E27FC236}">
                  <a16:creationId xmlns:a16="http://schemas.microsoft.com/office/drawing/2014/main" id="{516303E0-6A39-12AF-2726-0D8669A18B18}"/>
                </a:ext>
              </a:extLst>
            </p:cNvPr>
            <p:cNvSpPr/>
            <p:nvPr/>
          </p:nvSpPr>
          <p:spPr>
            <a:xfrm>
              <a:off x="1312176" y="1713275"/>
              <a:ext cx="172274" cy="172274"/>
            </a:xfrm>
            <a:custGeom>
              <a:avLst/>
              <a:gdLst>
                <a:gd name="connsiteX0" fmla="*/ 34529 w 172274"/>
                <a:gd name="connsiteY0" fmla="*/ 151295 h 172274"/>
                <a:gd name="connsiteX1" fmla="*/ 151290 w 172274"/>
                <a:gd name="connsiteY1" fmla="*/ 34533 h 172274"/>
                <a:gd name="connsiteX2" fmla="*/ 172274 w 172274"/>
                <a:gd name="connsiteY2" fmla="*/ 0 h 172274"/>
                <a:gd name="connsiteX3" fmla="*/ 0 w 172274"/>
                <a:gd name="connsiteY3" fmla="*/ 172274 h 172274"/>
                <a:gd name="connsiteX4" fmla="*/ 34529 w 172274"/>
                <a:gd name="connsiteY4" fmla="*/ 151295 h 1722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2274" h="172274">
                  <a:moveTo>
                    <a:pt x="34529" y="151295"/>
                  </a:moveTo>
                  <a:lnTo>
                    <a:pt x="151290" y="34533"/>
                  </a:lnTo>
                  <a:lnTo>
                    <a:pt x="172274" y="0"/>
                  </a:lnTo>
                  <a:lnTo>
                    <a:pt x="0" y="172274"/>
                  </a:lnTo>
                  <a:lnTo>
                    <a:pt x="34529" y="151295"/>
                  </a:lnTo>
                  <a:close/>
                </a:path>
              </a:pathLst>
            </a:custGeom>
            <a:solidFill>
              <a:srgbClr val="D2D2D2"/>
            </a:solidFill>
            <a:ln w="4782" cap="flat">
              <a:noFill/>
              <a:prstDash val="solid"/>
              <a:miter/>
            </a:ln>
          </p:spPr>
          <p:txBody>
            <a:bodyPr rtlCol="0" anchor="ctr"/>
            <a:lstStyle/>
            <a:p>
              <a:endParaRPr lang="en-US"/>
            </a:p>
          </p:txBody>
        </p:sp>
        <p:sp>
          <p:nvSpPr>
            <p:cNvPr id="557" name="Freeform: Shape 556">
              <a:extLst>
                <a:ext uri="{FF2B5EF4-FFF2-40B4-BE49-F238E27FC236}">
                  <a16:creationId xmlns:a16="http://schemas.microsoft.com/office/drawing/2014/main" id="{74AA9322-4F0B-8DEA-34AD-1DFD7D4AB017}"/>
                </a:ext>
              </a:extLst>
            </p:cNvPr>
            <p:cNvSpPr/>
            <p:nvPr/>
          </p:nvSpPr>
          <p:spPr>
            <a:xfrm>
              <a:off x="1233887" y="1634999"/>
              <a:ext cx="283664" cy="283664"/>
            </a:xfrm>
            <a:custGeom>
              <a:avLst/>
              <a:gdLst>
                <a:gd name="connsiteX0" fmla="*/ 20481 w 283664"/>
                <a:gd name="connsiteY0" fmla="*/ 276732 h 283664"/>
                <a:gd name="connsiteX1" fmla="*/ 276737 w 283664"/>
                <a:gd name="connsiteY1" fmla="*/ 20477 h 283664"/>
                <a:gd name="connsiteX2" fmla="*/ 283664 w 283664"/>
                <a:gd name="connsiteY2" fmla="*/ 0 h 283664"/>
                <a:gd name="connsiteX3" fmla="*/ 0 w 283664"/>
                <a:gd name="connsiteY3" fmla="*/ 283665 h 283664"/>
                <a:gd name="connsiteX4" fmla="*/ 20481 w 283664"/>
                <a:gd name="connsiteY4" fmla="*/ 276732 h 2836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664" h="283664">
                  <a:moveTo>
                    <a:pt x="20481" y="276732"/>
                  </a:moveTo>
                  <a:lnTo>
                    <a:pt x="276737" y="20477"/>
                  </a:lnTo>
                  <a:lnTo>
                    <a:pt x="283664" y="0"/>
                  </a:lnTo>
                  <a:lnTo>
                    <a:pt x="0" y="283665"/>
                  </a:lnTo>
                  <a:lnTo>
                    <a:pt x="20481" y="276732"/>
                  </a:lnTo>
                  <a:close/>
                </a:path>
              </a:pathLst>
            </a:custGeom>
            <a:solidFill>
              <a:srgbClr val="D2D2D2"/>
            </a:solidFill>
            <a:ln w="4782" cap="flat">
              <a:noFill/>
              <a:prstDash val="solid"/>
              <a:miter/>
            </a:ln>
          </p:spPr>
          <p:txBody>
            <a:bodyPr rtlCol="0" anchor="ctr"/>
            <a:lstStyle/>
            <a:p>
              <a:endParaRPr lang="en-US"/>
            </a:p>
          </p:txBody>
        </p:sp>
        <p:sp>
          <p:nvSpPr>
            <p:cNvPr id="558" name="Freeform: Shape 557">
              <a:extLst>
                <a:ext uri="{FF2B5EF4-FFF2-40B4-BE49-F238E27FC236}">
                  <a16:creationId xmlns:a16="http://schemas.microsoft.com/office/drawing/2014/main" id="{627CFDDD-2AE2-3A59-5C54-A71374F44D82}"/>
                </a:ext>
              </a:extLst>
            </p:cNvPr>
            <p:cNvSpPr/>
            <p:nvPr/>
          </p:nvSpPr>
          <p:spPr>
            <a:xfrm>
              <a:off x="1174910" y="1576013"/>
              <a:ext cx="356463" cy="356463"/>
            </a:xfrm>
            <a:custGeom>
              <a:avLst/>
              <a:gdLst>
                <a:gd name="connsiteX0" fmla="*/ 16490 w 356463"/>
                <a:gd name="connsiteY0" fmla="*/ 353522 h 356463"/>
                <a:gd name="connsiteX1" fmla="*/ 353517 w 356463"/>
                <a:gd name="connsiteY1" fmla="*/ 16495 h 356463"/>
                <a:gd name="connsiteX2" fmla="*/ 356463 w 356463"/>
                <a:gd name="connsiteY2" fmla="*/ 0 h 356463"/>
                <a:gd name="connsiteX3" fmla="*/ 0 w 356463"/>
                <a:gd name="connsiteY3" fmla="*/ 356463 h 356463"/>
                <a:gd name="connsiteX4" fmla="*/ 16490 w 356463"/>
                <a:gd name="connsiteY4" fmla="*/ 353522 h 3564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6463" h="356463">
                  <a:moveTo>
                    <a:pt x="16490" y="353522"/>
                  </a:moveTo>
                  <a:lnTo>
                    <a:pt x="353517" y="16495"/>
                  </a:lnTo>
                  <a:cubicBezTo>
                    <a:pt x="354619" y="11014"/>
                    <a:pt x="355572" y="5514"/>
                    <a:pt x="356463" y="0"/>
                  </a:cubicBezTo>
                  <a:lnTo>
                    <a:pt x="0" y="356463"/>
                  </a:lnTo>
                  <a:cubicBezTo>
                    <a:pt x="5510" y="355577"/>
                    <a:pt x="11010" y="354624"/>
                    <a:pt x="16490" y="353522"/>
                  </a:cubicBezTo>
                  <a:close/>
                </a:path>
              </a:pathLst>
            </a:custGeom>
            <a:solidFill>
              <a:srgbClr val="D2D2D2"/>
            </a:solidFill>
            <a:ln w="4782" cap="flat">
              <a:noFill/>
              <a:prstDash val="solid"/>
              <a:miter/>
            </a:ln>
          </p:spPr>
          <p:txBody>
            <a:bodyPr rtlCol="0" anchor="ctr"/>
            <a:lstStyle/>
            <a:p>
              <a:endParaRPr lang="en-US"/>
            </a:p>
          </p:txBody>
        </p:sp>
        <p:sp>
          <p:nvSpPr>
            <p:cNvPr id="559" name="Freeform: Shape 558">
              <a:extLst>
                <a:ext uri="{FF2B5EF4-FFF2-40B4-BE49-F238E27FC236}">
                  <a16:creationId xmlns:a16="http://schemas.microsoft.com/office/drawing/2014/main" id="{2C57D495-6DCD-B018-14D7-148AFE66B2E8}"/>
                </a:ext>
              </a:extLst>
            </p:cNvPr>
            <p:cNvSpPr/>
            <p:nvPr/>
          </p:nvSpPr>
          <p:spPr>
            <a:xfrm>
              <a:off x="1124533" y="1525645"/>
              <a:ext cx="412043" cy="412043"/>
            </a:xfrm>
            <a:custGeom>
              <a:avLst/>
              <a:gdLst>
                <a:gd name="connsiteX0" fmla="*/ 14493 w 412043"/>
                <a:gd name="connsiteY0" fmla="*/ 411095 h 412043"/>
                <a:gd name="connsiteX1" fmla="*/ 411100 w 412043"/>
                <a:gd name="connsiteY1" fmla="*/ 14493 h 412043"/>
                <a:gd name="connsiteX2" fmla="*/ 412044 w 412043"/>
                <a:gd name="connsiteY2" fmla="*/ 0 h 412043"/>
                <a:gd name="connsiteX3" fmla="*/ 0 w 412043"/>
                <a:gd name="connsiteY3" fmla="*/ 412044 h 412043"/>
                <a:gd name="connsiteX4" fmla="*/ 14493 w 412043"/>
                <a:gd name="connsiteY4" fmla="*/ 411095 h 4120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2043" h="412043">
                  <a:moveTo>
                    <a:pt x="14493" y="411095"/>
                  </a:moveTo>
                  <a:lnTo>
                    <a:pt x="411100" y="14493"/>
                  </a:lnTo>
                  <a:cubicBezTo>
                    <a:pt x="411474" y="9663"/>
                    <a:pt x="411833" y="4834"/>
                    <a:pt x="412044" y="0"/>
                  </a:cubicBezTo>
                  <a:lnTo>
                    <a:pt x="0" y="412044"/>
                  </a:lnTo>
                  <a:cubicBezTo>
                    <a:pt x="4834" y="411828"/>
                    <a:pt x="9663" y="411464"/>
                    <a:pt x="14493" y="411095"/>
                  </a:cubicBezTo>
                  <a:close/>
                </a:path>
              </a:pathLst>
            </a:custGeom>
            <a:solidFill>
              <a:srgbClr val="D2D2D2"/>
            </a:solidFill>
            <a:ln w="4782" cap="flat">
              <a:noFill/>
              <a:prstDash val="solid"/>
              <a:miter/>
            </a:ln>
          </p:spPr>
          <p:txBody>
            <a:bodyPr rtlCol="0" anchor="ctr"/>
            <a:lstStyle/>
            <a:p>
              <a:endParaRPr lang="en-US"/>
            </a:p>
          </p:txBody>
        </p:sp>
        <p:sp>
          <p:nvSpPr>
            <p:cNvPr id="560" name="Freeform: Shape 559">
              <a:extLst>
                <a:ext uri="{FF2B5EF4-FFF2-40B4-BE49-F238E27FC236}">
                  <a16:creationId xmlns:a16="http://schemas.microsoft.com/office/drawing/2014/main" id="{E29824EE-3544-52E5-D6FD-7E73E6E83991}"/>
                </a:ext>
              </a:extLst>
            </p:cNvPr>
            <p:cNvSpPr/>
            <p:nvPr/>
          </p:nvSpPr>
          <p:spPr>
            <a:xfrm>
              <a:off x="1079794" y="1480902"/>
              <a:ext cx="456916" cy="456916"/>
            </a:xfrm>
            <a:custGeom>
              <a:avLst/>
              <a:gdLst>
                <a:gd name="connsiteX0" fmla="*/ 12984 w 456916"/>
                <a:gd name="connsiteY0" fmla="*/ 456916 h 456916"/>
                <a:gd name="connsiteX1" fmla="*/ 456916 w 456916"/>
                <a:gd name="connsiteY1" fmla="*/ 12984 h 456916"/>
                <a:gd name="connsiteX2" fmla="*/ 456351 w 456916"/>
                <a:gd name="connsiteY2" fmla="*/ 0 h 456916"/>
                <a:gd name="connsiteX3" fmla="*/ 0 w 456916"/>
                <a:gd name="connsiteY3" fmla="*/ 456351 h 456916"/>
                <a:gd name="connsiteX4" fmla="*/ 12984 w 456916"/>
                <a:gd name="connsiteY4" fmla="*/ 456916 h 4569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6916" h="456916">
                  <a:moveTo>
                    <a:pt x="12984" y="456916"/>
                  </a:moveTo>
                  <a:lnTo>
                    <a:pt x="456916" y="12984"/>
                  </a:lnTo>
                  <a:cubicBezTo>
                    <a:pt x="456787" y="8653"/>
                    <a:pt x="456609" y="4326"/>
                    <a:pt x="456351" y="0"/>
                  </a:cubicBezTo>
                  <a:lnTo>
                    <a:pt x="0" y="456351"/>
                  </a:lnTo>
                  <a:cubicBezTo>
                    <a:pt x="4322" y="456609"/>
                    <a:pt x="8653" y="456787"/>
                    <a:pt x="12984" y="456916"/>
                  </a:cubicBezTo>
                  <a:close/>
                </a:path>
              </a:pathLst>
            </a:custGeom>
            <a:solidFill>
              <a:srgbClr val="D2D2D2"/>
            </a:solidFill>
            <a:ln w="4782" cap="flat">
              <a:noFill/>
              <a:prstDash val="solid"/>
              <a:miter/>
            </a:ln>
          </p:spPr>
          <p:txBody>
            <a:bodyPr rtlCol="0" anchor="ctr"/>
            <a:lstStyle/>
            <a:p>
              <a:endParaRPr lang="en-US"/>
            </a:p>
          </p:txBody>
        </p:sp>
        <p:sp>
          <p:nvSpPr>
            <p:cNvPr id="561" name="Freeform: Shape 560">
              <a:extLst>
                <a:ext uri="{FF2B5EF4-FFF2-40B4-BE49-F238E27FC236}">
                  <a16:creationId xmlns:a16="http://schemas.microsoft.com/office/drawing/2014/main" id="{422C526A-1B76-D518-54B6-2617913E63DD}"/>
                </a:ext>
              </a:extLst>
            </p:cNvPr>
            <p:cNvSpPr/>
            <p:nvPr/>
          </p:nvSpPr>
          <p:spPr>
            <a:xfrm>
              <a:off x="1039014" y="1440126"/>
              <a:ext cx="494405" cy="494400"/>
            </a:xfrm>
            <a:custGeom>
              <a:avLst/>
              <a:gdLst>
                <a:gd name="connsiteX0" fmla="*/ 11887 w 494405"/>
                <a:gd name="connsiteY0" fmla="*/ 494401 h 494400"/>
                <a:gd name="connsiteX1" fmla="*/ 494406 w 494405"/>
                <a:gd name="connsiteY1" fmla="*/ 11882 h 494400"/>
                <a:gd name="connsiteX2" fmla="*/ 492738 w 494405"/>
                <a:gd name="connsiteY2" fmla="*/ 0 h 494400"/>
                <a:gd name="connsiteX3" fmla="*/ 0 w 494405"/>
                <a:gd name="connsiteY3" fmla="*/ 492734 h 494400"/>
                <a:gd name="connsiteX4" fmla="*/ 11887 w 494405"/>
                <a:gd name="connsiteY4" fmla="*/ 494401 h 494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4405" h="494400">
                  <a:moveTo>
                    <a:pt x="11887" y="494401"/>
                  </a:moveTo>
                  <a:lnTo>
                    <a:pt x="494406" y="11882"/>
                  </a:lnTo>
                  <a:cubicBezTo>
                    <a:pt x="493898" y="7915"/>
                    <a:pt x="493356" y="3953"/>
                    <a:pt x="492738" y="0"/>
                  </a:cubicBezTo>
                  <a:lnTo>
                    <a:pt x="0" y="492734"/>
                  </a:lnTo>
                  <a:cubicBezTo>
                    <a:pt x="3957" y="493352"/>
                    <a:pt x="7920" y="493893"/>
                    <a:pt x="11887" y="494401"/>
                  </a:cubicBezTo>
                  <a:close/>
                </a:path>
              </a:pathLst>
            </a:custGeom>
            <a:solidFill>
              <a:srgbClr val="D2D2D2"/>
            </a:solidFill>
            <a:ln w="4782" cap="flat">
              <a:noFill/>
              <a:prstDash val="solid"/>
              <a:miter/>
            </a:ln>
          </p:spPr>
          <p:txBody>
            <a:bodyPr rtlCol="0" anchor="ctr"/>
            <a:lstStyle/>
            <a:p>
              <a:endParaRPr lang="en-US"/>
            </a:p>
          </p:txBody>
        </p:sp>
        <p:sp>
          <p:nvSpPr>
            <p:cNvPr id="562" name="Freeform: Shape 561">
              <a:extLst>
                <a:ext uri="{FF2B5EF4-FFF2-40B4-BE49-F238E27FC236}">
                  <a16:creationId xmlns:a16="http://schemas.microsoft.com/office/drawing/2014/main" id="{C9D586A3-16CE-0CAB-25EF-87DD2B4B2D82}"/>
                </a:ext>
              </a:extLst>
            </p:cNvPr>
            <p:cNvSpPr/>
            <p:nvPr/>
          </p:nvSpPr>
          <p:spPr>
            <a:xfrm>
              <a:off x="1001390" y="1402498"/>
              <a:ext cx="525321" cy="525321"/>
            </a:xfrm>
            <a:custGeom>
              <a:avLst/>
              <a:gdLst>
                <a:gd name="connsiteX0" fmla="*/ 11043 w 525321"/>
                <a:gd name="connsiteY0" fmla="*/ 525322 h 525321"/>
                <a:gd name="connsiteX1" fmla="*/ 525322 w 525321"/>
                <a:gd name="connsiteY1" fmla="*/ 11043 h 525321"/>
                <a:gd name="connsiteX2" fmla="*/ 522816 w 525321"/>
                <a:gd name="connsiteY2" fmla="*/ 0 h 525321"/>
                <a:gd name="connsiteX3" fmla="*/ 0 w 525321"/>
                <a:gd name="connsiteY3" fmla="*/ 522816 h 525321"/>
                <a:gd name="connsiteX4" fmla="*/ 11043 w 525321"/>
                <a:gd name="connsiteY4" fmla="*/ 525322 h 5253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5321" h="525321">
                  <a:moveTo>
                    <a:pt x="11043" y="525322"/>
                  </a:moveTo>
                  <a:lnTo>
                    <a:pt x="525322" y="11043"/>
                  </a:lnTo>
                  <a:cubicBezTo>
                    <a:pt x="524507" y="7359"/>
                    <a:pt x="523726" y="3670"/>
                    <a:pt x="522816" y="0"/>
                  </a:cubicBezTo>
                  <a:lnTo>
                    <a:pt x="0" y="522816"/>
                  </a:lnTo>
                  <a:cubicBezTo>
                    <a:pt x="3665" y="523726"/>
                    <a:pt x="7359" y="524507"/>
                    <a:pt x="11043" y="525322"/>
                  </a:cubicBezTo>
                  <a:close/>
                </a:path>
              </a:pathLst>
            </a:custGeom>
            <a:solidFill>
              <a:srgbClr val="D2D2D2"/>
            </a:solidFill>
            <a:ln w="4782" cap="flat">
              <a:noFill/>
              <a:prstDash val="solid"/>
              <a:miter/>
            </a:ln>
          </p:spPr>
          <p:txBody>
            <a:bodyPr rtlCol="0" anchor="ctr"/>
            <a:lstStyle/>
            <a:p>
              <a:endParaRPr lang="en-US"/>
            </a:p>
          </p:txBody>
        </p:sp>
        <p:sp>
          <p:nvSpPr>
            <p:cNvPr id="563" name="Freeform: Shape 562">
              <a:extLst>
                <a:ext uri="{FF2B5EF4-FFF2-40B4-BE49-F238E27FC236}">
                  <a16:creationId xmlns:a16="http://schemas.microsoft.com/office/drawing/2014/main" id="{36F63FE2-5E70-9A33-B324-5DAEF1B3A694}"/>
                </a:ext>
              </a:extLst>
            </p:cNvPr>
            <p:cNvSpPr/>
            <p:nvPr/>
          </p:nvSpPr>
          <p:spPr>
            <a:xfrm>
              <a:off x="966507" y="1367619"/>
              <a:ext cx="550718" cy="550713"/>
            </a:xfrm>
            <a:custGeom>
              <a:avLst/>
              <a:gdLst>
                <a:gd name="connsiteX0" fmla="*/ 10243 w 550718"/>
                <a:gd name="connsiteY0" fmla="*/ 550714 h 550713"/>
                <a:gd name="connsiteX1" fmla="*/ 550719 w 550718"/>
                <a:gd name="connsiteY1" fmla="*/ 10243 h 550713"/>
                <a:gd name="connsiteX2" fmla="*/ 547413 w 550718"/>
                <a:gd name="connsiteY2" fmla="*/ 0 h 550713"/>
                <a:gd name="connsiteX3" fmla="*/ 0 w 550718"/>
                <a:gd name="connsiteY3" fmla="*/ 547408 h 550713"/>
                <a:gd name="connsiteX4" fmla="*/ 10243 w 550718"/>
                <a:gd name="connsiteY4" fmla="*/ 550714 h 550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0718" h="550713">
                  <a:moveTo>
                    <a:pt x="10243" y="550714"/>
                  </a:moveTo>
                  <a:lnTo>
                    <a:pt x="550719" y="10243"/>
                  </a:lnTo>
                  <a:cubicBezTo>
                    <a:pt x="549646" y="6822"/>
                    <a:pt x="548572" y="3397"/>
                    <a:pt x="547413" y="0"/>
                  </a:cubicBezTo>
                  <a:lnTo>
                    <a:pt x="0" y="547408"/>
                  </a:lnTo>
                  <a:cubicBezTo>
                    <a:pt x="3402" y="548568"/>
                    <a:pt x="6822" y="549641"/>
                    <a:pt x="10243" y="550714"/>
                  </a:cubicBezTo>
                  <a:close/>
                </a:path>
              </a:pathLst>
            </a:custGeom>
            <a:solidFill>
              <a:srgbClr val="D2D2D2"/>
            </a:solidFill>
            <a:ln w="4782" cap="flat">
              <a:noFill/>
              <a:prstDash val="solid"/>
              <a:miter/>
            </a:ln>
          </p:spPr>
          <p:txBody>
            <a:bodyPr rtlCol="0" anchor="ctr"/>
            <a:lstStyle/>
            <a:p>
              <a:endParaRPr lang="en-US"/>
            </a:p>
          </p:txBody>
        </p:sp>
        <p:sp>
          <p:nvSpPr>
            <p:cNvPr id="564" name="Freeform: Shape 563">
              <a:extLst>
                <a:ext uri="{FF2B5EF4-FFF2-40B4-BE49-F238E27FC236}">
                  <a16:creationId xmlns:a16="http://schemas.microsoft.com/office/drawing/2014/main" id="{3821B0BC-7BF9-94BD-B1D5-1F5F4595C037}"/>
                </a:ext>
              </a:extLst>
            </p:cNvPr>
            <p:cNvSpPr/>
            <p:nvPr/>
          </p:nvSpPr>
          <p:spPr>
            <a:xfrm>
              <a:off x="933976" y="1335084"/>
              <a:ext cx="571406" cy="571406"/>
            </a:xfrm>
            <a:custGeom>
              <a:avLst/>
              <a:gdLst>
                <a:gd name="connsiteX0" fmla="*/ 9448 w 571406"/>
                <a:gd name="connsiteY0" fmla="*/ 571406 h 571406"/>
                <a:gd name="connsiteX1" fmla="*/ 571406 w 571406"/>
                <a:gd name="connsiteY1" fmla="*/ 9448 h 571406"/>
                <a:gd name="connsiteX2" fmla="*/ 567305 w 571406"/>
                <a:gd name="connsiteY2" fmla="*/ 0 h 571406"/>
                <a:gd name="connsiteX3" fmla="*/ 0 w 571406"/>
                <a:gd name="connsiteY3" fmla="*/ 567300 h 571406"/>
                <a:gd name="connsiteX4" fmla="*/ 9448 w 571406"/>
                <a:gd name="connsiteY4" fmla="*/ 571406 h 5714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406" h="571406">
                  <a:moveTo>
                    <a:pt x="9448" y="571406"/>
                  </a:moveTo>
                  <a:lnTo>
                    <a:pt x="571406" y="9448"/>
                  </a:lnTo>
                  <a:cubicBezTo>
                    <a:pt x="570117" y="6271"/>
                    <a:pt x="568671" y="3152"/>
                    <a:pt x="567305" y="0"/>
                  </a:cubicBezTo>
                  <a:lnTo>
                    <a:pt x="0" y="567300"/>
                  </a:lnTo>
                  <a:cubicBezTo>
                    <a:pt x="3148" y="568671"/>
                    <a:pt x="6271" y="570117"/>
                    <a:pt x="9448" y="571406"/>
                  </a:cubicBezTo>
                  <a:close/>
                </a:path>
              </a:pathLst>
            </a:custGeom>
            <a:solidFill>
              <a:srgbClr val="D2D2D2"/>
            </a:solidFill>
            <a:ln w="4782" cap="flat">
              <a:noFill/>
              <a:prstDash val="solid"/>
              <a:miter/>
            </a:ln>
          </p:spPr>
          <p:txBody>
            <a:bodyPr rtlCol="0" anchor="ctr"/>
            <a:lstStyle/>
            <a:p>
              <a:endParaRPr lang="en-US"/>
            </a:p>
          </p:txBody>
        </p:sp>
        <p:sp>
          <p:nvSpPr>
            <p:cNvPr id="565" name="Freeform: Shape 564">
              <a:extLst>
                <a:ext uri="{FF2B5EF4-FFF2-40B4-BE49-F238E27FC236}">
                  <a16:creationId xmlns:a16="http://schemas.microsoft.com/office/drawing/2014/main" id="{EACF559C-CB82-D0B3-8BAE-994983EC4EEB}"/>
                </a:ext>
              </a:extLst>
            </p:cNvPr>
            <p:cNvSpPr/>
            <p:nvPr/>
          </p:nvSpPr>
          <p:spPr>
            <a:xfrm>
              <a:off x="903443" y="1304546"/>
              <a:ext cx="587762" cy="587767"/>
            </a:xfrm>
            <a:custGeom>
              <a:avLst/>
              <a:gdLst>
                <a:gd name="connsiteX0" fmla="*/ 8988 w 587762"/>
                <a:gd name="connsiteY0" fmla="*/ 587767 h 587767"/>
                <a:gd name="connsiteX1" fmla="*/ 587763 w 587762"/>
                <a:gd name="connsiteY1" fmla="*/ 8988 h 587767"/>
                <a:gd name="connsiteX2" fmla="*/ 583202 w 587762"/>
                <a:gd name="connsiteY2" fmla="*/ 0 h 587767"/>
                <a:gd name="connsiteX3" fmla="*/ 0 w 587762"/>
                <a:gd name="connsiteY3" fmla="*/ 583206 h 587767"/>
                <a:gd name="connsiteX4" fmla="*/ 8988 w 587762"/>
                <a:gd name="connsiteY4" fmla="*/ 587767 h 5877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7762" h="587767">
                  <a:moveTo>
                    <a:pt x="8988" y="587767"/>
                  </a:moveTo>
                  <a:lnTo>
                    <a:pt x="587763" y="8988"/>
                  </a:lnTo>
                  <a:cubicBezTo>
                    <a:pt x="586258" y="5984"/>
                    <a:pt x="584783" y="2975"/>
                    <a:pt x="583202" y="0"/>
                  </a:cubicBezTo>
                  <a:lnTo>
                    <a:pt x="0" y="583206"/>
                  </a:lnTo>
                  <a:cubicBezTo>
                    <a:pt x="2970" y="584787"/>
                    <a:pt x="5984" y="586263"/>
                    <a:pt x="8988" y="587767"/>
                  </a:cubicBezTo>
                  <a:close/>
                </a:path>
              </a:pathLst>
            </a:custGeom>
            <a:solidFill>
              <a:srgbClr val="D2D2D2"/>
            </a:solidFill>
            <a:ln w="4782" cap="flat">
              <a:noFill/>
              <a:prstDash val="solid"/>
              <a:miter/>
            </a:ln>
          </p:spPr>
          <p:txBody>
            <a:bodyPr rtlCol="0" anchor="ctr"/>
            <a:lstStyle/>
            <a:p>
              <a:endParaRPr lang="en-US"/>
            </a:p>
          </p:txBody>
        </p:sp>
        <p:sp>
          <p:nvSpPr>
            <p:cNvPr id="566" name="Freeform: Shape 565">
              <a:extLst>
                <a:ext uri="{FF2B5EF4-FFF2-40B4-BE49-F238E27FC236}">
                  <a16:creationId xmlns:a16="http://schemas.microsoft.com/office/drawing/2014/main" id="{0C4E6EBF-A882-2F15-8A87-DD89E8C9EC8C}"/>
                </a:ext>
              </a:extLst>
            </p:cNvPr>
            <p:cNvSpPr/>
            <p:nvPr/>
          </p:nvSpPr>
          <p:spPr>
            <a:xfrm>
              <a:off x="874951" y="1276059"/>
              <a:ext cx="600228" cy="600223"/>
            </a:xfrm>
            <a:custGeom>
              <a:avLst/>
              <a:gdLst>
                <a:gd name="connsiteX0" fmla="*/ 8341 w 600228"/>
                <a:gd name="connsiteY0" fmla="*/ 600224 h 600223"/>
                <a:gd name="connsiteX1" fmla="*/ 600229 w 600228"/>
                <a:gd name="connsiteY1" fmla="*/ 8336 h 600223"/>
                <a:gd name="connsiteX2" fmla="*/ 595016 w 600228"/>
                <a:gd name="connsiteY2" fmla="*/ 0 h 600223"/>
                <a:gd name="connsiteX3" fmla="*/ 0 w 600228"/>
                <a:gd name="connsiteY3" fmla="*/ 595016 h 600223"/>
                <a:gd name="connsiteX4" fmla="*/ 8341 w 600228"/>
                <a:gd name="connsiteY4" fmla="*/ 600224 h 6002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0228" h="600223">
                  <a:moveTo>
                    <a:pt x="8341" y="600224"/>
                  </a:moveTo>
                  <a:lnTo>
                    <a:pt x="600229" y="8336"/>
                  </a:lnTo>
                  <a:cubicBezTo>
                    <a:pt x="598538" y="5534"/>
                    <a:pt x="596774" y="2769"/>
                    <a:pt x="595016" y="0"/>
                  </a:cubicBezTo>
                  <a:lnTo>
                    <a:pt x="0" y="595016"/>
                  </a:lnTo>
                  <a:cubicBezTo>
                    <a:pt x="2769" y="596774"/>
                    <a:pt x="5538" y="598538"/>
                    <a:pt x="8341" y="600224"/>
                  </a:cubicBezTo>
                  <a:close/>
                </a:path>
              </a:pathLst>
            </a:custGeom>
            <a:solidFill>
              <a:srgbClr val="D2D2D2"/>
            </a:solidFill>
            <a:ln w="4782" cap="flat">
              <a:noFill/>
              <a:prstDash val="solid"/>
              <a:miter/>
            </a:ln>
          </p:spPr>
          <p:txBody>
            <a:bodyPr rtlCol="0" anchor="ctr"/>
            <a:lstStyle/>
            <a:p>
              <a:endParaRPr lang="en-US"/>
            </a:p>
          </p:txBody>
        </p:sp>
        <p:sp>
          <p:nvSpPr>
            <p:cNvPr id="567" name="Freeform: Shape 566">
              <a:extLst>
                <a:ext uri="{FF2B5EF4-FFF2-40B4-BE49-F238E27FC236}">
                  <a16:creationId xmlns:a16="http://schemas.microsoft.com/office/drawing/2014/main" id="{006C8E5A-C53F-AE19-8C1A-4AD3188A97DE}"/>
                </a:ext>
              </a:extLst>
            </p:cNvPr>
            <p:cNvSpPr/>
            <p:nvPr/>
          </p:nvSpPr>
          <p:spPr>
            <a:xfrm>
              <a:off x="848184" y="1249292"/>
              <a:ext cx="609063" cy="609063"/>
            </a:xfrm>
            <a:custGeom>
              <a:avLst/>
              <a:gdLst>
                <a:gd name="connsiteX0" fmla="*/ 7862 w 609063"/>
                <a:gd name="connsiteY0" fmla="*/ 609063 h 609063"/>
                <a:gd name="connsiteX1" fmla="*/ 609063 w 609063"/>
                <a:gd name="connsiteY1" fmla="*/ 7862 h 609063"/>
                <a:gd name="connsiteX2" fmla="*/ 603376 w 609063"/>
                <a:gd name="connsiteY2" fmla="*/ 0 h 609063"/>
                <a:gd name="connsiteX3" fmla="*/ 0 w 609063"/>
                <a:gd name="connsiteY3" fmla="*/ 603376 h 609063"/>
                <a:gd name="connsiteX4" fmla="*/ 7862 w 609063"/>
                <a:gd name="connsiteY4" fmla="*/ 609063 h 6090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063" h="609063">
                  <a:moveTo>
                    <a:pt x="7862" y="609063"/>
                  </a:moveTo>
                  <a:lnTo>
                    <a:pt x="609063" y="7862"/>
                  </a:lnTo>
                  <a:cubicBezTo>
                    <a:pt x="607185" y="5232"/>
                    <a:pt x="605317" y="2597"/>
                    <a:pt x="603376" y="0"/>
                  </a:cubicBezTo>
                  <a:lnTo>
                    <a:pt x="0" y="603376"/>
                  </a:lnTo>
                  <a:cubicBezTo>
                    <a:pt x="2602" y="605317"/>
                    <a:pt x="5232" y="607190"/>
                    <a:pt x="7862" y="609063"/>
                  </a:cubicBezTo>
                  <a:close/>
                </a:path>
              </a:pathLst>
            </a:custGeom>
            <a:solidFill>
              <a:srgbClr val="D2D2D2"/>
            </a:solidFill>
            <a:ln w="4782" cap="flat">
              <a:noFill/>
              <a:prstDash val="solid"/>
              <a:miter/>
            </a:ln>
          </p:spPr>
          <p:txBody>
            <a:bodyPr rtlCol="0" anchor="ctr"/>
            <a:lstStyle/>
            <a:p>
              <a:endParaRPr lang="en-US"/>
            </a:p>
          </p:txBody>
        </p:sp>
        <p:sp>
          <p:nvSpPr>
            <p:cNvPr id="568" name="Freeform: Shape 567">
              <a:extLst>
                <a:ext uri="{FF2B5EF4-FFF2-40B4-BE49-F238E27FC236}">
                  <a16:creationId xmlns:a16="http://schemas.microsoft.com/office/drawing/2014/main" id="{CAC71D99-304F-3DAB-907D-D96E99229B19}"/>
                </a:ext>
              </a:extLst>
            </p:cNvPr>
            <p:cNvSpPr/>
            <p:nvPr/>
          </p:nvSpPr>
          <p:spPr>
            <a:xfrm>
              <a:off x="823228" y="1225912"/>
              <a:ext cx="613322" cy="612809"/>
            </a:xfrm>
            <a:custGeom>
              <a:avLst/>
              <a:gdLst>
                <a:gd name="connsiteX0" fmla="*/ 606548 w 613322"/>
                <a:gd name="connsiteY0" fmla="*/ 0 h 612809"/>
                <a:gd name="connsiteX1" fmla="*/ 0 w 613322"/>
                <a:gd name="connsiteY1" fmla="*/ 606548 h 612809"/>
                <a:gd name="connsiteX2" fmla="*/ 7287 w 613322"/>
                <a:gd name="connsiteY2" fmla="*/ 612810 h 612809"/>
                <a:gd name="connsiteX3" fmla="*/ 613323 w 613322"/>
                <a:gd name="connsiteY3" fmla="*/ 6774 h 612809"/>
                <a:gd name="connsiteX4" fmla="*/ 606548 w 613322"/>
                <a:gd name="connsiteY4" fmla="*/ 0 h 6128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3322" h="612809">
                  <a:moveTo>
                    <a:pt x="606548" y="0"/>
                  </a:moveTo>
                  <a:lnTo>
                    <a:pt x="0" y="606548"/>
                  </a:lnTo>
                  <a:cubicBezTo>
                    <a:pt x="2419" y="608651"/>
                    <a:pt x="4834" y="610764"/>
                    <a:pt x="7287" y="612810"/>
                  </a:cubicBezTo>
                  <a:lnTo>
                    <a:pt x="613323" y="6774"/>
                  </a:lnTo>
                  <a:lnTo>
                    <a:pt x="606548" y="0"/>
                  </a:lnTo>
                  <a:close/>
                </a:path>
              </a:pathLst>
            </a:custGeom>
            <a:solidFill>
              <a:srgbClr val="D2D2D2"/>
            </a:solidFill>
            <a:ln w="4782" cap="flat">
              <a:noFill/>
              <a:prstDash val="solid"/>
              <a:miter/>
            </a:ln>
          </p:spPr>
          <p:txBody>
            <a:bodyPr rtlCol="0" anchor="ctr"/>
            <a:lstStyle/>
            <a:p>
              <a:endParaRPr lang="en-US"/>
            </a:p>
          </p:txBody>
        </p:sp>
        <p:sp>
          <p:nvSpPr>
            <p:cNvPr id="569" name="Freeform: Shape 568">
              <a:extLst>
                <a:ext uri="{FF2B5EF4-FFF2-40B4-BE49-F238E27FC236}">
                  <a16:creationId xmlns:a16="http://schemas.microsoft.com/office/drawing/2014/main" id="{6BA44E12-2309-730B-375E-7C8621507FE0}"/>
                </a:ext>
              </a:extLst>
            </p:cNvPr>
            <p:cNvSpPr/>
            <p:nvPr/>
          </p:nvSpPr>
          <p:spPr>
            <a:xfrm>
              <a:off x="799838" y="1203389"/>
              <a:ext cx="614065" cy="613950"/>
            </a:xfrm>
            <a:custGeom>
              <a:avLst/>
              <a:gdLst>
                <a:gd name="connsiteX0" fmla="*/ 607286 w 614065"/>
                <a:gd name="connsiteY0" fmla="*/ 0 h 613950"/>
                <a:gd name="connsiteX1" fmla="*/ 0 w 614065"/>
                <a:gd name="connsiteY1" fmla="*/ 607291 h 613950"/>
                <a:gd name="connsiteX2" fmla="*/ 1102 w 614065"/>
                <a:gd name="connsiteY2" fmla="*/ 608450 h 613950"/>
                <a:gd name="connsiteX3" fmla="*/ 6889 w 614065"/>
                <a:gd name="connsiteY3" fmla="*/ 613950 h 613950"/>
                <a:gd name="connsiteX4" fmla="*/ 614065 w 614065"/>
                <a:gd name="connsiteY4" fmla="*/ 6774 h 613950"/>
                <a:gd name="connsiteX5" fmla="*/ 607286 w 614065"/>
                <a:gd name="connsiteY5" fmla="*/ 0 h 613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4065" h="613950">
                  <a:moveTo>
                    <a:pt x="607286" y="0"/>
                  </a:moveTo>
                  <a:lnTo>
                    <a:pt x="0" y="607291"/>
                  </a:lnTo>
                  <a:cubicBezTo>
                    <a:pt x="379" y="607669"/>
                    <a:pt x="723" y="608072"/>
                    <a:pt x="1102" y="608450"/>
                  </a:cubicBezTo>
                  <a:cubicBezTo>
                    <a:pt x="2994" y="610343"/>
                    <a:pt x="4968" y="612101"/>
                    <a:pt x="6889" y="613950"/>
                  </a:cubicBezTo>
                  <a:lnTo>
                    <a:pt x="614065" y="6774"/>
                  </a:lnTo>
                  <a:lnTo>
                    <a:pt x="607286" y="0"/>
                  </a:lnTo>
                  <a:close/>
                </a:path>
              </a:pathLst>
            </a:custGeom>
            <a:solidFill>
              <a:srgbClr val="D2D2D2"/>
            </a:solidFill>
            <a:ln w="4782" cap="flat">
              <a:noFill/>
              <a:prstDash val="solid"/>
              <a:miter/>
            </a:ln>
          </p:spPr>
          <p:txBody>
            <a:bodyPr rtlCol="0" anchor="ctr"/>
            <a:lstStyle/>
            <a:p>
              <a:endParaRPr lang="en-US"/>
            </a:p>
          </p:txBody>
        </p:sp>
        <p:sp>
          <p:nvSpPr>
            <p:cNvPr id="570" name="Freeform: Shape 569">
              <a:extLst>
                <a:ext uri="{FF2B5EF4-FFF2-40B4-BE49-F238E27FC236}">
                  <a16:creationId xmlns:a16="http://schemas.microsoft.com/office/drawing/2014/main" id="{27990CF4-D94B-EEB2-6297-C50F5A4F84FA}"/>
                </a:ext>
              </a:extLst>
            </p:cNvPr>
            <p:cNvSpPr/>
            <p:nvPr/>
          </p:nvSpPr>
          <p:spPr>
            <a:xfrm>
              <a:off x="778231" y="1180867"/>
              <a:ext cx="613020" cy="613538"/>
            </a:xfrm>
            <a:custGeom>
              <a:avLst/>
              <a:gdLst>
                <a:gd name="connsiteX0" fmla="*/ 606246 w 613020"/>
                <a:gd name="connsiteY0" fmla="*/ 0 h 613538"/>
                <a:gd name="connsiteX1" fmla="*/ 0 w 613020"/>
                <a:gd name="connsiteY1" fmla="*/ 606246 h 613538"/>
                <a:gd name="connsiteX2" fmla="*/ 6257 w 613020"/>
                <a:gd name="connsiteY2" fmla="*/ 613538 h 613538"/>
                <a:gd name="connsiteX3" fmla="*/ 613021 w 613020"/>
                <a:gd name="connsiteY3" fmla="*/ 6774 h 613538"/>
                <a:gd name="connsiteX4" fmla="*/ 606246 w 613020"/>
                <a:gd name="connsiteY4" fmla="*/ 0 h 6135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3020" h="613538">
                  <a:moveTo>
                    <a:pt x="606246" y="0"/>
                  </a:moveTo>
                  <a:lnTo>
                    <a:pt x="0" y="606246"/>
                  </a:lnTo>
                  <a:cubicBezTo>
                    <a:pt x="2084" y="608680"/>
                    <a:pt x="4111" y="611143"/>
                    <a:pt x="6257" y="613538"/>
                  </a:cubicBezTo>
                  <a:lnTo>
                    <a:pt x="613021" y="6774"/>
                  </a:lnTo>
                  <a:lnTo>
                    <a:pt x="606246" y="0"/>
                  </a:lnTo>
                  <a:close/>
                </a:path>
              </a:pathLst>
            </a:custGeom>
            <a:solidFill>
              <a:srgbClr val="D2D2D2"/>
            </a:solidFill>
            <a:ln w="4782" cap="flat">
              <a:noFill/>
              <a:prstDash val="solid"/>
              <a:miter/>
            </a:ln>
          </p:spPr>
          <p:txBody>
            <a:bodyPr rtlCol="0" anchor="ctr"/>
            <a:lstStyle/>
            <a:p>
              <a:endParaRPr lang="en-US"/>
            </a:p>
          </p:txBody>
        </p:sp>
        <p:sp>
          <p:nvSpPr>
            <p:cNvPr id="571" name="Freeform: Shape 570">
              <a:extLst>
                <a:ext uri="{FF2B5EF4-FFF2-40B4-BE49-F238E27FC236}">
                  <a16:creationId xmlns:a16="http://schemas.microsoft.com/office/drawing/2014/main" id="{477DF031-B483-1F65-C88B-BFD99145F5E6}"/>
                </a:ext>
              </a:extLst>
            </p:cNvPr>
            <p:cNvSpPr/>
            <p:nvPr/>
          </p:nvSpPr>
          <p:spPr>
            <a:xfrm>
              <a:off x="758128" y="1159245"/>
              <a:ext cx="610438" cy="610433"/>
            </a:xfrm>
            <a:custGeom>
              <a:avLst/>
              <a:gdLst>
                <a:gd name="connsiteX0" fmla="*/ 5917 w 610438"/>
                <a:gd name="connsiteY0" fmla="*/ 610434 h 610433"/>
                <a:gd name="connsiteX1" fmla="*/ 610438 w 610438"/>
                <a:gd name="connsiteY1" fmla="*/ 5912 h 610433"/>
                <a:gd name="connsiteX2" fmla="*/ 602802 w 610438"/>
                <a:gd name="connsiteY2" fmla="*/ 0 h 610433"/>
                <a:gd name="connsiteX3" fmla="*/ 0 w 610438"/>
                <a:gd name="connsiteY3" fmla="*/ 602802 h 610433"/>
                <a:gd name="connsiteX4" fmla="*/ 5917 w 610438"/>
                <a:gd name="connsiteY4" fmla="*/ 610434 h 6104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0438" h="610433">
                  <a:moveTo>
                    <a:pt x="5917" y="610434"/>
                  </a:moveTo>
                  <a:lnTo>
                    <a:pt x="610438" y="5912"/>
                  </a:lnTo>
                  <a:cubicBezTo>
                    <a:pt x="607890" y="3948"/>
                    <a:pt x="605384" y="1897"/>
                    <a:pt x="602802" y="0"/>
                  </a:cubicBezTo>
                  <a:lnTo>
                    <a:pt x="0" y="602802"/>
                  </a:lnTo>
                  <a:cubicBezTo>
                    <a:pt x="1902" y="605379"/>
                    <a:pt x="3952" y="607885"/>
                    <a:pt x="5917" y="610434"/>
                  </a:cubicBezTo>
                  <a:close/>
                </a:path>
              </a:pathLst>
            </a:custGeom>
            <a:solidFill>
              <a:srgbClr val="D2D2D2"/>
            </a:solidFill>
            <a:ln w="4782" cap="flat">
              <a:noFill/>
              <a:prstDash val="solid"/>
              <a:miter/>
            </a:ln>
          </p:spPr>
          <p:txBody>
            <a:bodyPr rtlCol="0" anchor="ctr"/>
            <a:lstStyle/>
            <a:p>
              <a:endParaRPr lang="en-US"/>
            </a:p>
          </p:txBody>
        </p:sp>
        <p:sp>
          <p:nvSpPr>
            <p:cNvPr id="572" name="Freeform: Shape 571">
              <a:extLst>
                <a:ext uri="{FF2B5EF4-FFF2-40B4-BE49-F238E27FC236}">
                  <a16:creationId xmlns:a16="http://schemas.microsoft.com/office/drawing/2014/main" id="{D2011593-CE38-4E44-2083-61532BE3B339}"/>
                </a:ext>
              </a:extLst>
            </p:cNvPr>
            <p:cNvSpPr/>
            <p:nvPr/>
          </p:nvSpPr>
          <p:spPr>
            <a:xfrm>
              <a:off x="739965" y="1141068"/>
              <a:ext cx="602308" cy="602312"/>
            </a:xfrm>
            <a:custGeom>
              <a:avLst/>
              <a:gdLst>
                <a:gd name="connsiteX0" fmla="*/ 5208 w 602308"/>
                <a:gd name="connsiteY0" fmla="*/ 602313 h 602312"/>
                <a:gd name="connsiteX1" fmla="*/ 602308 w 602308"/>
                <a:gd name="connsiteY1" fmla="*/ 5213 h 602312"/>
                <a:gd name="connsiteX2" fmla="*/ 593967 w 602308"/>
                <a:gd name="connsiteY2" fmla="*/ 0 h 602312"/>
                <a:gd name="connsiteX3" fmla="*/ 0 w 602308"/>
                <a:gd name="connsiteY3" fmla="*/ 593977 h 602312"/>
                <a:gd name="connsiteX4" fmla="*/ 5208 w 602308"/>
                <a:gd name="connsiteY4" fmla="*/ 602313 h 6023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2308" h="602312">
                  <a:moveTo>
                    <a:pt x="5208" y="602313"/>
                  </a:moveTo>
                  <a:lnTo>
                    <a:pt x="602308" y="5213"/>
                  </a:lnTo>
                  <a:cubicBezTo>
                    <a:pt x="599558" y="3406"/>
                    <a:pt x="596751" y="1739"/>
                    <a:pt x="593967" y="0"/>
                  </a:cubicBezTo>
                  <a:lnTo>
                    <a:pt x="0" y="593977"/>
                  </a:lnTo>
                  <a:cubicBezTo>
                    <a:pt x="1734" y="596755"/>
                    <a:pt x="3406" y="599568"/>
                    <a:pt x="5208" y="602313"/>
                  </a:cubicBezTo>
                  <a:close/>
                </a:path>
              </a:pathLst>
            </a:custGeom>
            <a:solidFill>
              <a:srgbClr val="D2D2D2"/>
            </a:solidFill>
            <a:ln w="4782" cap="flat">
              <a:noFill/>
              <a:prstDash val="solid"/>
              <a:miter/>
            </a:ln>
          </p:spPr>
          <p:txBody>
            <a:bodyPr rtlCol="0" anchor="ctr"/>
            <a:lstStyle/>
            <a:p>
              <a:endParaRPr lang="en-US"/>
            </a:p>
          </p:txBody>
        </p:sp>
        <p:sp>
          <p:nvSpPr>
            <p:cNvPr id="573" name="Freeform: Shape 572">
              <a:extLst>
                <a:ext uri="{FF2B5EF4-FFF2-40B4-BE49-F238E27FC236}">
                  <a16:creationId xmlns:a16="http://schemas.microsoft.com/office/drawing/2014/main" id="{00FE2FCD-53A4-5E5B-BA58-8C637FAF85D3}"/>
                </a:ext>
              </a:extLst>
            </p:cNvPr>
            <p:cNvSpPr/>
            <p:nvPr/>
          </p:nvSpPr>
          <p:spPr>
            <a:xfrm>
              <a:off x="723446" y="1124559"/>
              <a:ext cx="590579" cy="590574"/>
            </a:xfrm>
            <a:custGeom>
              <a:avLst/>
              <a:gdLst>
                <a:gd name="connsiteX0" fmla="*/ 4810 w 590579"/>
                <a:gd name="connsiteY0" fmla="*/ 590575 h 590574"/>
                <a:gd name="connsiteX1" fmla="*/ 590580 w 590579"/>
                <a:gd name="connsiteY1" fmla="*/ 4805 h 590574"/>
                <a:gd name="connsiteX2" fmla="*/ 581836 w 590579"/>
                <a:gd name="connsiteY2" fmla="*/ 0 h 590574"/>
                <a:gd name="connsiteX3" fmla="*/ 0 w 590579"/>
                <a:gd name="connsiteY3" fmla="*/ 581831 h 590574"/>
                <a:gd name="connsiteX4" fmla="*/ 4810 w 590579"/>
                <a:gd name="connsiteY4" fmla="*/ 590575 h 5905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0579" h="590574">
                  <a:moveTo>
                    <a:pt x="4810" y="590575"/>
                  </a:moveTo>
                  <a:lnTo>
                    <a:pt x="590580" y="4805"/>
                  </a:lnTo>
                  <a:cubicBezTo>
                    <a:pt x="587667" y="3196"/>
                    <a:pt x="584778" y="1533"/>
                    <a:pt x="581836" y="0"/>
                  </a:cubicBezTo>
                  <a:lnTo>
                    <a:pt x="0" y="581831"/>
                  </a:lnTo>
                  <a:cubicBezTo>
                    <a:pt x="1538" y="584773"/>
                    <a:pt x="3200" y="587662"/>
                    <a:pt x="4810" y="590575"/>
                  </a:cubicBezTo>
                  <a:close/>
                </a:path>
              </a:pathLst>
            </a:custGeom>
            <a:solidFill>
              <a:srgbClr val="D2D2D2"/>
            </a:solidFill>
            <a:ln w="4782" cap="flat">
              <a:noFill/>
              <a:prstDash val="solid"/>
              <a:miter/>
            </a:ln>
          </p:spPr>
          <p:txBody>
            <a:bodyPr rtlCol="0" anchor="ctr"/>
            <a:lstStyle/>
            <a:p>
              <a:endParaRPr lang="en-US"/>
            </a:p>
          </p:txBody>
        </p:sp>
        <p:sp>
          <p:nvSpPr>
            <p:cNvPr id="574" name="Freeform: Shape 573">
              <a:extLst>
                <a:ext uri="{FF2B5EF4-FFF2-40B4-BE49-F238E27FC236}">
                  <a16:creationId xmlns:a16="http://schemas.microsoft.com/office/drawing/2014/main" id="{6A01FA86-D730-CBE1-A304-6DC31CF1117A}"/>
                </a:ext>
              </a:extLst>
            </p:cNvPr>
            <p:cNvSpPr/>
            <p:nvPr/>
          </p:nvSpPr>
          <p:spPr>
            <a:xfrm>
              <a:off x="709020" y="1110123"/>
              <a:ext cx="574961" cy="574970"/>
            </a:xfrm>
            <a:custGeom>
              <a:avLst/>
              <a:gdLst>
                <a:gd name="connsiteX0" fmla="*/ 4101 w 574961"/>
                <a:gd name="connsiteY0" fmla="*/ 574971 h 574970"/>
                <a:gd name="connsiteX1" fmla="*/ 574961 w 574961"/>
                <a:gd name="connsiteY1" fmla="*/ 4106 h 574970"/>
                <a:gd name="connsiteX2" fmla="*/ 565513 w 574961"/>
                <a:gd name="connsiteY2" fmla="*/ 0 h 574970"/>
                <a:gd name="connsiteX3" fmla="*/ 0 w 574961"/>
                <a:gd name="connsiteY3" fmla="*/ 565523 h 574970"/>
                <a:gd name="connsiteX4" fmla="*/ 4101 w 574961"/>
                <a:gd name="connsiteY4" fmla="*/ 574971 h 5749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4961" h="574970">
                  <a:moveTo>
                    <a:pt x="4101" y="574971"/>
                  </a:moveTo>
                  <a:lnTo>
                    <a:pt x="574961" y="4106"/>
                  </a:lnTo>
                  <a:cubicBezTo>
                    <a:pt x="571828" y="2688"/>
                    <a:pt x="568671" y="1341"/>
                    <a:pt x="565513" y="0"/>
                  </a:cubicBezTo>
                  <a:lnTo>
                    <a:pt x="0" y="565523"/>
                  </a:lnTo>
                  <a:cubicBezTo>
                    <a:pt x="1341" y="568680"/>
                    <a:pt x="2683" y="571837"/>
                    <a:pt x="4101" y="574971"/>
                  </a:cubicBezTo>
                  <a:close/>
                </a:path>
              </a:pathLst>
            </a:custGeom>
            <a:solidFill>
              <a:srgbClr val="D2D2D2"/>
            </a:solidFill>
            <a:ln w="4782" cap="flat">
              <a:noFill/>
              <a:prstDash val="solid"/>
              <a:miter/>
            </a:ln>
          </p:spPr>
          <p:txBody>
            <a:bodyPr rtlCol="0" anchor="ctr"/>
            <a:lstStyle/>
            <a:p>
              <a:endParaRPr lang="en-US"/>
            </a:p>
          </p:txBody>
        </p:sp>
        <p:sp>
          <p:nvSpPr>
            <p:cNvPr id="575" name="Freeform: Shape 574">
              <a:extLst>
                <a:ext uri="{FF2B5EF4-FFF2-40B4-BE49-F238E27FC236}">
                  <a16:creationId xmlns:a16="http://schemas.microsoft.com/office/drawing/2014/main" id="{5D15C19D-C49E-FA0C-279C-196628DDA2E1}"/>
                </a:ext>
              </a:extLst>
            </p:cNvPr>
            <p:cNvSpPr/>
            <p:nvPr/>
          </p:nvSpPr>
          <p:spPr>
            <a:xfrm>
              <a:off x="696645" y="1097753"/>
              <a:ext cx="555203" cy="555203"/>
            </a:xfrm>
            <a:custGeom>
              <a:avLst/>
              <a:gdLst>
                <a:gd name="connsiteX0" fmla="*/ 3445 w 555203"/>
                <a:gd name="connsiteY0" fmla="*/ 555203 h 555203"/>
                <a:gd name="connsiteX1" fmla="*/ 555203 w 555203"/>
                <a:gd name="connsiteY1" fmla="*/ 3445 h 555203"/>
                <a:gd name="connsiteX2" fmla="*/ 545099 w 555203"/>
                <a:gd name="connsiteY2" fmla="*/ 0 h 555203"/>
                <a:gd name="connsiteX3" fmla="*/ 0 w 555203"/>
                <a:gd name="connsiteY3" fmla="*/ 545099 h 555203"/>
                <a:gd name="connsiteX4" fmla="*/ 3445 w 555203"/>
                <a:gd name="connsiteY4" fmla="*/ 555203 h 5552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5203" h="555203">
                  <a:moveTo>
                    <a:pt x="3445" y="555203"/>
                  </a:moveTo>
                  <a:lnTo>
                    <a:pt x="555203" y="3445"/>
                  </a:lnTo>
                  <a:cubicBezTo>
                    <a:pt x="551849" y="2242"/>
                    <a:pt x="548477" y="1121"/>
                    <a:pt x="545099" y="0"/>
                  </a:cubicBezTo>
                  <a:lnTo>
                    <a:pt x="0" y="545099"/>
                  </a:lnTo>
                  <a:cubicBezTo>
                    <a:pt x="1116" y="548477"/>
                    <a:pt x="2237" y="551849"/>
                    <a:pt x="3445" y="555203"/>
                  </a:cubicBezTo>
                  <a:close/>
                </a:path>
              </a:pathLst>
            </a:custGeom>
            <a:solidFill>
              <a:srgbClr val="D2D2D2"/>
            </a:solidFill>
            <a:ln w="4782" cap="flat">
              <a:noFill/>
              <a:prstDash val="solid"/>
              <a:miter/>
            </a:ln>
          </p:spPr>
          <p:txBody>
            <a:bodyPr rtlCol="0" anchor="ctr"/>
            <a:lstStyle/>
            <a:p>
              <a:endParaRPr lang="en-US"/>
            </a:p>
          </p:txBody>
        </p:sp>
        <p:sp>
          <p:nvSpPr>
            <p:cNvPr id="576" name="Freeform: Shape 575">
              <a:extLst>
                <a:ext uri="{FF2B5EF4-FFF2-40B4-BE49-F238E27FC236}">
                  <a16:creationId xmlns:a16="http://schemas.microsoft.com/office/drawing/2014/main" id="{E1A00FF5-D67C-4968-7C1C-2ED8D4F70D3D}"/>
                </a:ext>
              </a:extLst>
            </p:cNvPr>
            <p:cNvSpPr/>
            <p:nvPr/>
          </p:nvSpPr>
          <p:spPr>
            <a:xfrm>
              <a:off x="686575" y="1087682"/>
              <a:ext cx="530812" cy="530812"/>
            </a:xfrm>
            <a:custGeom>
              <a:avLst/>
              <a:gdLst>
                <a:gd name="connsiteX0" fmla="*/ 2803 w 530812"/>
                <a:gd name="connsiteY0" fmla="*/ 530812 h 530812"/>
                <a:gd name="connsiteX1" fmla="*/ 530812 w 530812"/>
                <a:gd name="connsiteY1" fmla="*/ 2803 h 530812"/>
                <a:gd name="connsiteX2" fmla="*/ 520066 w 530812"/>
                <a:gd name="connsiteY2" fmla="*/ 0 h 530812"/>
                <a:gd name="connsiteX3" fmla="*/ 0 w 530812"/>
                <a:gd name="connsiteY3" fmla="*/ 520071 h 530812"/>
                <a:gd name="connsiteX4" fmla="*/ 2803 w 530812"/>
                <a:gd name="connsiteY4" fmla="*/ 530812 h 5308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0812" h="530812">
                  <a:moveTo>
                    <a:pt x="2803" y="530812"/>
                  </a:moveTo>
                  <a:lnTo>
                    <a:pt x="530812" y="2803"/>
                  </a:lnTo>
                  <a:cubicBezTo>
                    <a:pt x="527233" y="1849"/>
                    <a:pt x="523664" y="858"/>
                    <a:pt x="520066" y="0"/>
                  </a:cubicBezTo>
                  <a:lnTo>
                    <a:pt x="0" y="520071"/>
                  </a:lnTo>
                  <a:cubicBezTo>
                    <a:pt x="862" y="523669"/>
                    <a:pt x="1849" y="527238"/>
                    <a:pt x="2803" y="530812"/>
                  </a:cubicBezTo>
                  <a:close/>
                </a:path>
              </a:pathLst>
            </a:custGeom>
            <a:solidFill>
              <a:srgbClr val="D2D2D2"/>
            </a:solidFill>
            <a:ln w="4782" cap="flat">
              <a:noFill/>
              <a:prstDash val="solid"/>
              <a:miter/>
            </a:ln>
          </p:spPr>
          <p:txBody>
            <a:bodyPr rtlCol="0" anchor="ctr"/>
            <a:lstStyle/>
            <a:p>
              <a:endParaRPr lang="en-US"/>
            </a:p>
          </p:txBody>
        </p:sp>
        <p:sp>
          <p:nvSpPr>
            <p:cNvPr id="577" name="Freeform: Shape 576">
              <a:extLst>
                <a:ext uri="{FF2B5EF4-FFF2-40B4-BE49-F238E27FC236}">
                  <a16:creationId xmlns:a16="http://schemas.microsoft.com/office/drawing/2014/main" id="{27BB11F1-70D7-1DE2-DA2C-96059E3C2626}"/>
                </a:ext>
              </a:extLst>
            </p:cNvPr>
            <p:cNvSpPr/>
            <p:nvPr/>
          </p:nvSpPr>
          <p:spPr>
            <a:xfrm>
              <a:off x="679264" y="1080366"/>
              <a:ext cx="501112" cy="501117"/>
            </a:xfrm>
            <a:custGeom>
              <a:avLst/>
              <a:gdLst>
                <a:gd name="connsiteX0" fmla="*/ 1955 w 501112"/>
                <a:gd name="connsiteY0" fmla="*/ 501118 h 501117"/>
                <a:gd name="connsiteX1" fmla="*/ 501113 w 501112"/>
                <a:gd name="connsiteY1" fmla="*/ 1959 h 501117"/>
                <a:gd name="connsiteX2" fmla="*/ 489524 w 501112"/>
                <a:gd name="connsiteY2" fmla="*/ 0 h 501117"/>
                <a:gd name="connsiteX3" fmla="*/ 0 w 501112"/>
                <a:gd name="connsiteY3" fmla="*/ 489528 h 501117"/>
                <a:gd name="connsiteX4" fmla="*/ 1955 w 501112"/>
                <a:gd name="connsiteY4" fmla="*/ 501118 h 5011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1112" h="501117">
                  <a:moveTo>
                    <a:pt x="1955" y="501118"/>
                  </a:moveTo>
                  <a:lnTo>
                    <a:pt x="501113" y="1959"/>
                  </a:lnTo>
                  <a:cubicBezTo>
                    <a:pt x="497251" y="1284"/>
                    <a:pt x="493395" y="570"/>
                    <a:pt x="489524" y="0"/>
                  </a:cubicBezTo>
                  <a:lnTo>
                    <a:pt x="0" y="489528"/>
                  </a:lnTo>
                  <a:cubicBezTo>
                    <a:pt x="565" y="493404"/>
                    <a:pt x="1279" y="497256"/>
                    <a:pt x="1955" y="501118"/>
                  </a:cubicBezTo>
                  <a:close/>
                </a:path>
              </a:pathLst>
            </a:custGeom>
            <a:solidFill>
              <a:srgbClr val="D2D2D2"/>
            </a:solidFill>
            <a:ln w="4782" cap="flat">
              <a:noFill/>
              <a:prstDash val="solid"/>
              <a:miter/>
            </a:ln>
          </p:spPr>
          <p:txBody>
            <a:bodyPr rtlCol="0" anchor="ctr"/>
            <a:lstStyle/>
            <a:p>
              <a:endParaRPr lang="en-US"/>
            </a:p>
          </p:txBody>
        </p:sp>
        <p:sp>
          <p:nvSpPr>
            <p:cNvPr id="578" name="Freeform: Shape 577">
              <a:extLst>
                <a:ext uri="{FF2B5EF4-FFF2-40B4-BE49-F238E27FC236}">
                  <a16:creationId xmlns:a16="http://schemas.microsoft.com/office/drawing/2014/main" id="{3BB0CB11-8AB4-34EC-F9EB-04F9D47B6F0E}"/>
                </a:ext>
              </a:extLst>
            </p:cNvPr>
            <p:cNvSpPr/>
            <p:nvPr/>
          </p:nvSpPr>
          <p:spPr>
            <a:xfrm>
              <a:off x="675220" y="1076328"/>
              <a:ext cx="465079" cy="465084"/>
            </a:xfrm>
            <a:custGeom>
              <a:avLst/>
              <a:gdLst>
                <a:gd name="connsiteX0" fmla="*/ 906 w 465079"/>
                <a:gd name="connsiteY0" fmla="*/ 465085 h 465084"/>
                <a:gd name="connsiteX1" fmla="*/ 465080 w 465079"/>
                <a:gd name="connsiteY1" fmla="*/ 906 h 465084"/>
                <a:gd name="connsiteX2" fmla="*/ 452437 w 465079"/>
                <a:gd name="connsiteY2" fmla="*/ 0 h 465084"/>
                <a:gd name="connsiteX3" fmla="*/ 0 w 465079"/>
                <a:gd name="connsiteY3" fmla="*/ 452441 h 465084"/>
                <a:gd name="connsiteX4" fmla="*/ 906 w 465079"/>
                <a:gd name="connsiteY4" fmla="*/ 465085 h 4650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5079" h="465084">
                  <a:moveTo>
                    <a:pt x="906" y="465085"/>
                  </a:moveTo>
                  <a:lnTo>
                    <a:pt x="465080" y="906"/>
                  </a:lnTo>
                  <a:cubicBezTo>
                    <a:pt x="460869" y="570"/>
                    <a:pt x="456657" y="211"/>
                    <a:pt x="452437" y="0"/>
                  </a:cubicBezTo>
                  <a:lnTo>
                    <a:pt x="0" y="452441"/>
                  </a:lnTo>
                  <a:cubicBezTo>
                    <a:pt x="211" y="456662"/>
                    <a:pt x="570" y="460873"/>
                    <a:pt x="906" y="465085"/>
                  </a:cubicBezTo>
                  <a:close/>
                </a:path>
              </a:pathLst>
            </a:custGeom>
            <a:solidFill>
              <a:srgbClr val="D2D2D2"/>
            </a:solidFill>
            <a:ln w="4782" cap="flat">
              <a:noFill/>
              <a:prstDash val="solid"/>
              <a:miter/>
            </a:ln>
          </p:spPr>
          <p:txBody>
            <a:bodyPr rtlCol="0" anchor="ctr"/>
            <a:lstStyle/>
            <a:p>
              <a:endParaRPr lang="en-US"/>
            </a:p>
          </p:txBody>
        </p:sp>
        <p:sp>
          <p:nvSpPr>
            <p:cNvPr id="579" name="Freeform: Shape 578">
              <a:extLst>
                <a:ext uri="{FF2B5EF4-FFF2-40B4-BE49-F238E27FC236}">
                  <a16:creationId xmlns:a16="http://schemas.microsoft.com/office/drawing/2014/main" id="{5C1878CD-9FDD-741A-ABE6-D2004B5D8D4E}"/>
                </a:ext>
              </a:extLst>
            </p:cNvPr>
            <p:cNvSpPr/>
            <p:nvPr/>
          </p:nvSpPr>
          <p:spPr>
            <a:xfrm>
              <a:off x="674870" y="1075978"/>
              <a:ext cx="421520" cy="421520"/>
            </a:xfrm>
            <a:custGeom>
              <a:avLst/>
              <a:gdLst>
                <a:gd name="connsiteX0" fmla="*/ 0 w 421520"/>
                <a:gd name="connsiteY0" fmla="*/ 421520 h 421520"/>
                <a:gd name="connsiteX1" fmla="*/ 421520 w 421520"/>
                <a:gd name="connsiteY1" fmla="*/ 0 h 421520"/>
                <a:gd name="connsiteX2" fmla="*/ 407507 w 421520"/>
                <a:gd name="connsiteY2" fmla="*/ 465 h 421520"/>
                <a:gd name="connsiteX3" fmla="*/ 470 w 421520"/>
                <a:gd name="connsiteY3" fmla="*/ 407502 h 421520"/>
                <a:gd name="connsiteX4" fmla="*/ 0 w 421520"/>
                <a:gd name="connsiteY4" fmla="*/ 421520 h 4215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1520" h="421520">
                  <a:moveTo>
                    <a:pt x="0" y="421520"/>
                  </a:moveTo>
                  <a:lnTo>
                    <a:pt x="421520" y="0"/>
                  </a:lnTo>
                  <a:cubicBezTo>
                    <a:pt x="416844" y="101"/>
                    <a:pt x="412173" y="216"/>
                    <a:pt x="407507" y="465"/>
                  </a:cubicBezTo>
                  <a:lnTo>
                    <a:pt x="470" y="407502"/>
                  </a:lnTo>
                  <a:cubicBezTo>
                    <a:pt x="211" y="412173"/>
                    <a:pt x="101" y="416849"/>
                    <a:pt x="0" y="421520"/>
                  </a:cubicBezTo>
                  <a:close/>
                </a:path>
              </a:pathLst>
            </a:custGeom>
            <a:solidFill>
              <a:srgbClr val="D2D2D2"/>
            </a:solidFill>
            <a:ln w="4782" cap="flat">
              <a:noFill/>
              <a:prstDash val="solid"/>
              <a:miter/>
            </a:ln>
          </p:spPr>
          <p:txBody>
            <a:bodyPr rtlCol="0" anchor="ctr"/>
            <a:lstStyle/>
            <a:p>
              <a:endParaRPr lang="en-US"/>
            </a:p>
          </p:txBody>
        </p:sp>
        <p:sp>
          <p:nvSpPr>
            <p:cNvPr id="580" name="Freeform: Shape 579">
              <a:extLst>
                <a:ext uri="{FF2B5EF4-FFF2-40B4-BE49-F238E27FC236}">
                  <a16:creationId xmlns:a16="http://schemas.microsoft.com/office/drawing/2014/main" id="{F7E918E6-32E5-2C04-0C8D-E4BB0874AD9C}"/>
                </a:ext>
              </a:extLst>
            </p:cNvPr>
            <p:cNvSpPr/>
            <p:nvPr/>
          </p:nvSpPr>
          <p:spPr>
            <a:xfrm>
              <a:off x="678665" y="1079777"/>
              <a:ext cx="368761" cy="368757"/>
            </a:xfrm>
            <a:custGeom>
              <a:avLst/>
              <a:gdLst>
                <a:gd name="connsiteX0" fmla="*/ 0 w 368761"/>
                <a:gd name="connsiteY0" fmla="*/ 368757 h 368757"/>
                <a:gd name="connsiteX1" fmla="*/ 368762 w 368761"/>
                <a:gd name="connsiteY1" fmla="*/ 0 h 368757"/>
                <a:gd name="connsiteX2" fmla="*/ 352664 w 368761"/>
                <a:gd name="connsiteY2" fmla="*/ 2549 h 368757"/>
                <a:gd name="connsiteX3" fmla="*/ 2549 w 368761"/>
                <a:gd name="connsiteY3" fmla="*/ 352664 h 368757"/>
                <a:gd name="connsiteX4" fmla="*/ 0 w 368761"/>
                <a:gd name="connsiteY4" fmla="*/ 368757 h 3687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8761" h="368757">
                  <a:moveTo>
                    <a:pt x="0" y="368757"/>
                  </a:moveTo>
                  <a:lnTo>
                    <a:pt x="368762" y="0"/>
                  </a:lnTo>
                  <a:cubicBezTo>
                    <a:pt x="363382" y="733"/>
                    <a:pt x="358021" y="1610"/>
                    <a:pt x="352664" y="2549"/>
                  </a:cubicBezTo>
                  <a:lnTo>
                    <a:pt x="2549" y="352664"/>
                  </a:lnTo>
                  <a:cubicBezTo>
                    <a:pt x="1610" y="358016"/>
                    <a:pt x="733" y="363377"/>
                    <a:pt x="0" y="368757"/>
                  </a:cubicBezTo>
                  <a:close/>
                </a:path>
              </a:pathLst>
            </a:custGeom>
            <a:solidFill>
              <a:srgbClr val="D2D2D2"/>
            </a:solidFill>
            <a:ln w="4782" cap="flat">
              <a:noFill/>
              <a:prstDash val="solid"/>
              <a:miter/>
            </a:ln>
          </p:spPr>
          <p:txBody>
            <a:bodyPr rtlCol="0" anchor="ctr"/>
            <a:lstStyle/>
            <a:p>
              <a:endParaRPr lang="en-US"/>
            </a:p>
          </p:txBody>
        </p:sp>
        <p:sp>
          <p:nvSpPr>
            <p:cNvPr id="581" name="Freeform: Shape 580">
              <a:extLst>
                <a:ext uri="{FF2B5EF4-FFF2-40B4-BE49-F238E27FC236}">
                  <a16:creationId xmlns:a16="http://schemas.microsoft.com/office/drawing/2014/main" id="{5A2AF783-D58F-B9E6-7ED8-0EFFD1F28EE9}"/>
                </a:ext>
              </a:extLst>
            </p:cNvPr>
            <p:cNvSpPr/>
            <p:nvPr/>
          </p:nvSpPr>
          <p:spPr>
            <a:xfrm>
              <a:off x="690393" y="1091496"/>
              <a:ext cx="300135" cy="300140"/>
            </a:xfrm>
            <a:custGeom>
              <a:avLst/>
              <a:gdLst>
                <a:gd name="connsiteX0" fmla="*/ 0 w 300135"/>
                <a:gd name="connsiteY0" fmla="*/ 300141 h 300140"/>
                <a:gd name="connsiteX1" fmla="*/ 300136 w 300135"/>
                <a:gd name="connsiteY1" fmla="*/ 0 h 300140"/>
                <a:gd name="connsiteX2" fmla="*/ 280713 w 300135"/>
                <a:gd name="connsiteY2" fmla="*/ 5874 h 300140"/>
                <a:gd name="connsiteX3" fmla="*/ 5869 w 300135"/>
                <a:gd name="connsiteY3" fmla="*/ 280718 h 300140"/>
                <a:gd name="connsiteX4" fmla="*/ 0 w 300135"/>
                <a:gd name="connsiteY4" fmla="*/ 300141 h 3001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135" h="300140">
                  <a:moveTo>
                    <a:pt x="0" y="300141"/>
                  </a:moveTo>
                  <a:lnTo>
                    <a:pt x="300136" y="0"/>
                  </a:lnTo>
                  <a:cubicBezTo>
                    <a:pt x="293625" y="1801"/>
                    <a:pt x="287152" y="3761"/>
                    <a:pt x="280713" y="5874"/>
                  </a:cubicBezTo>
                  <a:lnTo>
                    <a:pt x="5869" y="280718"/>
                  </a:lnTo>
                  <a:cubicBezTo>
                    <a:pt x="3756" y="287157"/>
                    <a:pt x="1797" y="293630"/>
                    <a:pt x="0" y="300141"/>
                  </a:cubicBezTo>
                  <a:close/>
                </a:path>
              </a:pathLst>
            </a:custGeom>
            <a:solidFill>
              <a:srgbClr val="D2D2D2"/>
            </a:solidFill>
            <a:ln w="4782" cap="flat">
              <a:noFill/>
              <a:prstDash val="solid"/>
              <a:miter/>
            </a:ln>
          </p:spPr>
          <p:txBody>
            <a:bodyPr rtlCol="0" anchor="ctr"/>
            <a:lstStyle/>
            <a:p>
              <a:endParaRPr lang="en-US"/>
            </a:p>
          </p:txBody>
        </p:sp>
        <p:sp>
          <p:nvSpPr>
            <p:cNvPr id="582" name="Freeform: Shape 581">
              <a:extLst>
                <a:ext uri="{FF2B5EF4-FFF2-40B4-BE49-F238E27FC236}">
                  <a16:creationId xmlns:a16="http://schemas.microsoft.com/office/drawing/2014/main" id="{B80863F9-1E3F-D1BD-BF7B-8E16E52148AD}"/>
                </a:ext>
              </a:extLst>
            </p:cNvPr>
            <p:cNvSpPr/>
            <p:nvPr/>
          </p:nvSpPr>
          <p:spPr>
            <a:xfrm>
              <a:off x="717658" y="1118766"/>
              <a:ext cx="200430" cy="200430"/>
            </a:xfrm>
            <a:custGeom>
              <a:avLst/>
              <a:gdLst>
                <a:gd name="connsiteX0" fmla="*/ 0 w 200430"/>
                <a:gd name="connsiteY0" fmla="*/ 200431 h 200430"/>
                <a:gd name="connsiteX1" fmla="*/ 200431 w 200430"/>
                <a:gd name="connsiteY1" fmla="*/ 0 h 200430"/>
                <a:gd name="connsiteX2" fmla="*/ 171627 w 200430"/>
                <a:gd name="connsiteY2" fmla="*/ 15255 h 200430"/>
                <a:gd name="connsiteX3" fmla="*/ 15255 w 200430"/>
                <a:gd name="connsiteY3" fmla="*/ 171627 h 200430"/>
                <a:gd name="connsiteX4" fmla="*/ 0 w 200430"/>
                <a:gd name="connsiteY4" fmla="*/ 200431 h 2004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0430" h="200430">
                  <a:moveTo>
                    <a:pt x="0" y="200431"/>
                  </a:moveTo>
                  <a:lnTo>
                    <a:pt x="200431" y="0"/>
                  </a:lnTo>
                  <a:lnTo>
                    <a:pt x="171627" y="15255"/>
                  </a:lnTo>
                  <a:lnTo>
                    <a:pt x="15255" y="171627"/>
                  </a:lnTo>
                  <a:lnTo>
                    <a:pt x="0" y="200431"/>
                  </a:lnTo>
                  <a:close/>
                </a:path>
              </a:pathLst>
            </a:custGeom>
            <a:solidFill>
              <a:srgbClr val="D2D2D2"/>
            </a:solidFill>
            <a:ln w="4782" cap="flat">
              <a:noFill/>
              <a:prstDash val="solid"/>
              <a:miter/>
            </a:ln>
          </p:spPr>
          <p:txBody>
            <a:bodyPr rtlCol="0" anchor="ctr"/>
            <a:lstStyle/>
            <a:p>
              <a:endParaRPr lang="en-US"/>
            </a:p>
          </p:txBody>
        </p:sp>
      </p:grpSp>
      <p:sp>
        <p:nvSpPr>
          <p:cNvPr id="493" name="Freeform: Shape 492">
            <a:extLst>
              <a:ext uri="{FF2B5EF4-FFF2-40B4-BE49-F238E27FC236}">
                <a16:creationId xmlns:a16="http://schemas.microsoft.com/office/drawing/2014/main" id="{E3BCF947-B11A-D829-80DD-E02422750383}"/>
              </a:ext>
            </a:extLst>
          </p:cNvPr>
          <p:cNvSpPr/>
          <p:nvPr/>
        </p:nvSpPr>
        <p:spPr>
          <a:xfrm>
            <a:off x="5650630" y="2906524"/>
            <a:ext cx="390128" cy="390128"/>
          </a:xfrm>
          <a:custGeom>
            <a:avLst/>
            <a:gdLst>
              <a:gd name="connsiteX0" fmla="*/ 94718 w 646777"/>
              <a:gd name="connsiteY0" fmla="*/ 94718 h 646777"/>
              <a:gd name="connsiteX1" fmla="*/ 94718 w 646777"/>
              <a:gd name="connsiteY1" fmla="*/ 94718 h 646777"/>
              <a:gd name="connsiteX2" fmla="*/ 552060 w 646777"/>
              <a:gd name="connsiteY2" fmla="*/ 94718 h 646777"/>
              <a:gd name="connsiteX3" fmla="*/ 552060 w 646777"/>
              <a:gd name="connsiteY3" fmla="*/ 94718 h 646777"/>
              <a:gd name="connsiteX4" fmla="*/ 552060 w 646777"/>
              <a:gd name="connsiteY4" fmla="*/ 552060 h 646777"/>
              <a:gd name="connsiteX5" fmla="*/ 552060 w 646777"/>
              <a:gd name="connsiteY5" fmla="*/ 552060 h 646777"/>
              <a:gd name="connsiteX6" fmla="*/ 94718 w 646777"/>
              <a:gd name="connsiteY6" fmla="*/ 552060 h 646777"/>
              <a:gd name="connsiteX7" fmla="*/ 94718 w 646777"/>
              <a:gd name="connsiteY7" fmla="*/ 552060 h 646777"/>
              <a:gd name="connsiteX8" fmla="*/ 94718 w 646777"/>
              <a:gd name="connsiteY8" fmla="*/ 94718 h 646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6777" h="646777">
                <a:moveTo>
                  <a:pt x="94718" y="94718"/>
                </a:moveTo>
                <a:lnTo>
                  <a:pt x="94718" y="94718"/>
                </a:lnTo>
                <a:cubicBezTo>
                  <a:pt x="221008" y="-31573"/>
                  <a:pt x="425770" y="-31573"/>
                  <a:pt x="552060" y="94718"/>
                </a:cubicBezTo>
                <a:lnTo>
                  <a:pt x="552060" y="94718"/>
                </a:lnTo>
                <a:cubicBezTo>
                  <a:pt x="678351" y="221008"/>
                  <a:pt x="678351" y="425770"/>
                  <a:pt x="552060" y="552060"/>
                </a:cubicBezTo>
                <a:lnTo>
                  <a:pt x="552060" y="552060"/>
                </a:lnTo>
                <a:cubicBezTo>
                  <a:pt x="425770" y="678351"/>
                  <a:pt x="221008" y="678351"/>
                  <a:pt x="94718" y="552060"/>
                </a:cubicBezTo>
                <a:lnTo>
                  <a:pt x="94718" y="552060"/>
                </a:lnTo>
                <a:cubicBezTo>
                  <a:pt x="-31573" y="425770"/>
                  <a:pt x="-31573" y="221013"/>
                  <a:pt x="94718" y="94718"/>
                </a:cubicBezTo>
                <a:close/>
              </a:path>
            </a:pathLst>
          </a:custGeom>
          <a:solidFill>
            <a:schemeClr val="accent1">
              <a:lumMod val="20000"/>
              <a:lumOff val="80000"/>
            </a:schemeClr>
          </a:solidFill>
          <a:ln w="4782" cap="flat">
            <a:noFill/>
            <a:prstDash val="solid"/>
            <a:miter/>
          </a:ln>
        </p:spPr>
        <p:txBody>
          <a:bodyPr rtlCol="0" anchor="ctr"/>
          <a:lstStyle/>
          <a:p>
            <a:endParaRPr lang="en-US"/>
          </a:p>
        </p:txBody>
      </p:sp>
      <p:sp>
        <p:nvSpPr>
          <p:cNvPr id="494" name="Freeform: Shape 493">
            <a:extLst>
              <a:ext uri="{FF2B5EF4-FFF2-40B4-BE49-F238E27FC236}">
                <a16:creationId xmlns:a16="http://schemas.microsoft.com/office/drawing/2014/main" id="{90962F9C-4C69-F67C-92EA-EF6AC45F8979}"/>
              </a:ext>
            </a:extLst>
          </p:cNvPr>
          <p:cNvSpPr/>
          <p:nvPr/>
        </p:nvSpPr>
        <p:spPr>
          <a:xfrm>
            <a:off x="2050527" y="3647460"/>
            <a:ext cx="310360" cy="310359"/>
          </a:xfrm>
          <a:custGeom>
            <a:avLst/>
            <a:gdLst>
              <a:gd name="connsiteX0" fmla="*/ 73672 w 503055"/>
              <a:gd name="connsiteY0" fmla="*/ 429383 h 503052"/>
              <a:gd name="connsiteX1" fmla="*/ 73672 w 503055"/>
              <a:gd name="connsiteY1" fmla="*/ 429383 h 503052"/>
              <a:gd name="connsiteX2" fmla="*/ 73672 w 503055"/>
              <a:gd name="connsiteY2" fmla="*/ 73672 h 503052"/>
              <a:gd name="connsiteX3" fmla="*/ 73672 w 503055"/>
              <a:gd name="connsiteY3" fmla="*/ 73672 h 503052"/>
              <a:gd name="connsiteX4" fmla="*/ 429384 w 503055"/>
              <a:gd name="connsiteY4" fmla="*/ 73672 h 503052"/>
              <a:gd name="connsiteX5" fmla="*/ 429384 w 503055"/>
              <a:gd name="connsiteY5" fmla="*/ 73672 h 503052"/>
              <a:gd name="connsiteX6" fmla="*/ 429384 w 503055"/>
              <a:gd name="connsiteY6" fmla="*/ 429383 h 503052"/>
              <a:gd name="connsiteX7" fmla="*/ 429384 w 503055"/>
              <a:gd name="connsiteY7" fmla="*/ 429383 h 503052"/>
              <a:gd name="connsiteX8" fmla="*/ 73672 w 503055"/>
              <a:gd name="connsiteY8" fmla="*/ 429383 h 503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03055" h="503052">
                <a:moveTo>
                  <a:pt x="73672" y="429383"/>
                </a:moveTo>
                <a:lnTo>
                  <a:pt x="73672" y="429383"/>
                </a:lnTo>
                <a:cubicBezTo>
                  <a:pt x="-24557" y="331154"/>
                  <a:pt x="-24557" y="171897"/>
                  <a:pt x="73672" y="73672"/>
                </a:cubicBezTo>
                <a:lnTo>
                  <a:pt x="73672" y="73672"/>
                </a:lnTo>
                <a:cubicBezTo>
                  <a:pt x="171902" y="-24557"/>
                  <a:pt x="331159" y="-24557"/>
                  <a:pt x="429384" y="73672"/>
                </a:cubicBezTo>
                <a:lnTo>
                  <a:pt x="429384" y="73672"/>
                </a:lnTo>
                <a:cubicBezTo>
                  <a:pt x="527613" y="171902"/>
                  <a:pt x="527613" y="331159"/>
                  <a:pt x="429384" y="429383"/>
                </a:cubicBezTo>
                <a:lnTo>
                  <a:pt x="429384" y="429383"/>
                </a:lnTo>
                <a:cubicBezTo>
                  <a:pt x="331159" y="527608"/>
                  <a:pt x="171902" y="527608"/>
                  <a:pt x="73672" y="429383"/>
                </a:cubicBezTo>
                <a:close/>
              </a:path>
            </a:pathLst>
          </a:custGeom>
          <a:solidFill>
            <a:schemeClr val="accent1">
              <a:lumMod val="75000"/>
            </a:schemeClr>
          </a:solidFill>
          <a:ln w="4782" cap="flat">
            <a:noFill/>
            <a:prstDash val="solid"/>
            <a:miter/>
          </a:ln>
        </p:spPr>
        <p:txBody>
          <a:bodyPr rtlCol="0" anchor="ctr"/>
          <a:lstStyle/>
          <a:p>
            <a:endParaRPr lang="en-US"/>
          </a:p>
        </p:txBody>
      </p:sp>
      <p:sp>
        <p:nvSpPr>
          <p:cNvPr id="496" name="Freeform: Shape 495">
            <a:extLst>
              <a:ext uri="{FF2B5EF4-FFF2-40B4-BE49-F238E27FC236}">
                <a16:creationId xmlns:a16="http://schemas.microsoft.com/office/drawing/2014/main" id="{6EAB379D-1EAD-3AAF-0D2F-1E4361F978C2}"/>
              </a:ext>
            </a:extLst>
          </p:cNvPr>
          <p:cNvSpPr/>
          <p:nvPr/>
        </p:nvSpPr>
        <p:spPr>
          <a:xfrm>
            <a:off x="1893798" y="4017882"/>
            <a:ext cx="144639" cy="144644"/>
          </a:xfrm>
          <a:custGeom>
            <a:avLst/>
            <a:gdLst>
              <a:gd name="connsiteX0" fmla="*/ 74184 w 143724"/>
              <a:gd name="connsiteY0" fmla="*/ 143730 h 143729"/>
              <a:gd name="connsiteX1" fmla="*/ 69541 w 143724"/>
              <a:gd name="connsiteY1" fmla="*/ 143730 h 143729"/>
              <a:gd name="connsiteX2" fmla="*/ 0 w 143724"/>
              <a:gd name="connsiteY2" fmla="*/ 74184 h 143729"/>
              <a:gd name="connsiteX3" fmla="*/ 0 w 143724"/>
              <a:gd name="connsiteY3" fmla="*/ 69541 h 143729"/>
              <a:gd name="connsiteX4" fmla="*/ 69541 w 143724"/>
              <a:gd name="connsiteY4" fmla="*/ 0 h 143729"/>
              <a:gd name="connsiteX5" fmla="*/ 74184 w 143724"/>
              <a:gd name="connsiteY5" fmla="*/ 0 h 143729"/>
              <a:gd name="connsiteX6" fmla="*/ 143725 w 143724"/>
              <a:gd name="connsiteY6" fmla="*/ 69541 h 143729"/>
              <a:gd name="connsiteX7" fmla="*/ 143725 w 143724"/>
              <a:gd name="connsiteY7" fmla="*/ 74184 h 143729"/>
              <a:gd name="connsiteX8" fmla="*/ 74184 w 143724"/>
              <a:gd name="connsiteY8" fmla="*/ 143730 h 143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3724" h="143729">
                <a:moveTo>
                  <a:pt x="74184" y="143730"/>
                </a:moveTo>
                <a:lnTo>
                  <a:pt x="69541" y="143730"/>
                </a:lnTo>
                <a:cubicBezTo>
                  <a:pt x="31132" y="143730"/>
                  <a:pt x="0" y="112593"/>
                  <a:pt x="0" y="74184"/>
                </a:cubicBezTo>
                <a:lnTo>
                  <a:pt x="0" y="69541"/>
                </a:lnTo>
                <a:cubicBezTo>
                  <a:pt x="0" y="31132"/>
                  <a:pt x="31137" y="0"/>
                  <a:pt x="69541" y="0"/>
                </a:cubicBezTo>
                <a:lnTo>
                  <a:pt x="74184" y="0"/>
                </a:lnTo>
                <a:cubicBezTo>
                  <a:pt x="112593" y="0"/>
                  <a:pt x="143725" y="31137"/>
                  <a:pt x="143725" y="69541"/>
                </a:cubicBezTo>
                <a:lnTo>
                  <a:pt x="143725" y="74184"/>
                </a:lnTo>
                <a:cubicBezTo>
                  <a:pt x="143725" y="112593"/>
                  <a:pt x="112588" y="143730"/>
                  <a:pt x="74184" y="143730"/>
                </a:cubicBezTo>
                <a:close/>
              </a:path>
            </a:pathLst>
          </a:custGeom>
          <a:solidFill>
            <a:srgbClr val="00B0F0"/>
          </a:solidFill>
          <a:ln w="4782" cap="flat">
            <a:noFill/>
            <a:prstDash val="solid"/>
            <a:miter/>
          </a:ln>
        </p:spPr>
        <p:txBody>
          <a:bodyPr rtlCol="0" anchor="ctr"/>
          <a:lstStyle/>
          <a:p>
            <a:endParaRPr lang="en-US"/>
          </a:p>
        </p:txBody>
      </p:sp>
      <p:grpSp>
        <p:nvGrpSpPr>
          <p:cNvPr id="497" name="Graphic 351" descr="A collection of circles in various sizes and patterns">
            <a:extLst>
              <a:ext uri="{FF2B5EF4-FFF2-40B4-BE49-F238E27FC236}">
                <a16:creationId xmlns:a16="http://schemas.microsoft.com/office/drawing/2014/main" id="{689F9C4B-7A54-F421-6F9E-B4527008B8C7}"/>
              </a:ext>
            </a:extLst>
          </p:cNvPr>
          <p:cNvGrpSpPr/>
          <p:nvPr/>
        </p:nvGrpSpPr>
        <p:grpSpPr>
          <a:xfrm>
            <a:off x="2169809" y="4030259"/>
            <a:ext cx="407639" cy="407639"/>
            <a:chOff x="-217540" y="1143972"/>
            <a:chExt cx="862377" cy="862377"/>
          </a:xfrm>
          <a:solidFill>
            <a:srgbClr val="73D3F5"/>
          </a:solidFill>
        </p:grpSpPr>
        <p:sp>
          <p:nvSpPr>
            <p:cNvPr id="513" name="Freeform: Shape 512">
              <a:extLst>
                <a:ext uri="{FF2B5EF4-FFF2-40B4-BE49-F238E27FC236}">
                  <a16:creationId xmlns:a16="http://schemas.microsoft.com/office/drawing/2014/main" id="{06844040-8118-90E3-9789-CA79382C714B}"/>
                </a:ext>
              </a:extLst>
            </p:cNvPr>
            <p:cNvSpPr/>
            <p:nvPr/>
          </p:nvSpPr>
          <p:spPr>
            <a:xfrm>
              <a:off x="186698" y="1278718"/>
              <a:ext cx="53898" cy="53898"/>
            </a:xfrm>
            <a:custGeom>
              <a:avLst/>
              <a:gdLst>
                <a:gd name="connsiteX0" fmla="*/ 53899 w 53898"/>
                <a:gd name="connsiteY0" fmla="*/ 26949 h 53898"/>
                <a:gd name="connsiteX1" fmla="*/ 26949 w 53898"/>
                <a:gd name="connsiteY1" fmla="*/ 53899 h 53898"/>
                <a:gd name="connsiteX2" fmla="*/ 0 w 53898"/>
                <a:gd name="connsiteY2" fmla="*/ 26949 h 53898"/>
                <a:gd name="connsiteX3" fmla="*/ 26949 w 53898"/>
                <a:gd name="connsiteY3" fmla="*/ 0 h 53898"/>
                <a:gd name="connsiteX4" fmla="*/ 53899 w 53898"/>
                <a:gd name="connsiteY4" fmla="*/ 26949 h 53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98" h="53898">
                  <a:moveTo>
                    <a:pt x="53899" y="26949"/>
                  </a:moveTo>
                  <a:cubicBezTo>
                    <a:pt x="53899" y="41833"/>
                    <a:pt x="41833" y="53899"/>
                    <a:pt x="26949" y="53899"/>
                  </a:cubicBezTo>
                  <a:cubicBezTo>
                    <a:pt x="12066" y="53899"/>
                    <a:pt x="0" y="41833"/>
                    <a:pt x="0" y="26949"/>
                  </a:cubicBezTo>
                  <a:cubicBezTo>
                    <a:pt x="0" y="12066"/>
                    <a:pt x="12066" y="0"/>
                    <a:pt x="26949" y="0"/>
                  </a:cubicBezTo>
                  <a:cubicBezTo>
                    <a:pt x="41833" y="0"/>
                    <a:pt x="53899" y="12066"/>
                    <a:pt x="53899" y="26949"/>
                  </a:cubicBezTo>
                  <a:close/>
                </a:path>
              </a:pathLst>
            </a:custGeom>
            <a:grpFill/>
            <a:ln w="4782" cap="flat">
              <a:noFill/>
              <a:prstDash val="solid"/>
              <a:miter/>
            </a:ln>
          </p:spPr>
          <p:txBody>
            <a:bodyPr rtlCol="0" anchor="ctr"/>
            <a:lstStyle/>
            <a:p>
              <a:endParaRPr lang="en-US"/>
            </a:p>
          </p:txBody>
        </p:sp>
        <p:sp>
          <p:nvSpPr>
            <p:cNvPr id="514" name="Freeform: Shape 513">
              <a:extLst>
                <a:ext uri="{FF2B5EF4-FFF2-40B4-BE49-F238E27FC236}">
                  <a16:creationId xmlns:a16="http://schemas.microsoft.com/office/drawing/2014/main" id="{7FE5C8D0-97BC-01DD-3C63-67EEE2A528A2}"/>
                </a:ext>
              </a:extLst>
            </p:cNvPr>
            <p:cNvSpPr/>
            <p:nvPr/>
          </p:nvSpPr>
          <p:spPr>
            <a:xfrm>
              <a:off x="186698" y="1143972"/>
              <a:ext cx="53898" cy="53898"/>
            </a:xfrm>
            <a:custGeom>
              <a:avLst/>
              <a:gdLst>
                <a:gd name="connsiteX0" fmla="*/ 53899 w 53898"/>
                <a:gd name="connsiteY0" fmla="*/ 26949 h 53898"/>
                <a:gd name="connsiteX1" fmla="*/ 26949 w 53898"/>
                <a:gd name="connsiteY1" fmla="*/ 53899 h 53898"/>
                <a:gd name="connsiteX2" fmla="*/ 0 w 53898"/>
                <a:gd name="connsiteY2" fmla="*/ 26949 h 53898"/>
                <a:gd name="connsiteX3" fmla="*/ 26949 w 53898"/>
                <a:gd name="connsiteY3" fmla="*/ 0 h 53898"/>
                <a:gd name="connsiteX4" fmla="*/ 53899 w 53898"/>
                <a:gd name="connsiteY4" fmla="*/ 26949 h 53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98" h="53898">
                  <a:moveTo>
                    <a:pt x="53899" y="26949"/>
                  </a:moveTo>
                  <a:cubicBezTo>
                    <a:pt x="53899" y="41833"/>
                    <a:pt x="41833" y="53899"/>
                    <a:pt x="26949" y="53899"/>
                  </a:cubicBezTo>
                  <a:cubicBezTo>
                    <a:pt x="12066" y="53899"/>
                    <a:pt x="0" y="41833"/>
                    <a:pt x="0" y="26949"/>
                  </a:cubicBezTo>
                  <a:cubicBezTo>
                    <a:pt x="0" y="12066"/>
                    <a:pt x="12066" y="0"/>
                    <a:pt x="26949" y="0"/>
                  </a:cubicBezTo>
                  <a:cubicBezTo>
                    <a:pt x="41833" y="0"/>
                    <a:pt x="53899" y="12066"/>
                    <a:pt x="53899" y="26949"/>
                  </a:cubicBezTo>
                  <a:close/>
                </a:path>
              </a:pathLst>
            </a:custGeom>
            <a:grpFill/>
            <a:ln w="4782" cap="flat">
              <a:noFill/>
              <a:prstDash val="solid"/>
              <a:miter/>
            </a:ln>
          </p:spPr>
          <p:txBody>
            <a:bodyPr rtlCol="0" anchor="ctr"/>
            <a:lstStyle/>
            <a:p>
              <a:endParaRPr lang="en-US"/>
            </a:p>
          </p:txBody>
        </p:sp>
        <p:sp>
          <p:nvSpPr>
            <p:cNvPr id="515" name="Freeform: Shape 514">
              <a:extLst>
                <a:ext uri="{FF2B5EF4-FFF2-40B4-BE49-F238E27FC236}">
                  <a16:creationId xmlns:a16="http://schemas.microsoft.com/office/drawing/2014/main" id="{609FF879-69D7-CCB0-C901-A4E596D529F2}"/>
                </a:ext>
              </a:extLst>
            </p:cNvPr>
            <p:cNvSpPr/>
            <p:nvPr/>
          </p:nvSpPr>
          <p:spPr>
            <a:xfrm>
              <a:off x="82072" y="1157746"/>
              <a:ext cx="53898" cy="53898"/>
            </a:xfrm>
            <a:custGeom>
              <a:avLst/>
              <a:gdLst>
                <a:gd name="connsiteX0" fmla="*/ 53899 w 53898"/>
                <a:gd name="connsiteY0" fmla="*/ 26949 h 53898"/>
                <a:gd name="connsiteX1" fmla="*/ 26949 w 53898"/>
                <a:gd name="connsiteY1" fmla="*/ 53899 h 53898"/>
                <a:gd name="connsiteX2" fmla="*/ 0 w 53898"/>
                <a:gd name="connsiteY2" fmla="*/ 26949 h 53898"/>
                <a:gd name="connsiteX3" fmla="*/ 26949 w 53898"/>
                <a:gd name="connsiteY3" fmla="*/ 0 h 53898"/>
                <a:gd name="connsiteX4" fmla="*/ 53899 w 53898"/>
                <a:gd name="connsiteY4" fmla="*/ 26949 h 53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98" h="53898">
                  <a:moveTo>
                    <a:pt x="53899" y="26949"/>
                  </a:moveTo>
                  <a:cubicBezTo>
                    <a:pt x="53899" y="41833"/>
                    <a:pt x="41833" y="53899"/>
                    <a:pt x="26949" y="53899"/>
                  </a:cubicBezTo>
                  <a:cubicBezTo>
                    <a:pt x="12066" y="53899"/>
                    <a:pt x="0" y="41833"/>
                    <a:pt x="0" y="26949"/>
                  </a:cubicBezTo>
                  <a:cubicBezTo>
                    <a:pt x="0" y="12066"/>
                    <a:pt x="12066" y="0"/>
                    <a:pt x="26949" y="0"/>
                  </a:cubicBezTo>
                  <a:cubicBezTo>
                    <a:pt x="41833" y="0"/>
                    <a:pt x="53899" y="12066"/>
                    <a:pt x="53899" y="26949"/>
                  </a:cubicBezTo>
                  <a:close/>
                </a:path>
              </a:pathLst>
            </a:custGeom>
            <a:grpFill/>
            <a:ln w="4782" cap="flat">
              <a:noFill/>
              <a:prstDash val="solid"/>
              <a:miter/>
            </a:ln>
          </p:spPr>
          <p:txBody>
            <a:bodyPr rtlCol="0" anchor="ctr"/>
            <a:lstStyle/>
            <a:p>
              <a:endParaRPr lang="en-US"/>
            </a:p>
          </p:txBody>
        </p:sp>
        <p:sp>
          <p:nvSpPr>
            <p:cNvPr id="516" name="Freeform: Shape 515">
              <a:extLst>
                <a:ext uri="{FF2B5EF4-FFF2-40B4-BE49-F238E27FC236}">
                  <a16:creationId xmlns:a16="http://schemas.microsoft.com/office/drawing/2014/main" id="{9AE5783D-B0B6-7B3E-7144-890944DF08F2}"/>
                </a:ext>
              </a:extLst>
            </p:cNvPr>
            <p:cNvSpPr/>
            <p:nvPr/>
          </p:nvSpPr>
          <p:spPr>
            <a:xfrm>
              <a:off x="-15418" y="1198129"/>
              <a:ext cx="53898" cy="53898"/>
            </a:xfrm>
            <a:custGeom>
              <a:avLst/>
              <a:gdLst>
                <a:gd name="connsiteX0" fmla="*/ 53899 w 53898"/>
                <a:gd name="connsiteY0" fmla="*/ 26949 h 53898"/>
                <a:gd name="connsiteX1" fmla="*/ 26949 w 53898"/>
                <a:gd name="connsiteY1" fmla="*/ 53899 h 53898"/>
                <a:gd name="connsiteX2" fmla="*/ 0 w 53898"/>
                <a:gd name="connsiteY2" fmla="*/ 26949 h 53898"/>
                <a:gd name="connsiteX3" fmla="*/ 26949 w 53898"/>
                <a:gd name="connsiteY3" fmla="*/ 0 h 53898"/>
                <a:gd name="connsiteX4" fmla="*/ 53899 w 53898"/>
                <a:gd name="connsiteY4" fmla="*/ 26949 h 53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98" h="53898">
                  <a:moveTo>
                    <a:pt x="53899" y="26949"/>
                  </a:moveTo>
                  <a:cubicBezTo>
                    <a:pt x="53899" y="41833"/>
                    <a:pt x="41833" y="53899"/>
                    <a:pt x="26949" y="53899"/>
                  </a:cubicBezTo>
                  <a:cubicBezTo>
                    <a:pt x="12066" y="53899"/>
                    <a:pt x="0" y="41833"/>
                    <a:pt x="0" y="26949"/>
                  </a:cubicBezTo>
                  <a:cubicBezTo>
                    <a:pt x="0" y="12066"/>
                    <a:pt x="12066" y="0"/>
                    <a:pt x="26949" y="0"/>
                  </a:cubicBezTo>
                  <a:cubicBezTo>
                    <a:pt x="41833" y="0"/>
                    <a:pt x="53899" y="12066"/>
                    <a:pt x="53899" y="26949"/>
                  </a:cubicBezTo>
                  <a:close/>
                </a:path>
              </a:pathLst>
            </a:custGeom>
            <a:grpFill/>
            <a:ln w="4782" cap="flat">
              <a:noFill/>
              <a:prstDash val="solid"/>
              <a:miter/>
            </a:ln>
          </p:spPr>
          <p:txBody>
            <a:bodyPr rtlCol="0" anchor="ctr"/>
            <a:lstStyle/>
            <a:p>
              <a:endParaRPr lang="en-US"/>
            </a:p>
          </p:txBody>
        </p:sp>
        <p:sp>
          <p:nvSpPr>
            <p:cNvPr id="517" name="Freeform: Shape 516">
              <a:extLst>
                <a:ext uri="{FF2B5EF4-FFF2-40B4-BE49-F238E27FC236}">
                  <a16:creationId xmlns:a16="http://schemas.microsoft.com/office/drawing/2014/main" id="{4B0395B2-F115-7C7D-3F60-AADEF8675CD5}"/>
                </a:ext>
              </a:extLst>
            </p:cNvPr>
            <p:cNvSpPr/>
            <p:nvPr/>
          </p:nvSpPr>
          <p:spPr>
            <a:xfrm>
              <a:off x="-99141" y="1262371"/>
              <a:ext cx="53898" cy="53898"/>
            </a:xfrm>
            <a:custGeom>
              <a:avLst/>
              <a:gdLst>
                <a:gd name="connsiteX0" fmla="*/ 53899 w 53898"/>
                <a:gd name="connsiteY0" fmla="*/ 26949 h 53898"/>
                <a:gd name="connsiteX1" fmla="*/ 26949 w 53898"/>
                <a:gd name="connsiteY1" fmla="*/ 53899 h 53898"/>
                <a:gd name="connsiteX2" fmla="*/ 0 w 53898"/>
                <a:gd name="connsiteY2" fmla="*/ 26949 h 53898"/>
                <a:gd name="connsiteX3" fmla="*/ 26949 w 53898"/>
                <a:gd name="connsiteY3" fmla="*/ 0 h 53898"/>
                <a:gd name="connsiteX4" fmla="*/ 53899 w 53898"/>
                <a:gd name="connsiteY4" fmla="*/ 26949 h 53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98" h="53898">
                  <a:moveTo>
                    <a:pt x="53899" y="26949"/>
                  </a:moveTo>
                  <a:cubicBezTo>
                    <a:pt x="53899" y="41833"/>
                    <a:pt x="41833" y="53899"/>
                    <a:pt x="26949" y="53899"/>
                  </a:cubicBezTo>
                  <a:cubicBezTo>
                    <a:pt x="12066" y="53899"/>
                    <a:pt x="0" y="41833"/>
                    <a:pt x="0" y="26949"/>
                  </a:cubicBezTo>
                  <a:cubicBezTo>
                    <a:pt x="0" y="12066"/>
                    <a:pt x="12066" y="0"/>
                    <a:pt x="26949" y="0"/>
                  </a:cubicBezTo>
                  <a:cubicBezTo>
                    <a:pt x="41833" y="0"/>
                    <a:pt x="53899" y="12066"/>
                    <a:pt x="53899" y="26949"/>
                  </a:cubicBezTo>
                  <a:close/>
                </a:path>
              </a:pathLst>
            </a:custGeom>
            <a:grpFill/>
            <a:ln w="4782" cap="flat">
              <a:noFill/>
              <a:prstDash val="solid"/>
              <a:miter/>
            </a:ln>
          </p:spPr>
          <p:txBody>
            <a:bodyPr rtlCol="0" anchor="ctr"/>
            <a:lstStyle/>
            <a:p>
              <a:endParaRPr lang="en-US"/>
            </a:p>
          </p:txBody>
        </p:sp>
        <p:sp>
          <p:nvSpPr>
            <p:cNvPr id="518" name="Freeform: Shape 517">
              <a:extLst>
                <a:ext uri="{FF2B5EF4-FFF2-40B4-BE49-F238E27FC236}">
                  <a16:creationId xmlns:a16="http://schemas.microsoft.com/office/drawing/2014/main" id="{FECCF56D-DD2E-90B4-7A05-450168FE5B97}"/>
                </a:ext>
              </a:extLst>
            </p:cNvPr>
            <p:cNvSpPr/>
            <p:nvPr/>
          </p:nvSpPr>
          <p:spPr>
            <a:xfrm>
              <a:off x="-163383" y="1346094"/>
              <a:ext cx="53898" cy="53898"/>
            </a:xfrm>
            <a:custGeom>
              <a:avLst/>
              <a:gdLst>
                <a:gd name="connsiteX0" fmla="*/ 53899 w 53898"/>
                <a:gd name="connsiteY0" fmla="*/ 26949 h 53898"/>
                <a:gd name="connsiteX1" fmla="*/ 26949 w 53898"/>
                <a:gd name="connsiteY1" fmla="*/ 53899 h 53898"/>
                <a:gd name="connsiteX2" fmla="*/ 0 w 53898"/>
                <a:gd name="connsiteY2" fmla="*/ 26949 h 53898"/>
                <a:gd name="connsiteX3" fmla="*/ 26949 w 53898"/>
                <a:gd name="connsiteY3" fmla="*/ 0 h 53898"/>
                <a:gd name="connsiteX4" fmla="*/ 53899 w 53898"/>
                <a:gd name="connsiteY4" fmla="*/ 26949 h 53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98" h="53898">
                  <a:moveTo>
                    <a:pt x="53899" y="26949"/>
                  </a:moveTo>
                  <a:cubicBezTo>
                    <a:pt x="53899" y="41833"/>
                    <a:pt x="41833" y="53899"/>
                    <a:pt x="26949" y="53899"/>
                  </a:cubicBezTo>
                  <a:cubicBezTo>
                    <a:pt x="12066" y="53899"/>
                    <a:pt x="0" y="41833"/>
                    <a:pt x="0" y="26949"/>
                  </a:cubicBezTo>
                  <a:cubicBezTo>
                    <a:pt x="0" y="12066"/>
                    <a:pt x="12066" y="0"/>
                    <a:pt x="26949" y="0"/>
                  </a:cubicBezTo>
                  <a:cubicBezTo>
                    <a:pt x="41833" y="0"/>
                    <a:pt x="53899" y="12066"/>
                    <a:pt x="53899" y="26949"/>
                  </a:cubicBezTo>
                  <a:close/>
                </a:path>
              </a:pathLst>
            </a:custGeom>
            <a:grpFill/>
            <a:ln w="4782" cap="flat">
              <a:noFill/>
              <a:prstDash val="solid"/>
              <a:miter/>
            </a:ln>
          </p:spPr>
          <p:txBody>
            <a:bodyPr rtlCol="0" anchor="ctr"/>
            <a:lstStyle/>
            <a:p>
              <a:endParaRPr lang="en-US"/>
            </a:p>
          </p:txBody>
        </p:sp>
        <p:sp>
          <p:nvSpPr>
            <p:cNvPr id="519" name="Freeform: Shape 518">
              <a:extLst>
                <a:ext uri="{FF2B5EF4-FFF2-40B4-BE49-F238E27FC236}">
                  <a16:creationId xmlns:a16="http://schemas.microsoft.com/office/drawing/2014/main" id="{9DB773FE-4C7D-36A8-94E9-1ECFB6E2473B}"/>
                </a:ext>
              </a:extLst>
            </p:cNvPr>
            <p:cNvSpPr/>
            <p:nvPr/>
          </p:nvSpPr>
          <p:spPr>
            <a:xfrm>
              <a:off x="-203766" y="1443585"/>
              <a:ext cx="53898" cy="53898"/>
            </a:xfrm>
            <a:custGeom>
              <a:avLst/>
              <a:gdLst>
                <a:gd name="connsiteX0" fmla="*/ 53899 w 53898"/>
                <a:gd name="connsiteY0" fmla="*/ 26949 h 53898"/>
                <a:gd name="connsiteX1" fmla="*/ 26949 w 53898"/>
                <a:gd name="connsiteY1" fmla="*/ 53899 h 53898"/>
                <a:gd name="connsiteX2" fmla="*/ 0 w 53898"/>
                <a:gd name="connsiteY2" fmla="*/ 26949 h 53898"/>
                <a:gd name="connsiteX3" fmla="*/ 26949 w 53898"/>
                <a:gd name="connsiteY3" fmla="*/ 0 h 53898"/>
                <a:gd name="connsiteX4" fmla="*/ 53899 w 53898"/>
                <a:gd name="connsiteY4" fmla="*/ 26949 h 53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98" h="53898">
                  <a:moveTo>
                    <a:pt x="53899" y="26949"/>
                  </a:moveTo>
                  <a:cubicBezTo>
                    <a:pt x="53899" y="41833"/>
                    <a:pt x="41833" y="53899"/>
                    <a:pt x="26949" y="53899"/>
                  </a:cubicBezTo>
                  <a:cubicBezTo>
                    <a:pt x="12066" y="53899"/>
                    <a:pt x="0" y="41833"/>
                    <a:pt x="0" y="26949"/>
                  </a:cubicBezTo>
                  <a:cubicBezTo>
                    <a:pt x="0" y="12066"/>
                    <a:pt x="12066" y="0"/>
                    <a:pt x="26949" y="0"/>
                  </a:cubicBezTo>
                  <a:cubicBezTo>
                    <a:pt x="41833" y="0"/>
                    <a:pt x="53899" y="12066"/>
                    <a:pt x="53899" y="26949"/>
                  </a:cubicBezTo>
                  <a:close/>
                </a:path>
              </a:pathLst>
            </a:custGeom>
            <a:grpFill/>
            <a:ln w="4782" cap="flat">
              <a:noFill/>
              <a:prstDash val="solid"/>
              <a:miter/>
            </a:ln>
          </p:spPr>
          <p:txBody>
            <a:bodyPr rtlCol="0" anchor="ctr"/>
            <a:lstStyle/>
            <a:p>
              <a:endParaRPr lang="en-US"/>
            </a:p>
          </p:txBody>
        </p:sp>
        <p:sp>
          <p:nvSpPr>
            <p:cNvPr id="520" name="Freeform: Shape 519">
              <a:extLst>
                <a:ext uri="{FF2B5EF4-FFF2-40B4-BE49-F238E27FC236}">
                  <a16:creationId xmlns:a16="http://schemas.microsoft.com/office/drawing/2014/main" id="{13E2BB9E-608E-2C90-8DB2-F708D8FBD939}"/>
                </a:ext>
              </a:extLst>
            </p:cNvPr>
            <p:cNvSpPr/>
            <p:nvPr/>
          </p:nvSpPr>
          <p:spPr>
            <a:xfrm>
              <a:off x="-217540" y="1548211"/>
              <a:ext cx="53898" cy="53898"/>
            </a:xfrm>
            <a:custGeom>
              <a:avLst/>
              <a:gdLst>
                <a:gd name="connsiteX0" fmla="*/ 53899 w 53898"/>
                <a:gd name="connsiteY0" fmla="*/ 26949 h 53898"/>
                <a:gd name="connsiteX1" fmla="*/ 26949 w 53898"/>
                <a:gd name="connsiteY1" fmla="*/ 53899 h 53898"/>
                <a:gd name="connsiteX2" fmla="*/ 0 w 53898"/>
                <a:gd name="connsiteY2" fmla="*/ 26949 h 53898"/>
                <a:gd name="connsiteX3" fmla="*/ 26949 w 53898"/>
                <a:gd name="connsiteY3" fmla="*/ 0 h 53898"/>
                <a:gd name="connsiteX4" fmla="*/ 53899 w 53898"/>
                <a:gd name="connsiteY4" fmla="*/ 26949 h 53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98" h="53898">
                  <a:moveTo>
                    <a:pt x="53899" y="26949"/>
                  </a:moveTo>
                  <a:cubicBezTo>
                    <a:pt x="53899" y="41833"/>
                    <a:pt x="41833" y="53899"/>
                    <a:pt x="26949" y="53899"/>
                  </a:cubicBezTo>
                  <a:cubicBezTo>
                    <a:pt x="12066" y="53899"/>
                    <a:pt x="0" y="41833"/>
                    <a:pt x="0" y="26949"/>
                  </a:cubicBezTo>
                  <a:cubicBezTo>
                    <a:pt x="0" y="12066"/>
                    <a:pt x="12066" y="0"/>
                    <a:pt x="26949" y="0"/>
                  </a:cubicBezTo>
                  <a:cubicBezTo>
                    <a:pt x="41833" y="0"/>
                    <a:pt x="53899" y="12066"/>
                    <a:pt x="53899" y="26949"/>
                  </a:cubicBezTo>
                  <a:close/>
                </a:path>
              </a:pathLst>
            </a:custGeom>
            <a:grpFill/>
            <a:ln w="4782" cap="flat">
              <a:noFill/>
              <a:prstDash val="solid"/>
              <a:miter/>
            </a:ln>
          </p:spPr>
          <p:txBody>
            <a:bodyPr rtlCol="0" anchor="ctr"/>
            <a:lstStyle/>
            <a:p>
              <a:endParaRPr lang="en-US"/>
            </a:p>
          </p:txBody>
        </p:sp>
        <p:sp>
          <p:nvSpPr>
            <p:cNvPr id="521" name="Freeform: Shape 520">
              <a:extLst>
                <a:ext uri="{FF2B5EF4-FFF2-40B4-BE49-F238E27FC236}">
                  <a16:creationId xmlns:a16="http://schemas.microsoft.com/office/drawing/2014/main" id="{C85C3319-C30A-0D82-8DA5-2D563888A2FA}"/>
                </a:ext>
              </a:extLst>
            </p:cNvPr>
            <p:cNvSpPr/>
            <p:nvPr/>
          </p:nvSpPr>
          <p:spPr>
            <a:xfrm>
              <a:off x="-203766" y="1652836"/>
              <a:ext cx="53898" cy="53898"/>
            </a:xfrm>
            <a:custGeom>
              <a:avLst/>
              <a:gdLst>
                <a:gd name="connsiteX0" fmla="*/ 53899 w 53898"/>
                <a:gd name="connsiteY0" fmla="*/ 26949 h 53898"/>
                <a:gd name="connsiteX1" fmla="*/ 26949 w 53898"/>
                <a:gd name="connsiteY1" fmla="*/ 53899 h 53898"/>
                <a:gd name="connsiteX2" fmla="*/ 0 w 53898"/>
                <a:gd name="connsiteY2" fmla="*/ 26949 h 53898"/>
                <a:gd name="connsiteX3" fmla="*/ 26949 w 53898"/>
                <a:gd name="connsiteY3" fmla="*/ 0 h 53898"/>
                <a:gd name="connsiteX4" fmla="*/ 53899 w 53898"/>
                <a:gd name="connsiteY4" fmla="*/ 26949 h 53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98" h="53898">
                  <a:moveTo>
                    <a:pt x="53899" y="26949"/>
                  </a:moveTo>
                  <a:cubicBezTo>
                    <a:pt x="53899" y="41833"/>
                    <a:pt x="41833" y="53899"/>
                    <a:pt x="26949" y="53899"/>
                  </a:cubicBezTo>
                  <a:cubicBezTo>
                    <a:pt x="12066" y="53899"/>
                    <a:pt x="0" y="41833"/>
                    <a:pt x="0" y="26949"/>
                  </a:cubicBezTo>
                  <a:cubicBezTo>
                    <a:pt x="0" y="12066"/>
                    <a:pt x="12066" y="0"/>
                    <a:pt x="26949" y="0"/>
                  </a:cubicBezTo>
                  <a:cubicBezTo>
                    <a:pt x="41833" y="0"/>
                    <a:pt x="53899" y="12066"/>
                    <a:pt x="53899" y="26949"/>
                  </a:cubicBezTo>
                  <a:close/>
                </a:path>
              </a:pathLst>
            </a:custGeom>
            <a:grpFill/>
            <a:ln w="4782" cap="flat">
              <a:noFill/>
              <a:prstDash val="solid"/>
              <a:miter/>
            </a:ln>
          </p:spPr>
          <p:txBody>
            <a:bodyPr rtlCol="0" anchor="ctr"/>
            <a:lstStyle/>
            <a:p>
              <a:endParaRPr lang="en-US"/>
            </a:p>
          </p:txBody>
        </p:sp>
        <p:sp>
          <p:nvSpPr>
            <p:cNvPr id="522" name="Freeform: Shape 521">
              <a:extLst>
                <a:ext uri="{FF2B5EF4-FFF2-40B4-BE49-F238E27FC236}">
                  <a16:creationId xmlns:a16="http://schemas.microsoft.com/office/drawing/2014/main" id="{C3651A40-9819-32ED-277E-B48EC8AA3F5D}"/>
                </a:ext>
              </a:extLst>
            </p:cNvPr>
            <p:cNvSpPr/>
            <p:nvPr/>
          </p:nvSpPr>
          <p:spPr>
            <a:xfrm>
              <a:off x="-163383" y="1750333"/>
              <a:ext cx="53898" cy="53898"/>
            </a:xfrm>
            <a:custGeom>
              <a:avLst/>
              <a:gdLst>
                <a:gd name="connsiteX0" fmla="*/ 53899 w 53898"/>
                <a:gd name="connsiteY0" fmla="*/ 26949 h 53898"/>
                <a:gd name="connsiteX1" fmla="*/ 26949 w 53898"/>
                <a:gd name="connsiteY1" fmla="*/ 53899 h 53898"/>
                <a:gd name="connsiteX2" fmla="*/ 0 w 53898"/>
                <a:gd name="connsiteY2" fmla="*/ 26949 h 53898"/>
                <a:gd name="connsiteX3" fmla="*/ 26949 w 53898"/>
                <a:gd name="connsiteY3" fmla="*/ 0 h 53898"/>
                <a:gd name="connsiteX4" fmla="*/ 53899 w 53898"/>
                <a:gd name="connsiteY4" fmla="*/ 26949 h 53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98" h="53898">
                  <a:moveTo>
                    <a:pt x="53899" y="26949"/>
                  </a:moveTo>
                  <a:cubicBezTo>
                    <a:pt x="53899" y="41833"/>
                    <a:pt x="41833" y="53899"/>
                    <a:pt x="26949" y="53899"/>
                  </a:cubicBezTo>
                  <a:cubicBezTo>
                    <a:pt x="12066" y="53899"/>
                    <a:pt x="0" y="41833"/>
                    <a:pt x="0" y="26949"/>
                  </a:cubicBezTo>
                  <a:cubicBezTo>
                    <a:pt x="0" y="12066"/>
                    <a:pt x="12066" y="0"/>
                    <a:pt x="26949" y="0"/>
                  </a:cubicBezTo>
                  <a:cubicBezTo>
                    <a:pt x="41833" y="0"/>
                    <a:pt x="53899" y="12066"/>
                    <a:pt x="53899" y="26949"/>
                  </a:cubicBezTo>
                  <a:close/>
                </a:path>
              </a:pathLst>
            </a:custGeom>
            <a:grpFill/>
            <a:ln w="4782" cap="flat">
              <a:noFill/>
              <a:prstDash val="solid"/>
              <a:miter/>
            </a:ln>
          </p:spPr>
          <p:txBody>
            <a:bodyPr rtlCol="0" anchor="ctr"/>
            <a:lstStyle/>
            <a:p>
              <a:endParaRPr lang="en-US"/>
            </a:p>
          </p:txBody>
        </p:sp>
        <p:sp>
          <p:nvSpPr>
            <p:cNvPr id="523" name="Freeform: Shape 522">
              <a:extLst>
                <a:ext uri="{FF2B5EF4-FFF2-40B4-BE49-F238E27FC236}">
                  <a16:creationId xmlns:a16="http://schemas.microsoft.com/office/drawing/2014/main" id="{2C0C4D85-9454-542A-2B88-E576268551B7}"/>
                </a:ext>
              </a:extLst>
            </p:cNvPr>
            <p:cNvSpPr/>
            <p:nvPr/>
          </p:nvSpPr>
          <p:spPr>
            <a:xfrm>
              <a:off x="-99141" y="1834050"/>
              <a:ext cx="53898" cy="53898"/>
            </a:xfrm>
            <a:custGeom>
              <a:avLst/>
              <a:gdLst>
                <a:gd name="connsiteX0" fmla="*/ 53899 w 53898"/>
                <a:gd name="connsiteY0" fmla="*/ 26949 h 53898"/>
                <a:gd name="connsiteX1" fmla="*/ 26949 w 53898"/>
                <a:gd name="connsiteY1" fmla="*/ 53899 h 53898"/>
                <a:gd name="connsiteX2" fmla="*/ 0 w 53898"/>
                <a:gd name="connsiteY2" fmla="*/ 26949 h 53898"/>
                <a:gd name="connsiteX3" fmla="*/ 26949 w 53898"/>
                <a:gd name="connsiteY3" fmla="*/ 0 h 53898"/>
                <a:gd name="connsiteX4" fmla="*/ 53899 w 53898"/>
                <a:gd name="connsiteY4" fmla="*/ 26949 h 53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98" h="53898">
                  <a:moveTo>
                    <a:pt x="53899" y="26949"/>
                  </a:moveTo>
                  <a:cubicBezTo>
                    <a:pt x="53899" y="41833"/>
                    <a:pt x="41833" y="53899"/>
                    <a:pt x="26949" y="53899"/>
                  </a:cubicBezTo>
                  <a:cubicBezTo>
                    <a:pt x="12066" y="53899"/>
                    <a:pt x="0" y="41833"/>
                    <a:pt x="0" y="26949"/>
                  </a:cubicBezTo>
                  <a:cubicBezTo>
                    <a:pt x="0" y="12066"/>
                    <a:pt x="12066" y="0"/>
                    <a:pt x="26949" y="0"/>
                  </a:cubicBezTo>
                  <a:cubicBezTo>
                    <a:pt x="41833" y="0"/>
                    <a:pt x="53899" y="12066"/>
                    <a:pt x="53899" y="26949"/>
                  </a:cubicBezTo>
                  <a:close/>
                </a:path>
              </a:pathLst>
            </a:custGeom>
            <a:grpFill/>
            <a:ln w="4782" cap="flat">
              <a:noFill/>
              <a:prstDash val="solid"/>
              <a:miter/>
            </a:ln>
          </p:spPr>
          <p:txBody>
            <a:bodyPr rtlCol="0" anchor="ctr"/>
            <a:lstStyle/>
            <a:p>
              <a:endParaRPr lang="en-US"/>
            </a:p>
          </p:txBody>
        </p:sp>
        <p:sp>
          <p:nvSpPr>
            <p:cNvPr id="524" name="Freeform: Shape 523">
              <a:extLst>
                <a:ext uri="{FF2B5EF4-FFF2-40B4-BE49-F238E27FC236}">
                  <a16:creationId xmlns:a16="http://schemas.microsoft.com/office/drawing/2014/main" id="{A6F05900-99D1-7B96-9D6F-210CF650EE77}"/>
                </a:ext>
              </a:extLst>
            </p:cNvPr>
            <p:cNvSpPr/>
            <p:nvPr/>
          </p:nvSpPr>
          <p:spPr>
            <a:xfrm>
              <a:off x="-15418" y="1898293"/>
              <a:ext cx="53898" cy="53898"/>
            </a:xfrm>
            <a:custGeom>
              <a:avLst/>
              <a:gdLst>
                <a:gd name="connsiteX0" fmla="*/ 53899 w 53898"/>
                <a:gd name="connsiteY0" fmla="*/ 26949 h 53898"/>
                <a:gd name="connsiteX1" fmla="*/ 26949 w 53898"/>
                <a:gd name="connsiteY1" fmla="*/ 53899 h 53898"/>
                <a:gd name="connsiteX2" fmla="*/ 0 w 53898"/>
                <a:gd name="connsiteY2" fmla="*/ 26949 h 53898"/>
                <a:gd name="connsiteX3" fmla="*/ 26949 w 53898"/>
                <a:gd name="connsiteY3" fmla="*/ 0 h 53898"/>
                <a:gd name="connsiteX4" fmla="*/ 53899 w 53898"/>
                <a:gd name="connsiteY4" fmla="*/ 26949 h 53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98" h="53898">
                  <a:moveTo>
                    <a:pt x="53899" y="26949"/>
                  </a:moveTo>
                  <a:cubicBezTo>
                    <a:pt x="53899" y="41833"/>
                    <a:pt x="41833" y="53899"/>
                    <a:pt x="26949" y="53899"/>
                  </a:cubicBezTo>
                  <a:cubicBezTo>
                    <a:pt x="12066" y="53899"/>
                    <a:pt x="0" y="41833"/>
                    <a:pt x="0" y="26949"/>
                  </a:cubicBezTo>
                  <a:cubicBezTo>
                    <a:pt x="0" y="12066"/>
                    <a:pt x="12066" y="0"/>
                    <a:pt x="26949" y="0"/>
                  </a:cubicBezTo>
                  <a:cubicBezTo>
                    <a:pt x="41833" y="0"/>
                    <a:pt x="53899" y="12066"/>
                    <a:pt x="53899" y="26949"/>
                  </a:cubicBezTo>
                  <a:close/>
                </a:path>
              </a:pathLst>
            </a:custGeom>
            <a:grpFill/>
            <a:ln w="4782" cap="flat">
              <a:noFill/>
              <a:prstDash val="solid"/>
              <a:miter/>
            </a:ln>
          </p:spPr>
          <p:txBody>
            <a:bodyPr rtlCol="0" anchor="ctr"/>
            <a:lstStyle/>
            <a:p>
              <a:endParaRPr lang="en-US"/>
            </a:p>
          </p:txBody>
        </p:sp>
        <p:sp>
          <p:nvSpPr>
            <p:cNvPr id="525" name="Freeform: Shape 524">
              <a:extLst>
                <a:ext uri="{FF2B5EF4-FFF2-40B4-BE49-F238E27FC236}">
                  <a16:creationId xmlns:a16="http://schemas.microsoft.com/office/drawing/2014/main" id="{0E2DEDE7-65C3-D5C4-3B25-BAF2AD8A8EDB}"/>
                </a:ext>
              </a:extLst>
            </p:cNvPr>
            <p:cNvSpPr/>
            <p:nvPr/>
          </p:nvSpPr>
          <p:spPr>
            <a:xfrm>
              <a:off x="82072" y="1938676"/>
              <a:ext cx="53898" cy="53898"/>
            </a:xfrm>
            <a:custGeom>
              <a:avLst/>
              <a:gdLst>
                <a:gd name="connsiteX0" fmla="*/ 53899 w 53898"/>
                <a:gd name="connsiteY0" fmla="*/ 26949 h 53898"/>
                <a:gd name="connsiteX1" fmla="*/ 26949 w 53898"/>
                <a:gd name="connsiteY1" fmla="*/ 53899 h 53898"/>
                <a:gd name="connsiteX2" fmla="*/ 0 w 53898"/>
                <a:gd name="connsiteY2" fmla="*/ 26949 h 53898"/>
                <a:gd name="connsiteX3" fmla="*/ 26949 w 53898"/>
                <a:gd name="connsiteY3" fmla="*/ 0 h 53898"/>
                <a:gd name="connsiteX4" fmla="*/ 53899 w 53898"/>
                <a:gd name="connsiteY4" fmla="*/ 26949 h 53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98" h="53898">
                  <a:moveTo>
                    <a:pt x="53899" y="26949"/>
                  </a:moveTo>
                  <a:cubicBezTo>
                    <a:pt x="53899" y="41833"/>
                    <a:pt x="41833" y="53899"/>
                    <a:pt x="26949" y="53899"/>
                  </a:cubicBezTo>
                  <a:cubicBezTo>
                    <a:pt x="12066" y="53899"/>
                    <a:pt x="0" y="41833"/>
                    <a:pt x="0" y="26949"/>
                  </a:cubicBezTo>
                  <a:cubicBezTo>
                    <a:pt x="0" y="12066"/>
                    <a:pt x="12066" y="0"/>
                    <a:pt x="26949" y="0"/>
                  </a:cubicBezTo>
                  <a:cubicBezTo>
                    <a:pt x="41833" y="0"/>
                    <a:pt x="53899" y="12066"/>
                    <a:pt x="53899" y="26949"/>
                  </a:cubicBezTo>
                  <a:close/>
                </a:path>
              </a:pathLst>
            </a:custGeom>
            <a:grpFill/>
            <a:ln w="4782" cap="flat">
              <a:noFill/>
              <a:prstDash val="solid"/>
              <a:miter/>
            </a:ln>
          </p:spPr>
          <p:txBody>
            <a:bodyPr rtlCol="0" anchor="ctr"/>
            <a:lstStyle/>
            <a:p>
              <a:endParaRPr lang="en-US"/>
            </a:p>
          </p:txBody>
        </p:sp>
        <p:sp>
          <p:nvSpPr>
            <p:cNvPr id="526" name="Freeform: Shape 525">
              <a:extLst>
                <a:ext uri="{FF2B5EF4-FFF2-40B4-BE49-F238E27FC236}">
                  <a16:creationId xmlns:a16="http://schemas.microsoft.com/office/drawing/2014/main" id="{8A4F5A8E-5017-A4E5-788E-D966EE552CFD}"/>
                </a:ext>
              </a:extLst>
            </p:cNvPr>
            <p:cNvSpPr/>
            <p:nvPr/>
          </p:nvSpPr>
          <p:spPr>
            <a:xfrm>
              <a:off x="186698" y="1952450"/>
              <a:ext cx="53898" cy="53898"/>
            </a:xfrm>
            <a:custGeom>
              <a:avLst/>
              <a:gdLst>
                <a:gd name="connsiteX0" fmla="*/ 53899 w 53898"/>
                <a:gd name="connsiteY0" fmla="*/ 26949 h 53898"/>
                <a:gd name="connsiteX1" fmla="*/ 26949 w 53898"/>
                <a:gd name="connsiteY1" fmla="*/ 53899 h 53898"/>
                <a:gd name="connsiteX2" fmla="*/ 0 w 53898"/>
                <a:gd name="connsiteY2" fmla="*/ 26949 h 53898"/>
                <a:gd name="connsiteX3" fmla="*/ 26949 w 53898"/>
                <a:gd name="connsiteY3" fmla="*/ 0 h 53898"/>
                <a:gd name="connsiteX4" fmla="*/ 53899 w 53898"/>
                <a:gd name="connsiteY4" fmla="*/ 26949 h 53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98" h="53898">
                  <a:moveTo>
                    <a:pt x="53899" y="26949"/>
                  </a:moveTo>
                  <a:cubicBezTo>
                    <a:pt x="53899" y="41833"/>
                    <a:pt x="41833" y="53899"/>
                    <a:pt x="26949" y="53899"/>
                  </a:cubicBezTo>
                  <a:cubicBezTo>
                    <a:pt x="12066" y="53899"/>
                    <a:pt x="0" y="41833"/>
                    <a:pt x="0" y="26949"/>
                  </a:cubicBezTo>
                  <a:cubicBezTo>
                    <a:pt x="0" y="12066"/>
                    <a:pt x="12066" y="0"/>
                    <a:pt x="26949" y="0"/>
                  </a:cubicBezTo>
                  <a:cubicBezTo>
                    <a:pt x="41833" y="0"/>
                    <a:pt x="53899" y="12066"/>
                    <a:pt x="53899" y="26949"/>
                  </a:cubicBezTo>
                  <a:close/>
                </a:path>
              </a:pathLst>
            </a:custGeom>
            <a:grpFill/>
            <a:ln w="4782" cap="flat">
              <a:noFill/>
              <a:prstDash val="solid"/>
              <a:miter/>
            </a:ln>
          </p:spPr>
          <p:txBody>
            <a:bodyPr rtlCol="0" anchor="ctr"/>
            <a:lstStyle/>
            <a:p>
              <a:endParaRPr lang="en-US"/>
            </a:p>
          </p:txBody>
        </p:sp>
        <p:sp>
          <p:nvSpPr>
            <p:cNvPr id="527" name="Freeform: Shape 526">
              <a:extLst>
                <a:ext uri="{FF2B5EF4-FFF2-40B4-BE49-F238E27FC236}">
                  <a16:creationId xmlns:a16="http://schemas.microsoft.com/office/drawing/2014/main" id="{23C96246-C0E3-C80F-82B5-B9CEB1D09BC4}"/>
                </a:ext>
              </a:extLst>
            </p:cNvPr>
            <p:cNvSpPr/>
            <p:nvPr/>
          </p:nvSpPr>
          <p:spPr>
            <a:xfrm>
              <a:off x="291323" y="1938676"/>
              <a:ext cx="53898" cy="53898"/>
            </a:xfrm>
            <a:custGeom>
              <a:avLst/>
              <a:gdLst>
                <a:gd name="connsiteX0" fmla="*/ 53899 w 53898"/>
                <a:gd name="connsiteY0" fmla="*/ 26949 h 53898"/>
                <a:gd name="connsiteX1" fmla="*/ 26949 w 53898"/>
                <a:gd name="connsiteY1" fmla="*/ 53899 h 53898"/>
                <a:gd name="connsiteX2" fmla="*/ 0 w 53898"/>
                <a:gd name="connsiteY2" fmla="*/ 26949 h 53898"/>
                <a:gd name="connsiteX3" fmla="*/ 26949 w 53898"/>
                <a:gd name="connsiteY3" fmla="*/ 0 h 53898"/>
                <a:gd name="connsiteX4" fmla="*/ 53899 w 53898"/>
                <a:gd name="connsiteY4" fmla="*/ 26949 h 53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98" h="53898">
                  <a:moveTo>
                    <a:pt x="53899" y="26949"/>
                  </a:moveTo>
                  <a:cubicBezTo>
                    <a:pt x="53899" y="41833"/>
                    <a:pt x="41833" y="53899"/>
                    <a:pt x="26949" y="53899"/>
                  </a:cubicBezTo>
                  <a:cubicBezTo>
                    <a:pt x="12066" y="53899"/>
                    <a:pt x="0" y="41833"/>
                    <a:pt x="0" y="26949"/>
                  </a:cubicBezTo>
                  <a:cubicBezTo>
                    <a:pt x="0" y="12066"/>
                    <a:pt x="12066" y="0"/>
                    <a:pt x="26949" y="0"/>
                  </a:cubicBezTo>
                  <a:cubicBezTo>
                    <a:pt x="41833" y="0"/>
                    <a:pt x="53899" y="12066"/>
                    <a:pt x="53899" y="26949"/>
                  </a:cubicBezTo>
                  <a:close/>
                </a:path>
              </a:pathLst>
            </a:custGeom>
            <a:grpFill/>
            <a:ln w="4782" cap="flat">
              <a:noFill/>
              <a:prstDash val="solid"/>
              <a:miter/>
            </a:ln>
          </p:spPr>
          <p:txBody>
            <a:bodyPr rtlCol="0" anchor="ctr"/>
            <a:lstStyle/>
            <a:p>
              <a:endParaRPr lang="en-US"/>
            </a:p>
          </p:txBody>
        </p:sp>
        <p:sp>
          <p:nvSpPr>
            <p:cNvPr id="528" name="Freeform: Shape 527">
              <a:extLst>
                <a:ext uri="{FF2B5EF4-FFF2-40B4-BE49-F238E27FC236}">
                  <a16:creationId xmlns:a16="http://schemas.microsoft.com/office/drawing/2014/main" id="{F95931BE-2C22-EF43-4DBE-9F258E41348A}"/>
                </a:ext>
              </a:extLst>
            </p:cNvPr>
            <p:cNvSpPr/>
            <p:nvPr/>
          </p:nvSpPr>
          <p:spPr>
            <a:xfrm>
              <a:off x="388820" y="1898293"/>
              <a:ext cx="53898" cy="53898"/>
            </a:xfrm>
            <a:custGeom>
              <a:avLst/>
              <a:gdLst>
                <a:gd name="connsiteX0" fmla="*/ 53899 w 53898"/>
                <a:gd name="connsiteY0" fmla="*/ 26949 h 53898"/>
                <a:gd name="connsiteX1" fmla="*/ 26949 w 53898"/>
                <a:gd name="connsiteY1" fmla="*/ 53899 h 53898"/>
                <a:gd name="connsiteX2" fmla="*/ 0 w 53898"/>
                <a:gd name="connsiteY2" fmla="*/ 26949 h 53898"/>
                <a:gd name="connsiteX3" fmla="*/ 26949 w 53898"/>
                <a:gd name="connsiteY3" fmla="*/ 0 h 53898"/>
                <a:gd name="connsiteX4" fmla="*/ 53899 w 53898"/>
                <a:gd name="connsiteY4" fmla="*/ 26949 h 53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98" h="53898">
                  <a:moveTo>
                    <a:pt x="53899" y="26949"/>
                  </a:moveTo>
                  <a:cubicBezTo>
                    <a:pt x="53899" y="41833"/>
                    <a:pt x="41833" y="53899"/>
                    <a:pt x="26949" y="53899"/>
                  </a:cubicBezTo>
                  <a:cubicBezTo>
                    <a:pt x="12066" y="53899"/>
                    <a:pt x="0" y="41833"/>
                    <a:pt x="0" y="26949"/>
                  </a:cubicBezTo>
                  <a:cubicBezTo>
                    <a:pt x="0" y="12066"/>
                    <a:pt x="12066" y="0"/>
                    <a:pt x="26949" y="0"/>
                  </a:cubicBezTo>
                  <a:cubicBezTo>
                    <a:pt x="41833" y="0"/>
                    <a:pt x="53899" y="12066"/>
                    <a:pt x="53899" y="26949"/>
                  </a:cubicBezTo>
                  <a:close/>
                </a:path>
              </a:pathLst>
            </a:custGeom>
            <a:grpFill/>
            <a:ln w="4782" cap="flat">
              <a:noFill/>
              <a:prstDash val="solid"/>
              <a:miter/>
            </a:ln>
          </p:spPr>
          <p:txBody>
            <a:bodyPr rtlCol="0" anchor="ctr"/>
            <a:lstStyle/>
            <a:p>
              <a:endParaRPr lang="en-US"/>
            </a:p>
          </p:txBody>
        </p:sp>
        <p:sp>
          <p:nvSpPr>
            <p:cNvPr id="529" name="Freeform: Shape 528">
              <a:extLst>
                <a:ext uri="{FF2B5EF4-FFF2-40B4-BE49-F238E27FC236}">
                  <a16:creationId xmlns:a16="http://schemas.microsoft.com/office/drawing/2014/main" id="{733ADF99-942E-4C84-5CD3-B0ED0B8D001A}"/>
                </a:ext>
              </a:extLst>
            </p:cNvPr>
            <p:cNvSpPr/>
            <p:nvPr/>
          </p:nvSpPr>
          <p:spPr>
            <a:xfrm>
              <a:off x="472537" y="1834050"/>
              <a:ext cx="53898" cy="53898"/>
            </a:xfrm>
            <a:custGeom>
              <a:avLst/>
              <a:gdLst>
                <a:gd name="connsiteX0" fmla="*/ 53899 w 53898"/>
                <a:gd name="connsiteY0" fmla="*/ 26949 h 53898"/>
                <a:gd name="connsiteX1" fmla="*/ 26949 w 53898"/>
                <a:gd name="connsiteY1" fmla="*/ 53899 h 53898"/>
                <a:gd name="connsiteX2" fmla="*/ 0 w 53898"/>
                <a:gd name="connsiteY2" fmla="*/ 26949 h 53898"/>
                <a:gd name="connsiteX3" fmla="*/ 26949 w 53898"/>
                <a:gd name="connsiteY3" fmla="*/ 0 h 53898"/>
                <a:gd name="connsiteX4" fmla="*/ 53899 w 53898"/>
                <a:gd name="connsiteY4" fmla="*/ 26949 h 53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98" h="53898">
                  <a:moveTo>
                    <a:pt x="53899" y="26949"/>
                  </a:moveTo>
                  <a:cubicBezTo>
                    <a:pt x="53899" y="41833"/>
                    <a:pt x="41833" y="53899"/>
                    <a:pt x="26949" y="53899"/>
                  </a:cubicBezTo>
                  <a:cubicBezTo>
                    <a:pt x="12066" y="53899"/>
                    <a:pt x="0" y="41833"/>
                    <a:pt x="0" y="26949"/>
                  </a:cubicBezTo>
                  <a:cubicBezTo>
                    <a:pt x="0" y="12066"/>
                    <a:pt x="12066" y="0"/>
                    <a:pt x="26949" y="0"/>
                  </a:cubicBezTo>
                  <a:cubicBezTo>
                    <a:pt x="41833" y="0"/>
                    <a:pt x="53899" y="12066"/>
                    <a:pt x="53899" y="26949"/>
                  </a:cubicBezTo>
                  <a:close/>
                </a:path>
              </a:pathLst>
            </a:custGeom>
            <a:grpFill/>
            <a:ln w="4782" cap="flat">
              <a:noFill/>
              <a:prstDash val="solid"/>
              <a:miter/>
            </a:ln>
          </p:spPr>
          <p:txBody>
            <a:bodyPr rtlCol="0" anchor="ctr"/>
            <a:lstStyle/>
            <a:p>
              <a:endParaRPr lang="en-US"/>
            </a:p>
          </p:txBody>
        </p:sp>
        <p:sp>
          <p:nvSpPr>
            <p:cNvPr id="530" name="Freeform: Shape 529">
              <a:extLst>
                <a:ext uri="{FF2B5EF4-FFF2-40B4-BE49-F238E27FC236}">
                  <a16:creationId xmlns:a16="http://schemas.microsoft.com/office/drawing/2014/main" id="{425EADF5-2049-0009-2487-586090BD88E8}"/>
                </a:ext>
              </a:extLst>
            </p:cNvPr>
            <p:cNvSpPr/>
            <p:nvPr/>
          </p:nvSpPr>
          <p:spPr>
            <a:xfrm>
              <a:off x="536780" y="1750333"/>
              <a:ext cx="53898" cy="53898"/>
            </a:xfrm>
            <a:custGeom>
              <a:avLst/>
              <a:gdLst>
                <a:gd name="connsiteX0" fmla="*/ 53899 w 53898"/>
                <a:gd name="connsiteY0" fmla="*/ 26949 h 53898"/>
                <a:gd name="connsiteX1" fmla="*/ 26949 w 53898"/>
                <a:gd name="connsiteY1" fmla="*/ 53899 h 53898"/>
                <a:gd name="connsiteX2" fmla="*/ 0 w 53898"/>
                <a:gd name="connsiteY2" fmla="*/ 26949 h 53898"/>
                <a:gd name="connsiteX3" fmla="*/ 26949 w 53898"/>
                <a:gd name="connsiteY3" fmla="*/ 0 h 53898"/>
                <a:gd name="connsiteX4" fmla="*/ 53899 w 53898"/>
                <a:gd name="connsiteY4" fmla="*/ 26949 h 53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98" h="53898">
                  <a:moveTo>
                    <a:pt x="53899" y="26949"/>
                  </a:moveTo>
                  <a:cubicBezTo>
                    <a:pt x="53899" y="41833"/>
                    <a:pt x="41833" y="53899"/>
                    <a:pt x="26949" y="53899"/>
                  </a:cubicBezTo>
                  <a:cubicBezTo>
                    <a:pt x="12066" y="53899"/>
                    <a:pt x="0" y="41833"/>
                    <a:pt x="0" y="26949"/>
                  </a:cubicBezTo>
                  <a:cubicBezTo>
                    <a:pt x="0" y="12066"/>
                    <a:pt x="12066" y="0"/>
                    <a:pt x="26949" y="0"/>
                  </a:cubicBezTo>
                  <a:cubicBezTo>
                    <a:pt x="41833" y="0"/>
                    <a:pt x="53899" y="12066"/>
                    <a:pt x="53899" y="26949"/>
                  </a:cubicBezTo>
                  <a:close/>
                </a:path>
              </a:pathLst>
            </a:custGeom>
            <a:grpFill/>
            <a:ln w="4782" cap="flat">
              <a:noFill/>
              <a:prstDash val="solid"/>
              <a:miter/>
            </a:ln>
          </p:spPr>
          <p:txBody>
            <a:bodyPr rtlCol="0" anchor="ctr"/>
            <a:lstStyle/>
            <a:p>
              <a:endParaRPr lang="en-US"/>
            </a:p>
          </p:txBody>
        </p:sp>
        <p:sp>
          <p:nvSpPr>
            <p:cNvPr id="531" name="Freeform: Shape 530">
              <a:extLst>
                <a:ext uri="{FF2B5EF4-FFF2-40B4-BE49-F238E27FC236}">
                  <a16:creationId xmlns:a16="http://schemas.microsoft.com/office/drawing/2014/main" id="{B62A81B3-ADDF-3B39-5475-3955450B60F6}"/>
                </a:ext>
              </a:extLst>
            </p:cNvPr>
            <p:cNvSpPr/>
            <p:nvPr/>
          </p:nvSpPr>
          <p:spPr>
            <a:xfrm>
              <a:off x="577163" y="1652836"/>
              <a:ext cx="53898" cy="53898"/>
            </a:xfrm>
            <a:custGeom>
              <a:avLst/>
              <a:gdLst>
                <a:gd name="connsiteX0" fmla="*/ 53899 w 53898"/>
                <a:gd name="connsiteY0" fmla="*/ 26949 h 53898"/>
                <a:gd name="connsiteX1" fmla="*/ 26949 w 53898"/>
                <a:gd name="connsiteY1" fmla="*/ 53899 h 53898"/>
                <a:gd name="connsiteX2" fmla="*/ 0 w 53898"/>
                <a:gd name="connsiteY2" fmla="*/ 26949 h 53898"/>
                <a:gd name="connsiteX3" fmla="*/ 26949 w 53898"/>
                <a:gd name="connsiteY3" fmla="*/ 0 h 53898"/>
                <a:gd name="connsiteX4" fmla="*/ 53899 w 53898"/>
                <a:gd name="connsiteY4" fmla="*/ 26949 h 53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98" h="53898">
                  <a:moveTo>
                    <a:pt x="53899" y="26949"/>
                  </a:moveTo>
                  <a:cubicBezTo>
                    <a:pt x="53899" y="41833"/>
                    <a:pt x="41833" y="53899"/>
                    <a:pt x="26949" y="53899"/>
                  </a:cubicBezTo>
                  <a:cubicBezTo>
                    <a:pt x="12066" y="53899"/>
                    <a:pt x="0" y="41833"/>
                    <a:pt x="0" y="26949"/>
                  </a:cubicBezTo>
                  <a:cubicBezTo>
                    <a:pt x="0" y="12066"/>
                    <a:pt x="12066" y="0"/>
                    <a:pt x="26949" y="0"/>
                  </a:cubicBezTo>
                  <a:cubicBezTo>
                    <a:pt x="41833" y="0"/>
                    <a:pt x="53899" y="12066"/>
                    <a:pt x="53899" y="26949"/>
                  </a:cubicBezTo>
                  <a:close/>
                </a:path>
              </a:pathLst>
            </a:custGeom>
            <a:grpFill/>
            <a:ln w="4782" cap="flat">
              <a:noFill/>
              <a:prstDash val="solid"/>
              <a:miter/>
            </a:ln>
          </p:spPr>
          <p:txBody>
            <a:bodyPr rtlCol="0" anchor="ctr"/>
            <a:lstStyle/>
            <a:p>
              <a:endParaRPr lang="en-US"/>
            </a:p>
          </p:txBody>
        </p:sp>
        <p:sp>
          <p:nvSpPr>
            <p:cNvPr id="532" name="Freeform: Shape 531">
              <a:extLst>
                <a:ext uri="{FF2B5EF4-FFF2-40B4-BE49-F238E27FC236}">
                  <a16:creationId xmlns:a16="http://schemas.microsoft.com/office/drawing/2014/main" id="{4E2D3DDD-B160-E02C-A877-A79CBED4FA37}"/>
                </a:ext>
              </a:extLst>
            </p:cNvPr>
            <p:cNvSpPr/>
            <p:nvPr/>
          </p:nvSpPr>
          <p:spPr>
            <a:xfrm>
              <a:off x="590937" y="1548211"/>
              <a:ext cx="53898" cy="53898"/>
            </a:xfrm>
            <a:custGeom>
              <a:avLst/>
              <a:gdLst>
                <a:gd name="connsiteX0" fmla="*/ 53899 w 53898"/>
                <a:gd name="connsiteY0" fmla="*/ 26949 h 53898"/>
                <a:gd name="connsiteX1" fmla="*/ 26949 w 53898"/>
                <a:gd name="connsiteY1" fmla="*/ 53899 h 53898"/>
                <a:gd name="connsiteX2" fmla="*/ 0 w 53898"/>
                <a:gd name="connsiteY2" fmla="*/ 26949 h 53898"/>
                <a:gd name="connsiteX3" fmla="*/ 26949 w 53898"/>
                <a:gd name="connsiteY3" fmla="*/ 0 h 53898"/>
                <a:gd name="connsiteX4" fmla="*/ 53899 w 53898"/>
                <a:gd name="connsiteY4" fmla="*/ 26949 h 53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98" h="53898">
                  <a:moveTo>
                    <a:pt x="53899" y="26949"/>
                  </a:moveTo>
                  <a:cubicBezTo>
                    <a:pt x="53899" y="41833"/>
                    <a:pt x="41833" y="53899"/>
                    <a:pt x="26949" y="53899"/>
                  </a:cubicBezTo>
                  <a:cubicBezTo>
                    <a:pt x="12066" y="53899"/>
                    <a:pt x="0" y="41833"/>
                    <a:pt x="0" y="26949"/>
                  </a:cubicBezTo>
                  <a:cubicBezTo>
                    <a:pt x="0" y="12066"/>
                    <a:pt x="12066" y="0"/>
                    <a:pt x="26949" y="0"/>
                  </a:cubicBezTo>
                  <a:cubicBezTo>
                    <a:pt x="41833" y="0"/>
                    <a:pt x="53899" y="12066"/>
                    <a:pt x="53899" y="26949"/>
                  </a:cubicBezTo>
                  <a:close/>
                </a:path>
              </a:pathLst>
            </a:custGeom>
            <a:grpFill/>
            <a:ln w="4782" cap="flat">
              <a:noFill/>
              <a:prstDash val="solid"/>
              <a:miter/>
            </a:ln>
          </p:spPr>
          <p:txBody>
            <a:bodyPr rtlCol="0" anchor="ctr"/>
            <a:lstStyle/>
            <a:p>
              <a:endParaRPr lang="en-US"/>
            </a:p>
          </p:txBody>
        </p:sp>
        <p:sp>
          <p:nvSpPr>
            <p:cNvPr id="533" name="Freeform: Shape 532">
              <a:extLst>
                <a:ext uri="{FF2B5EF4-FFF2-40B4-BE49-F238E27FC236}">
                  <a16:creationId xmlns:a16="http://schemas.microsoft.com/office/drawing/2014/main" id="{898C58E6-7573-B592-E76D-BA299D45CAB2}"/>
                </a:ext>
              </a:extLst>
            </p:cNvPr>
            <p:cNvSpPr/>
            <p:nvPr/>
          </p:nvSpPr>
          <p:spPr>
            <a:xfrm>
              <a:off x="577163" y="1443585"/>
              <a:ext cx="53898" cy="53898"/>
            </a:xfrm>
            <a:custGeom>
              <a:avLst/>
              <a:gdLst>
                <a:gd name="connsiteX0" fmla="*/ 53899 w 53898"/>
                <a:gd name="connsiteY0" fmla="*/ 26949 h 53898"/>
                <a:gd name="connsiteX1" fmla="*/ 26949 w 53898"/>
                <a:gd name="connsiteY1" fmla="*/ 53899 h 53898"/>
                <a:gd name="connsiteX2" fmla="*/ 0 w 53898"/>
                <a:gd name="connsiteY2" fmla="*/ 26949 h 53898"/>
                <a:gd name="connsiteX3" fmla="*/ 26949 w 53898"/>
                <a:gd name="connsiteY3" fmla="*/ 0 h 53898"/>
                <a:gd name="connsiteX4" fmla="*/ 53899 w 53898"/>
                <a:gd name="connsiteY4" fmla="*/ 26949 h 53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98" h="53898">
                  <a:moveTo>
                    <a:pt x="53899" y="26949"/>
                  </a:moveTo>
                  <a:cubicBezTo>
                    <a:pt x="53899" y="41833"/>
                    <a:pt x="41833" y="53899"/>
                    <a:pt x="26949" y="53899"/>
                  </a:cubicBezTo>
                  <a:cubicBezTo>
                    <a:pt x="12066" y="53899"/>
                    <a:pt x="0" y="41833"/>
                    <a:pt x="0" y="26949"/>
                  </a:cubicBezTo>
                  <a:cubicBezTo>
                    <a:pt x="0" y="12066"/>
                    <a:pt x="12066" y="0"/>
                    <a:pt x="26949" y="0"/>
                  </a:cubicBezTo>
                  <a:cubicBezTo>
                    <a:pt x="41833" y="0"/>
                    <a:pt x="53899" y="12066"/>
                    <a:pt x="53899" y="26949"/>
                  </a:cubicBezTo>
                  <a:close/>
                </a:path>
              </a:pathLst>
            </a:custGeom>
            <a:grpFill/>
            <a:ln w="4782" cap="flat">
              <a:noFill/>
              <a:prstDash val="solid"/>
              <a:miter/>
            </a:ln>
          </p:spPr>
          <p:txBody>
            <a:bodyPr rtlCol="0" anchor="ctr"/>
            <a:lstStyle/>
            <a:p>
              <a:endParaRPr lang="en-US"/>
            </a:p>
          </p:txBody>
        </p:sp>
        <p:sp>
          <p:nvSpPr>
            <p:cNvPr id="534" name="Freeform: Shape 533">
              <a:extLst>
                <a:ext uri="{FF2B5EF4-FFF2-40B4-BE49-F238E27FC236}">
                  <a16:creationId xmlns:a16="http://schemas.microsoft.com/office/drawing/2014/main" id="{5B01290D-15E1-8FC7-2FC5-DE51C5546169}"/>
                </a:ext>
              </a:extLst>
            </p:cNvPr>
            <p:cNvSpPr/>
            <p:nvPr/>
          </p:nvSpPr>
          <p:spPr>
            <a:xfrm>
              <a:off x="536780" y="1346094"/>
              <a:ext cx="53898" cy="53898"/>
            </a:xfrm>
            <a:custGeom>
              <a:avLst/>
              <a:gdLst>
                <a:gd name="connsiteX0" fmla="*/ 53899 w 53898"/>
                <a:gd name="connsiteY0" fmla="*/ 26949 h 53898"/>
                <a:gd name="connsiteX1" fmla="*/ 26949 w 53898"/>
                <a:gd name="connsiteY1" fmla="*/ 53899 h 53898"/>
                <a:gd name="connsiteX2" fmla="*/ 0 w 53898"/>
                <a:gd name="connsiteY2" fmla="*/ 26949 h 53898"/>
                <a:gd name="connsiteX3" fmla="*/ 26949 w 53898"/>
                <a:gd name="connsiteY3" fmla="*/ 0 h 53898"/>
                <a:gd name="connsiteX4" fmla="*/ 53899 w 53898"/>
                <a:gd name="connsiteY4" fmla="*/ 26949 h 53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98" h="53898">
                  <a:moveTo>
                    <a:pt x="53899" y="26949"/>
                  </a:moveTo>
                  <a:cubicBezTo>
                    <a:pt x="53899" y="41833"/>
                    <a:pt x="41833" y="53899"/>
                    <a:pt x="26949" y="53899"/>
                  </a:cubicBezTo>
                  <a:cubicBezTo>
                    <a:pt x="12066" y="53899"/>
                    <a:pt x="0" y="41833"/>
                    <a:pt x="0" y="26949"/>
                  </a:cubicBezTo>
                  <a:cubicBezTo>
                    <a:pt x="0" y="12066"/>
                    <a:pt x="12066" y="0"/>
                    <a:pt x="26949" y="0"/>
                  </a:cubicBezTo>
                  <a:cubicBezTo>
                    <a:pt x="41833" y="0"/>
                    <a:pt x="53899" y="12066"/>
                    <a:pt x="53899" y="26949"/>
                  </a:cubicBezTo>
                  <a:close/>
                </a:path>
              </a:pathLst>
            </a:custGeom>
            <a:grpFill/>
            <a:ln w="4782" cap="flat">
              <a:noFill/>
              <a:prstDash val="solid"/>
              <a:miter/>
            </a:ln>
          </p:spPr>
          <p:txBody>
            <a:bodyPr rtlCol="0" anchor="ctr"/>
            <a:lstStyle/>
            <a:p>
              <a:endParaRPr lang="en-US"/>
            </a:p>
          </p:txBody>
        </p:sp>
        <p:sp>
          <p:nvSpPr>
            <p:cNvPr id="535" name="Freeform: Shape 534">
              <a:extLst>
                <a:ext uri="{FF2B5EF4-FFF2-40B4-BE49-F238E27FC236}">
                  <a16:creationId xmlns:a16="http://schemas.microsoft.com/office/drawing/2014/main" id="{92CABE0E-48C7-A208-EA7F-A65F6A72DACE}"/>
                </a:ext>
              </a:extLst>
            </p:cNvPr>
            <p:cNvSpPr/>
            <p:nvPr/>
          </p:nvSpPr>
          <p:spPr>
            <a:xfrm>
              <a:off x="472537" y="1262371"/>
              <a:ext cx="53898" cy="53898"/>
            </a:xfrm>
            <a:custGeom>
              <a:avLst/>
              <a:gdLst>
                <a:gd name="connsiteX0" fmla="*/ 53899 w 53898"/>
                <a:gd name="connsiteY0" fmla="*/ 26949 h 53898"/>
                <a:gd name="connsiteX1" fmla="*/ 26949 w 53898"/>
                <a:gd name="connsiteY1" fmla="*/ 53899 h 53898"/>
                <a:gd name="connsiteX2" fmla="*/ 0 w 53898"/>
                <a:gd name="connsiteY2" fmla="*/ 26949 h 53898"/>
                <a:gd name="connsiteX3" fmla="*/ 26949 w 53898"/>
                <a:gd name="connsiteY3" fmla="*/ 0 h 53898"/>
                <a:gd name="connsiteX4" fmla="*/ 53899 w 53898"/>
                <a:gd name="connsiteY4" fmla="*/ 26949 h 53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98" h="53898">
                  <a:moveTo>
                    <a:pt x="53899" y="26949"/>
                  </a:moveTo>
                  <a:cubicBezTo>
                    <a:pt x="53899" y="41833"/>
                    <a:pt x="41833" y="53899"/>
                    <a:pt x="26949" y="53899"/>
                  </a:cubicBezTo>
                  <a:cubicBezTo>
                    <a:pt x="12066" y="53899"/>
                    <a:pt x="0" y="41833"/>
                    <a:pt x="0" y="26949"/>
                  </a:cubicBezTo>
                  <a:cubicBezTo>
                    <a:pt x="0" y="12066"/>
                    <a:pt x="12066" y="0"/>
                    <a:pt x="26949" y="0"/>
                  </a:cubicBezTo>
                  <a:cubicBezTo>
                    <a:pt x="41833" y="0"/>
                    <a:pt x="53899" y="12066"/>
                    <a:pt x="53899" y="26949"/>
                  </a:cubicBezTo>
                  <a:close/>
                </a:path>
              </a:pathLst>
            </a:custGeom>
            <a:grpFill/>
            <a:ln w="4782" cap="flat">
              <a:noFill/>
              <a:prstDash val="solid"/>
              <a:miter/>
            </a:ln>
          </p:spPr>
          <p:txBody>
            <a:bodyPr rtlCol="0" anchor="ctr"/>
            <a:lstStyle/>
            <a:p>
              <a:endParaRPr lang="en-US"/>
            </a:p>
          </p:txBody>
        </p:sp>
        <p:sp>
          <p:nvSpPr>
            <p:cNvPr id="536" name="Freeform: Shape 535">
              <a:extLst>
                <a:ext uri="{FF2B5EF4-FFF2-40B4-BE49-F238E27FC236}">
                  <a16:creationId xmlns:a16="http://schemas.microsoft.com/office/drawing/2014/main" id="{0E67604C-CF9B-6551-86F2-DB918008900D}"/>
                </a:ext>
              </a:extLst>
            </p:cNvPr>
            <p:cNvSpPr/>
            <p:nvPr/>
          </p:nvSpPr>
          <p:spPr>
            <a:xfrm>
              <a:off x="388820" y="1198129"/>
              <a:ext cx="53898" cy="53898"/>
            </a:xfrm>
            <a:custGeom>
              <a:avLst/>
              <a:gdLst>
                <a:gd name="connsiteX0" fmla="*/ 53899 w 53898"/>
                <a:gd name="connsiteY0" fmla="*/ 26949 h 53898"/>
                <a:gd name="connsiteX1" fmla="*/ 26949 w 53898"/>
                <a:gd name="connsiteY1" fmla="*/ 53899 h 53898"/>
                <a:gd name="connsiteX2" fmla="*/ 0 w 53898"/>
                <a:gd name="connsiteY2" fmla="*/ 26949 h 53898"/>
                <a:gd name="connsiteX3" fmla="*/ 26949 w 53898"/>
                <a:gd name="connsiteY3" fmla="*/ 0 h 53898"/>
                <a:gd name="connsiteX4" fmla="*/ 53899 w 53898"/>
                <a:gd name="connsiteY4" fmla="*/ 26949 h 53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98" h="53898">
                  <a:moveTo>
                    <a:pt x="53899" y="26949"/>
                  </a:moveTo>
                  <a:cubicBezTo>
                    <a:pt x="53899" y="41833"/>
                    <a:pt x="41833" y="53899"/>
                    <a:pt x="26949" y="53899"/>
                  </a:cubicBezTo>
                  <a:cubicBezTo>
                    <a:pt x="12066" y="53899"/>
                    <a:pt x="0" y="41833"/>
                    <a:pt x="0" y="26949"/>
                  </a:cubicBezTo>
                  <a:cubicBezTo>
                    <a:pt x="0" y="12066"/>
                    <a:pt x="12066" y="0"/>
                    <a:pt x="26949" y="0"/>
                  </a:cubicBezTo>
                  <a:cubicBezTo>
                    <a:pt x="41833" y="0"/>
                    <a:pt x="53899" y="12066"/>
                    <a:pt x="53899" y="26949"/>
                  </a:cubicBezTo>
                  <a:close/>
                </a:path>
              </a:pathLst>
            </a:custGeom>
            <a:grpFill/>
            <a:ln w="4782" cap="flat">
              <a:noFill/>
              <a:prstDash val="solid"/>
              <a:miter/>
            </a:ln>
          </p:spPr>
          <p:txBody>
            <a:bodyPr rtlCol="0" anchor="ctr"/>
            <a:lstStyle/>
            <a:p>
              <a:endParaRPr lang="en-US"/>
            </a:p>
          </p:txBody>
        </p:sp>
        <p:sp>
          <p:nvSpPr>
            <p:cNvPr id="537" name="Freeform: Shape 536">
              <a:extLst>
                <a:ext uri="{FF2B5EF4-FFF2-40B4-BE49-F238E27FC236}">
                  <a16:creationId xmlns:a16="http://schemas.microsoft.com/office/drawing/2014/main" id="{E8638DE2-EBEB-7D08-6FC1-F6A42367FDA7}"/>
                </a:ext>
              </a:extLst>
            </p:cNvPr>
            <p:cNvSpPr/>
            <p:nvPr/>
          </p:nvSpPr>
          <p:spPr>
            <a:xfrm>
              <a:off x="291323" y="1157746"/>
              <a:ext cx="53898" cy="53898"/>
            </a:xfrm>
            <a:custGeom>
              <a:avLst/>
              <a:gdLst>
                <a:gd name="connsiteX0" fmla="*/ 53899 w 53898"/>
                <a:gd name="connsiteY0" fmla="*/ 26949 h 53898"/>
                <a:gd name="connsiteX1" fmla="*/ 26949 w 53898"/>
                <a:gd name="connsiteY1" fmla="*/ 53899 h 53898"/>
                <a:gd name="connsiteX2" fmla="*/ 0 w 53898"/>
                <a:gd name="connsiteY2" fmla="*/ 26949 h 53898"/>
                <a:gd name="connsiteX3" fmla="*/ 26949 w 53898"/>
                <a:gd name="connsiteY3" fmla="*/ 0 h 53898"/>
                <a:gd name="connsiteX4" fmla="*/ 53899 w 53898"/>
                <a:gd name="connsiteY4" fmla="*/ 26949 h 53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98" h="53898">
                  <a:moveTo>
                    <a:pt x="53899" y="26949"/>
                  </a:moveTo>
                  <a:cubicBezTo>
                    <a:pt x="53899" y="41833"/>
                    <a:pt x="41833" y="53899"/>
                    <a:pt x="26949" y="53899"/>
                  </a:cubicBezTo>
                  <a:cubicBezTo>
                    <a:pt x="12066" y="53899"/>
                    <a:pt x="0" y="41833"/>
                    <a:pt x="0" y="26949"/>
                  </a:cubicBezTo>
                  <a:cubicBezTo>
                    <a:pt x="0" y="12066"/>
                    <a:pt x="12066" y="0"/>
                    <a:pt x="26949" y="0"/>
                  </a:cubicBezTo>
                  <a:cubicBezTo>
                    <a:pt x="41833" y="0"/>
                    <a:pt x="53899" y="12066"/>
                    <a:pt x="53899" y="26949"/>
                  </a:cubicBezTo>
                  <a:close/>
                </a:path>
              </a:pathLst>
            </a:custGeom>
            <a:grpFill/>
            <a:ln w="4782" cap="flat">
              <a:noFill/>
              <a:prstDash val="solid"/>
              <a:miter/>
            </a:ln>
          </p:spPr>
          <p:txBody>
            <a:bodyPr rtlCol="0" anchor="ctr"/>
            <a:lstStyle/>
            <a:p>
              <a:endParaRPr lang="en-US"/>
            </a:p>
          </p:txBody>
        </p:sp>
        <p:sp>
          <p:nvSpPr>
            <p:cNvPr id="538" name="Freeform: Shape 537">
              <a:extLst>
                <a:ext uri="{FF2B5EF4-FFF2-40B4-BE49-F238E27FC236}">
                  <a16:creationId xmlns:a16="http://schemas.microsoft.com/office/drawing/2014/main" id="{1A62B340-287B-2703-F1AD-A44D7CC028CC}"/>
                </a:ext>
              </a:extLst>
            </p:cNvPr>
            <p:cNvSpPr/>
            <p:nvPr/>
          </p:nvSpPr>
          <p:spPr>
            <a:xfrm>
              <a:off x="51951" y="1314823"/>
              <a:ext cx="53898" cy="53898"/>
            </a:xfrm>
            <a:custGeom>
              <a:avLst/>
              <a:gdLst>
                <a:gd name="connsiteX0" fmla="*/ 53899 w 53898"/>
                <a:gd name="connsiteY0" fmla="*/ 26949 h 53898"/>
                <a:gd name="connsiteX1" fmla="*/ 26949 w 53898"/>
                <a:gd name="connsiteY1" fmla="*/ 53899 h 53898"/>
                <a:gd name="connsiteX2" fmla="*/ 0 w 53898"/>
                <a:gd name="connsiteY2" fmla="*/ 26949 h 53898"/>
                <a:gd name="connsiteX3" fmla="*/ 26949 w 53898"/>
                <a:gd name="connsiteY3" fmla="*/ 0 h 53898"/>
                <a:gd name="connsiteX4" fmla="*/ 53899 w 53898"/>
                <a:gd name="connsiteY4" fmla="*/ 26949 h 53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98" h="53898">
                  <a:moveTo>
                    <a:pt x="53899" y="26949"/>
                  </a:moveTo>
                  <a:cubicBezTo>
                    <a:pt x="53899" y="41833"/>
                    <a:pt x="41833" y="53899"/>
                    <a:pt x="26949" y="53899"/>
                  </a:cubicBezTo>
                  <a:cubicBezTo>
                    <a:pt x="12066" y="53899"/>
                    <a:pt x="0" y="41833"/>
                    <a:pt x="0" y="26949"/>
                  </a:cubicBezTo>
                  <a:cubicBezTo>
                    <a:pt x="0" y="12066"/>
                    <a:pt x="12066" y="0"/>
                    <a:pt x="26949" y="0"/>
                  </a:cubicBezTo>
                  <a:cubicBezTo>
                    <a:pt x="41833" y="0"/>
                    <a:pt x="53899" y="12066"/>
                    <a:pt x="53899" y="26949"/>
                  </a:cubicBezTo>
                  <a:close/>
                </a:path>
              </a:pathLst>
            </a:custGeom>
            <a:grpFill/>
            <a:ln w="4782" cap="flat">
              <a:noFill/>
              <a:prstDash val="solid"/>
              <a:miter/>
            </a:ln>
          </p:spPr>
          <p:txBody>
            <a:bodyPr rtlCol="0" anchor="ctr"/>
            <a:lstStyle/>
            <a:p>
              <a:endParaRPr lang="en-US"/>
            </a:p>
          </p:txBody>
        </p:sp>
        <p:sp>
          <p:nvSpPr>
            <p:cNvPr id="539" name="Freeform: Shape 538">
              <a:extLst>
                <a:ext uri="{FF2B5EF4-FFF2-40B4-BE49-F238E27FC236}">
                  <a16:creationId xmlns:a16="http://schemas.microsoft.com/office/drawing/2014/main" id="{6B477F9C-544C-1218-A314-AC414789F083}"/>
                </a:ext>
              </a:extLst>
            </p:cNvPr>
            <p:cNvSpPr/>
            <p:nvPr/>
          </p:nvSpPr>
          <p:spPr>
            <a:xfrm>
              <a:off x="-46689" y="1413464"/>
              <a:ext cx="53898" cy="53898"/>
            </a:xfrm>
            <a:custGeom>
              <a:avLst/>
              <a:gdLst>
                <a:gd name="connsiteX0" fmla="*/ 53899 w 53898"/>
                <a:gd name="connsiteY0" fmla="*/ 26949 h 53898"/>
                <a:gd name="connsiteX1" fmla="*/ 26949 w 53898"/>
                <a:gd name="connsiteY1" fmla="*/ 53899 h 53898"/>
                <a:gd name="connsiteX2" fmla="*/ 0 w 53898"/>
                <a:gd name="connsiteY2" fmla="*/ 26949 h 53898"/>
                <a:gd name="connsiteX3" fmla="*/ 26949 w 53898"/>
                <a:gd name="connsiteY3" fmla="*/ 0 h 53898"/>
                <a:gd name="connsiteX4" fmla="*/ 53899 w 53898"/>
                <a:gd name="connsiteY4" fmla="*/ 26949 h 53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98" h="53898">
                  <a:moveTo>
                    <a:pt x="53899" y="26949"/>
                  </a:moveTo>
                  <a:cubicBezTo>
                    <a:pt x="53899" y="41833"/>
                    <a:pt x="41833" y="53899"/>
                    <a:pt x="26949" y="53899"/>
                  </a:cubicBezTo>
                  <a:cubicBezTo>
                    <a:pt x="12066" y="53899"/>
                    <a:pt x="0" y="41833"/>
                    <a:pt x="0" y="26949"/>
                  </a:cubicBezTo>
                  <a:cubicBezTo>
                    <a:pt x="0" y="12066"/>
                    <a:pt x="12066" y="0"/>
                    <a:pt x="26949" y="0"/>
                  </a:cubicBezTo>
                  <a:cubicBezTo>
                    <a:pt x="41833" y="0"/>
                    <a:pt x="53899" y="12066"/>
                    <a:pt x="53899" y="26949"/>
                  </a:cubicBezTo>
                  <a:close/>
                </a:path>
              </a:pathLst>
            </a:custGeom>
            <a:grpFill/>
            <a:ln w="4782" cap="flat">
              <a:noFill/>
              <a:prstDash val="solid"/>
              <a:miter/>
            </a:ln>
          </p:spPr>
          <p:txBody>
            <a:bodyPr rtlCol="0" anchor="ctr"/>
            <a:lstStyle/>
            <a:p>
              <a:endParaRPr lang="en-US"/>
            </a:p>
          </p:txBody>
        </p:sp>
        <p:sp>
          <p:nvSpPr>
            <p:cNvPr id="540" name="Freeform: Shape 539">
              <a:extLst>
                <a:ext uri="{FF2B5EF4-FFF2-40B4-BE49-F238E27FC236}">
                  <a16:creationId xmlns:a16="http://schemas.microsoft.com/office/drawing/2014/main" id="{2153267F-ACCF-2E01-CC9B-7DF034F269C3}"/>
                </a:ext>
              </a:extLst>
            </p:cNvPr>
            <p:cNvSpPr/>
            <p:nvPr/>
          </p:nvSpPr>
          <p:spPr>
            <a:xfrm>
              <a:off x="-82794" y="1548211"/>
              <a:ext cx="53898" cy="53898"/>
            </a:xfrm>
            <a:custGeom>
              <a:avLst/>
              <a:gdLst>
                <a:gd name="connsiteX0" fmla="*/ 53899 w 53898"/>
                <a:gd name="connsiteY0" fmla="*/ 26949 h 53898"/>
                <a:gd name="connsiteX1" fmla="*/ 26949 w 53898"/>
                <a:gd name="connsiteY1" fmla="*/ 53899 h 53898"/>
                <a:gd name="connsiteX2" fmla="*/ 0 w 53898"/>
                <a:gd name="connsiteY2" fmla="*/ 26949 h 53898"/>
                <a:gd name="connsiteX3" fmla="*/ 26949 w 53898"/>
                <a:gd name="connsiteY3" fmla="*/ 0 h 53898"/>
                <a:gd name="connsiteX4" fmla="*/ 53899 w 53898"/>
                <a:gd name="connsiteY4" fmla="*/ 26949 h 53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98" h="53898">
                  <a:moveTo>
                    <a:pt x="53899" y="26949"/>
                  </a:moveTo>
                  <a:cubicBezTo>
                    <a:pt x="53899" y="41833"/>
                    <a:pt x="41833" y="53899"/>
                    <a:pt x="26949" y="53899"/>
                  </a:cubicBezTo>
                  <a:cubicBezTo>
                    <a:pt x="12066" y="53899"/>
                    <a:pt x="0" y="41833"/>
                    <a:pt x="0" y="26949"/>
                  </a:cubicBezTo>
                  <a:cubicBezTo>
                    <a:pt x="0" y="12066"/>
                    <a:pt x="12066" y="0"/>
                    <a:pt x="26949" y="0"/>
                  </a:cubicBezTo>
                  <a:cubicBezTo>
                    <a:pt x="41833" y="0"/>
                    <a:pt x="53899" y="12066"/>
                    <a:pt x="53899" y="26949"/>
                  </a:cubicBezTo>
                  <a:close/>
                </a:path>
              </a:pathLst>
            </a:custGeom>
            <a:grpFill/>
            <a:ln w="4782" cap="flat">
              <a:noFill/>
              <a:prstDash val="solid"/>
              <a:miter/>
            </a:ln>
          </p:spPr>
          <p:txBody>
            <a:bodyPr rtlCol="0" anchor="ctr"/>
            <a:lstStyle/>
            <a:p>
              <a:endParaRPr lang="en-US"/>
            </a:p>
          </p:txBody>
        </p:sp>
        <p:sp>
          <p:nvSpPr>
            <p:cNvPr id="541" name="Freeform: Shape 540">
              <a:extLst>
                <a:ext uri="{FF2B5EF4-FFF2-40B4-BE49-F238E27FC236}">
                  <a16:creationId xmlns:a16="http://schemas.microsoft.com/office/drawing/2014/main" id="{2EC24AFE-0AB3-883B-3E94-C1C74258C8E9}"/>
                </a:ext>
              </a:extLst>
            </p:cNvPr>
            <p:cNvSpPr/>
            <p:nvPr/>
          </p:nvSpPr>
          <p:spPr>
            <a:xfrm>
              <a:off x="-46689" y="1682957"/>
              <a:ext cx="53898" cy="53898"/>
            </a:xfrm>
            <a:custGeom>
              <a:avLst/>
              <a:gdLst>
                <a:gd name="connsiteX0" fmla="*/ 53899 w 53898"/>
                <a:gd name="connsiteY0" fmla="*/ 26949 h 53898"/>
                <a:gd name="connsiteX1" fmla="*/ 26949 w 53898"/>
                <a:gd name="connsiteY1" fmla="*/ 53899 h 53898"/>
                <a:gd name="connsiteX2" fmla="*/ 0 w 53898"/>
                <a:gd name="connsiteY2" fmla="*/ 26949 h 53898"/>
                <a:gd name="connsiteX3" fmla="*/ 26949 w 53898"/>
                <a:gd name="connsiteY3" fmla="*/ 0 h 53898"/>
                <a:gd name="connsiteX4" fmla="*/ 53899 w 53898"/>
                <a:gd name="connsiteY4" fmla="*/ 26949 h 53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98" h="53898">
                  <a:moveTo>
                    <a:pt x="53899" y="26949"/>
                  </a:moveTo>
                  <a:cubicBezTo>
                    <a:pt x="53899" y="41833"/>
                    <a:pt x="41833" y="53899"/>
                    <a:pt x="26949" y="53899"/>
                  </a:cubicBezTo>
                  <a:cubicBezTo>
                    <a:pt x="12066" y="53899"/>
                    <a:pt x="0" y="41833"/>
                    <a:pt x="0" y="26949"/>
                  </a:cubicBezTo>
                  <a:cubicBezTo>
                    <a:pt x="0" y="12066"/>
                    <a:pt x="12066" y="0"/>
                    <a:pt x="26949" y="0"/>
                  </a:cubicBezTo>
                  <a:cubicBezTo>
                    <a:pt x="41833" y="0"/>
                    <a:pt x="53899" y="12066"/>
                    <a:pt x="53899" y="26949"/>
                  </a:cubicBezTo>
                  <a:close/>
                </a:path>
              </a:pathLst>
            </a:custGeom>
            <a:grpFill/>
            <a:ln w="4782" cap="flat">
              <a:noFill/>
              <a:prstDash val="solid"/>
              <a:miter/>
            </a:ln>
          </p:spPr>
          <p:txBody>
            <a:bodyPr rtlCol="0" anchor="ctr"/>
            <a:lstStyle/>
            <a:p>
              <a:endParaRPr lang="en-US"/>
            </a:p>
          </p:txBody>
        </p:sp>
        <p:sp>
          <p:nvSpPr>
            <p:cNvPr id="542" name="Freeform: Shape 541">
              <a:extLst>
                <a:ext uri="{FF2B5EF4-FFF2-40B4-BE49-F238E27FC236}">
                  <a16:creationId xmlns:a16="http://schemas.microsoft.com/office/drawing/2014/main" id="{16CE9516-55B8-2818-462B-FD102F6CDBF3}"/>
                </a:ext>
              </a:extLst>
            </p:cNvPr>
            <p:cNvSpPr/>
            <p:nvPr/>
          </p:nvSpPr>
          <p:spPr>
            <a:xfrm>
              <a:off x="51951" y="1781599"/>
              <a:ext cx="53898" cy="53898"/>
            </a:xfrm>
            <a:custGeom>
              <a:avLst/>
              <a:gdLst>
                <a:gd name="connsiteX0" fmla="*/ 53899 w 53898"/>
                <a:gd name="connsiteY0" fmla="*/ 26949 h 53898"/>
                <a:gd name="connsiteX1" fmla="*/ 26949 w 53898"/>
                <a:gd name="connsiteY1" fmla="*/ 53899 h 53898"/>
                <a:gd name="connsiteX2" fmla="*/ 0 w 53898"/>
                <a:gd name="connsiteY2" fmla="*/ 26949 h 53898"/>
                <a:gd name="connsiteX3" fmla="*/ 26949 w 53898"/>
                <a:gd name="connsiteY3" fmla="*/ 0 h 53898"/>
                <a:gd name="connsiteX4" fmla="*/ 53899 w 53898"/>
                <a:gd name="connsiteY4" fmla="*/ 26949 h 53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98" h="53898">
                  <a:moveTo>
                    <a:pt x="53899" y="26949"/>
                  </a:moveTo>
                  <a:cubicBezTo>
                    <a:pt x="53899" y="41833"/>
                    <a:pt x="41833" y="53899"/>
                    <a:pt x="26949" y="53899"/>
                  </a:cubicBezTo>
                  <a:cubicBezTo>
                    <a:pt x="12066" y="53899"/>
                    <a:pt x="0" y="41833"/>
                    <a:pt x="0" y="26949"/>
                  </a:cubicBezTo>
                  <a:cubicBezTo>
                    <a:pt x="0" y="12066"/>
                    <a:pt x="12066" y="0"/>
                    <a:pt x="26949" y="0"/>
                  </a:cubicBezTo>
                  <a:cubicBezTo>
                    <a:pt x="41833" y="0"/>
                    <a:pt x="53899" y="12066"/>
                    <a:pt x="53899" y="26949"/>
                  </a:cubicBezTo>
                  <a:close/>
                </a:path>
              </a:pathLst>
            </a:custGeom>
            <a:grpFill/>
            <a:ln w="4782" cap="flat">
              <a:noFill/>
              <a:prstDash val="solid"/>
              <a:miter/>
            </a:ln>
          </p:spPr>
          <p:txBody>
            <a:bodyPr rtlCol="0" anchor="ctr"/>
            <a:lstStyle/>
            <a:p>
              <a:endParaRPr lang="en-US"/>
            </a:p>
          </p:txBody>
        </p:sp>
        <p:sp>
          <p:nvSpPr>
            <p:cNvPr id="543" name="Freeform: Shape 542">
              <a:extLst>
                <a:ext uri="{FF2B5EF4-FFF2-40B4-BE49-F238E27FC236}">
                  <a16:creationId xmlns:a16="http://schemas.microsoft.com/office/drawing/2014/main" id="{1088F364-2F87-B902-0CE8-719092730C46}"/>
                </a:ext>
              </a:extLst>
            </p:cNvPr>
            <p:cNvSpPr/>
            <p:nvPr/>
          </p:nvSpPr>
          <p:spPr>
            <a:xfrm>
              <a:off x="186698" y="1817704"/>
              <a:ext cx="53898" cy="53898"/>
            </a:xfrm>
            <a:custGeom>
              <a:avLst/>
              <a:gdLst>
                <a:gd name="connsiteX0" fmla="*/ 53899 w 53898"/>
                <a:gd name="connsiteY0" fmla="*/ 26949 h 53898"/>
                <a:gd name="connsiteX1" fmla="*/ 26949 w 53898"/>
                <a:gd name="connsiteY1" fmla="*/ 53899 h 53898"/>
                <a:gd name="connsiteX2" fmla="*/ 0 w 53898"/>
                <a:gd name="connsiteY2" fmla="*/ 26949 h 53898"/>
                <a:gd name="connsiteX3" fmla="*/ 26949 w 53898"/>
                <a:gd name="connsiteY3" fmla="*/ 0 h 53898"/>
                <a:gd name="connsiteX4" fmla="*/ 53899 w 53898"/>
                <a:gd name="connsiteY4" fmla="*/ 26949 h 53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98" h="53898">
                  <a:moveTo>
                    <a:pt x="53899" y="26949"/>
                  </a:moveTo>
                  <a:cubicBezTo>
                    <a:pt x="53899" y="41833"/>
                    <a:pt x="41833" y="53899"/>
                    <a:pt x="26949" y="53899"/>
                  </a:cubicBezTo>
                  <a:cubicBezTo>
                    <a:pt x="12066" y="53899"/>
                    <a:pt x="0" y="41833"/>
                    <a:pt x="0" y="26949"/>
                  </a:cubicBezTo>
                  <a:cubicBezTo>
                    <a:pt x="0" y="12066"/>
                    <a:pt x="12066" y="0"/>
                    <a:pt x="26949" y="0"/>
                  </a:cubicBezTo>
                  <a:cubicBezTo>
                    <a:pt x="41833" y="0"/>
                    <a:pt x="53899" y="12066"/>
                    <a:pt x="53899" y="26949"/>
                  </a:cubicBezTo>
                  <a:close/>
                </a:path>
              </a:pathLst>
            </a:custGeom>
            <a:grpFill/>
            <a:ln w="4782" cap="flat">
              <a:noFill/>
              <a:prstDash val="solid"/>
              <a:miter/>
            </a:ln>
          </p:spPr>
          <p:txBody>
            <a:bodyPr rtlCol="0" anchor="ctr"/>
            <a:lstStyle/>
            <a:p>
              <a:endParaRPr lang="en-US"/>
            </a:p>
          </p:txBody>
        </p:sp>
        <p:sp>
          <p:nvSpPr>
            <p:cNvPr id="544" name="Freeform: Shape 543">
              <a:extLst>
                <a:ext uri="{FF2B5EF4-FFF2-40B4-BE49-F238E27FC236}">
                  <a16:creationId xmlns:a16="http://schemas.microsoft.com/office/drawing/2014/main" id="{9DAE09A6-FD86-7A48-ED53-914A3EA49601}"/>
                </a:ext>
              </a:extLst>
            </p:cNvPr>
            <p:cNvSpPr/>
            <p:nvPr/>
          </p:nvSpPr>
          <p:spPr>
            <a:xfrm>
              <a:off x="321444" y="1781599"/>
              <a:ext cx="53898" cy="53898"/>
            </a:xfrm>
            <a:custGeom>
              <a:avLst/>
              <a:gdLst>
                <a:gd name="connsiteX0" fmla="*/ 53899 w 53898"/>
                <a:gd name="connsiteY0" fmla="*/ 26949 h 53898"/>
                <a:gd name="connsiteX1" fmla="*/ 26949 w 53898"/>
                <a:gd name="connsiteY1" fmla="*/ 53899 h 53898"/>
                <a:gd name="connsiteX2" fmla="*/ 0 w 53898"/>
                <a:gd name="connsiteY2" fmla="*/ 26949 h 53898"/>
                <a:gd name="connsiteX3" fmla="*/ 26949 w 53898"/>
                <a:gd name="connsiteY3" fmla="*/ 0 h 53898"/>
                <a:gd name="connsiteX4" fmla="*/ 53899 w 53898"/>
                <a:gd name="connsiteY4" fmla="*/ 26949 h 53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98" h="53898">
                  <a:moveTo>
                    <a:pt x="53899" y="26949"/>
                  </a:moveTo>
                  <a:cubicBezTo>
                    <a:pt x="53899" y="41833"/>
                    <a:pt x="41833" y="53899"/>
                    <a:pt x="26949" y="53899"/>
                  </a:cubicBezTo>
                  <a:cubicBezTo>
                    <a:pt x="12066" y="53899"/>
                    <a:pt x="0" y="41833"/>
                    <a:pt x="0" y="26949"/>
                  </a:cubicBezTo>
                  <a:cubicBezTo>
                    <a:pt x="0" y="12066"/>
                    <a:pt x="12066" y="0"/>
                    <a:pt x="26949" y="0"/>
                  </a:cubicBezTo>
                  <a:cubicBezTo>
                    <a:pt x="41833" y="0"/>
                    <a:pt x="53899" y="12066"/>
                    <a:pt x="53899" y="26949"/>
                  </a:cubicBezTo>
                  <a:close/>
                </a:path>
              </a:pathLst>
            </a:custGeom>
            <a:grpFill/>
            <a:ln w="4782" cap="flat">
              <a:noFill/>
              <a:prstDash val="solid"/>
              <a:miter/>
            </a:ln>
          </p:spPr>
          <p:txBody>
            <a:bodyPr rtlCol="0" anchor="ctr"/>
            <a:lstStyle/>
            <a:p>
              <a:endParaRPr lang="en-US"/>
            </a:p>
          </p:txBody>
        </p:sp>
        <p:sp>
          <p:nvSpPr>
            <p:cNvPr id="545" name="Freeform: Shape 544">
              <a:extLst>
                <a:ext uri="{FF2B5EF4-FFF2-40B4-BE49-F238E27FC236}">
                  <a16:creationId xmlns:a16="http://schemas.microsoft.com/office/drawing/2014/main" id="{273C39D3-DF07-2045-3F02-74115E5761EC}"/>
                </a:ext>
              </a:extLst>
            </p:cNvPr>
            <p:cNvSpPr/>
            <p:nvPr/>
          </p:nvSpPr>
          <p:spPr>
            <a:xfrm>
              <a:off x="420086" y="1682957"/>
              <a:ext cx="53898" cy="53898"/>
            </a:xfrm>
            <a:custGeom>
              <a:avLst/>
              <a:gdLst>
                <a:gd name="connsiteX0" fmla="*/ 53899 w 53898"/>
                <a:gd name="connsiteY0" fmla="*/ 26949 h 53898"/>
                <a:gd name="connsiteX1" fmla="*/ 26949 w 53898"/>
                <a:gd name="connsiteY1" fmla="*/ 53899 h 53898"/>
                <a:gd name="connsiteX2" fmla="*/ 0 w 53898"/>
                <a:gd name="connsiteY2" fmla="*/ 26949 h 53898"/>
                <a:gd name="connsiteX3" fmla="*/ 26949 w 53898"/>
                <a:gd name="connsiteY3" fmla="*/ 0 h 53898"/>
                <a:gd name="connsiteX4" fmla="*/ 53899 w 53898"/>
                <a:gd name="connsiteY4" fmla="*/ 26949 h 53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98" h="53898">
                  <a:moveTo>
                    <a:pt x="53899" y="26949"/>
                  </a:moveTo>
                  <a:cubicBezTo>
                    <a:pt x="53899" y="41833"/>
                    <a:pt x="41833" y="53899"/>
                    <a:pt x="26949" y="53899"/>
                  </a:cubicBezTo>
                  <a:cubicBezTo>
                    <a:pt x="12066" y="53899"/>
                    <a:pt x="0" y="41833"/>
                    <a:pt x="0" y="26949"/>
                  </a:cubicBezTo>
                  <a:cubicBezTo>
                    <a:pt x="0" y="12066"/>
                    <a:pt x="12066" y="0"/>
                    <a:pt x="26949" y="0"/>
                  </a:cubicBezTo>
                  <a:cubicBezTo>
                    <a:pt x="41833" y="0"/>
                    <a:pt x="53899" y="12066"/>
                    <a:pt x="53899" y="26949"/>
                  </a:cubicBezTo>
                  <a:close/>
                </a:path>
              </a:pathLst>
            </a:custGeom>
            <a:grpFill/>
            <a:ln w="4782" cap="flat">
              <a:noFill/>
              <a:prstDash val="solid"/>
              <a:miter/>
            </a:ln>
          </p:spPr>
          <p:txBody>
            <a:bodyPr rtlCol="0" anchor="ctr"/>
            <a:lstStyle/>
            <a:p>
              <a:endParaRPr lang="en-US"/>
            </a:p>
          </p:txBody>
        </p:sp>
        <p:sp>
          <p:nvSpPr>
            <p:cNvPr id="546" name="Freeform: Shape 545">
              <a:extLst>
                <a:ext uri="{FF2B5EF4-FFF2-40B4-BE49-F238E27FC236}">
                  <a16:creationId xmlns:a16="http://schemas.microsoft.com/office/drawing/2014/main" id="{D77B819E-EFA1-80FF-47B0-80EACEBCF6BB}"/>
                </a:ext>
              </a:extLst>
            </p:cNvPr>
            <p:cNvSpPr/>
            <p:nvPr/>
          </p:nvSpPr>
          <p:spPr>
            <a:xfrm>
              <a:off x="456191" y="1548211"/>
              <a:ext cx="53898" cy="53898"/>
            </a:xfrm>
            <a:custGeom>
              <a:avLst/>
              <a:gdLst>
                <a:gd name="connsiteX0" fmla="*/ 53899 w 53898"/>
                <a:gd name="connsiteY0" fmla="*/ 26949 h 53898"/>
                <a:gd name="connsiteX1" fmla="*/ 26949 w 53898"/>
                <a:gd name="connsiteY1" fmla="*/ 53899 h 53898"/>
                <a:gd name="connsiteX2" fmla="*/ 0 w 53898"/>
                <a:gd name="connsiteY2" fmla="*/ 26949 h 53898"/>
                <a:gd name="connsiteX3" fmla="*/ 26949 w 53898"/>
                <a:gd name="connsiteY3" fmla="*/ 0 h 53898"/>
                <a:gd name="connsiteX4" fmla="*/ 53899 w 53898"/>
                <a:gd name="connsiteY4" fmla="*/ 26949 h 53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98" h="53898">
                  <a:moveTo>
                    <a:pt x="53899" y="26949"/>
                  </a:moveTo>
                  <a:cubicBezTo>
                    <a:pt x="53899" y="41833"/>
                    <a:pt x="41833" y="53899"/>
                    <a:pt x="26949" y="53899"/>
                  </a:cubicBezTo>
                  <a:cubicBezTo>
                    <a:pt x="12066" y="53899"/>
                    <a:pt x="0" y="41833"/>
                    <a:pt x="0" y="26949"/>
                  </a:cubicBezTo>
                  <a:cubicBezTo>
                    <a:pt x="0" y="12066"/>
                    <a:pt x="12066" y="0"/>
                    <a:pt x="26949" y="0"/>
                  </a:cubicBezTo>
                  <a:cubicBezTo>
                    <a:pt x="41833" y="0"/>
                    <a:pt x="53899" y="12066"/>
                    <a:pt x="53899" y="26949"/>
                  </a:cubicBezTo>
                  <a:close/>
                </a:path>
              </a:pathLst>
            </a:custGeom>
            <a:grpFill/>
            <a:ln w="4782" cap="flat">
              <a:noFill/>
              <a:prstDash val="solid"/>
              <a:miter/>
            </a:ln>
          </p:spPr>
          <p:txBody>
            <a:bodyPr rtlCol="0" anchor="ctr"/>
            <a:lstStyle/>
            <a:p>
              <a:endParaRPr lang="en-US"/>
            </a:p>
          </p:txBody>
        </p:sp>
        <p:sp>
          <p:nvSpPr>
            <p:cNvPr id="547" name="Freeform: Shape 546">
              <a:extLst>
                <a:ext uri="{FF2B5EF4-FFF2-40B4-BE49-F238E27FC236}">
                  <a16:creationId xmlns:a16="http://schemas.microsoft.com/office/drawing/2014/main" id="{09DB7B0D-70F1-FFCF-BD6A-964A3FF60A1D}"/>
                </a:ext>
              </a:extLst>
            </p:cNvPr>
            <p:cNvSpPr/>
            <p:nvPr/>
          </p:nvSpPr>
          <p:spPr>
            <a:xfrm>
              <a:off x="420086" y="1413464"/>
              <a:ext cx="53898" cy="53898"/>
            </a:xfrm>
            <a:custGeom>
              <a:avLst/>
              <a:gdLst>
                <a:gd name="connsiteX0" fmla="*/ 53899 w 53898"/>
                <a:gd name="connsiteY0" fmla="*/ 26949 h 53898"/>
                <a:gd name="connsiteX1" fmla="*/ 26949 w 53898"/>
                <a:gd name="connsiteY1" fmla="*/ 53899 h 53898"/>
                <a:gd name="connsiteX2" fmla="*/ 0 w 53898"/>
                <a:gd name="connsiteY2" fmla="*/ 26949 h 53898"/>
                <a:gd name="connsiteX3" fmla="*/ 26949 w 53898"/>
                <a:gd name="connsiteY3" fmla="*/ 0 h 53898"/>
                <a:gd name="connsiteX4" fmla="*/ 53899 w 53898"/>
                <a:gd name="connsiteY4" fmla="*/ 26949 h 53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98" h="53898">
                  <a:moveTo>
                    <a:pt x="53899" y="26949"/>
                  </a:moveTo>
                  <a:cubicBezTo>
                    <a:pt x="53899" y="41833"/>
                    <a:pt x="41833" y="53899"/>
                    <a:pt x="26949" y="53899"/>
                  </a:cubicBezTo>
                  <a:cubicBezTo>
                    <a:pt x="12066" y="53899"/>
                    <a:pt x="0" y="41833"/>
                    <a:pt x="0" y="26949"/>
                  </a:cubicBezTo>
                  <a:cubicBezTo>
                    <a:pt x="0" y="12066"/>
                    <a:pt x="12066" y="0"/>
                    <a:pt x="26949" y="0"/>
                  </a:cubicBezTo>
                  <a:cubicBezTo>
                    <a:pt x="41833" y="0"/>
                    <a:pt x="53899" y="12066"/>
                    <a:pt x="53899" y="26949"/>
                  </a:cubicBezTo>
                  <a:close/>
                </a:path>
              </a:pathLst>
            </a:custGeom>
            <a:grpFill/>
            <a:ln w="4782" cap="flat">
              <a:noFill/>
              <a:prstDash val="solid"/>
              <a:miter/>
            </a:ln>
          </p:spPr>
          <p:txBody>
            <a:bodyPr rtlCol="0" anchor="ctr"/>
            <a:lstStyle/>
            <a:p>
              <a:endParaRPr lang="en-US"/>
            </a:p>
          </p:txBody>
        </p:sp>
        <p:sp>
          <p:nvSpPr>
            <p:cNvPr id="548" name="Freeform: Shape 547">
              <a:extLst>
                <a:ext uri="{FF2B5EF4-FFF2-40B4-BE49-F238E27FC236}">
                  <a16:creationId xmlns:a16="http://schemas.microsoft.com/office/drawing/2014/main" id="{621A6533-8AFE-09C9-55EA-9205A9022A44}"/>
                </a:ext>
              </a:extLst>
            </p:cNvPr>
            <p:cNvSpPr/>
            <p:nvPr/>
          </p:nvSpPr>
          <p:spPr>
            <a:xfrm>
              <a:off x="321444" y="1314823"/>
              <a:ext cx="53898" cy="53898"/>
            </a:xfrm>
            <a:custGeom>
              <a:avLst/>
              <a:gdLst>
                <a:gd name="connsiteX0" fmla="*/ 53899 w 53898"/>
                <a:gd name="connsiteY0" fmla="*/ 26949 h 53898"/>
                <a:gd name="connsiteX1" fmla="*/ 26949 w 53898"/>
                <a:gd name="connsiteY1" fmla="*/ 53899 h 53898"/>
                <a:gd name="connsiteX2" fmla="*/ 0 w 53898"/>
                <a:gd name="connsiteY2" fmla="*/ 26949 h 53898"/>
                <a:gd name="connsiteX3" fmla="*/ 26949 w 53898"/>
                <a:gd name="connsiteY3" fmla="*/ 0 h 53898"/>
                <a:gd name="connsiteX4" fmla="*/ 53899 w 53898"/>
                <a:gd name="connsiteY4" fmla="*/ 26949 h 53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98" h="53898">
                  <a:moveTo>
                    <a:pt x="53899" y="26949"/>
                  </a:moveTo>
                  <a:cubicBezTo>
                    <a:pt x="53899" y="41833"/>
                    <a:pt x="41833" y="53899"/>
                    <a:pt x="26949" y="53899"/>
                  </a:cubicBezTo>
                  <a:cubicBezTo>
                    <a:pt x="12066" y="53899"/>
                    <a:pt x="0" y="41833"/>
                    <a:pt x="0" y="26949"/>
                  </a:cubicBezTo>
                  <a:cubicBezTo>
                    <a:pt x="0" y="12066"/>
                    <a:pt x="12066" y="0"/>
                    <a:pt x="26949" y="0"/>
                  </a:cubicBezTo>
                  <a:cubicBezTo>
                    <a:pt x="41833" y="0"/>
                    <a:pt x="53899" y="12066"/>
                    <a:pt x="53899" y="26949"/>
                  </a:cubicBezTo>
                  <a:close/>
                </a:path>
              </a:pathLst>
            </a:custGeom>
            <a:grpFill/>
            <a:ln w="4782" cap="flat">
              <a:noFill/>
              <a:prstDash val="solid"/>
              <a:miter/>
            </a:ln>
          </p:spPr>
          <p:txBody>
            <a:bodyPr rtlCol="0" anchor="ctr"/>
            <a:lstStyle/>
            <a:p>
              <a:endParaRPr lang="en-US"/>
            </a:p>
          </p:txBody>
        </p:sp>
        <p:sp>
          <p:nvSpPr>
            <p:cNvPr id="549" name="Freeform: Shape 548">
              <a:extLst>
                <a:ext uri="{FF2B5EF4-FFF2-40B4-BE49-F238E27FC236}">
                  <a16:creationId xmlns:a16="http://schemas.microsoft.com/office/drawing/2014/main" id="{E70421C0-1FE0-06AB-D991-3AA5D219AF8B}"/>
                </a:ext>
              </a:extLst>
            </p:cNvPr>
            <p:cNvSpPr/>
            <p:nvPr/>
          </p:nvSpPr>
          <p:spPr>
            <a:xfrm>
              <a:off x="186698" y="1413464"/>
              <a:ext cx="53898" cy="53898"/>
            </a:xfrm>
            <a:custGeom>
              <a:avLst/>
              <a:gdLst>
                <a:gd name="connsiteX0" fmla="*/ 53899 w 53898"/>
                <a:gd name="connsiteY0" fmla="*/ 26949 h 53898"/>
                <a:gd name="connsiteX1" fmla="*/ 26949 w 53898"/>
                <a:gd name="connsiteY1" fmla="*/ 53899 h 53898"/>
                <a:gd name="connsiteX2" fmla="*/ 0 w 53898"/>
                <a:gd name="connsiteY2" fmla="*/ 26949 h 53898"/>
                <a:gd name="connsiteX3" fmla="*/ 26949 w 53898"/>
                <a:gd name="connsiteY3" fmla="*/ 0 h 53898"/>
                <a:gd name="connsiteX4" fmla="*/ 53899 w 53898"/>
                <a:gd name="connsiteY4" fmla="*/ 26949 h 53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98" h="53898">
                  <a:moveTo>
                    <a:pt x="53899" y="26949"/>
                  </a:moveTo>
                  <a:cubicBezTo>
                    <a:pt x="53899" y="41833"/>
                    <a:pt x="41833" y="53899"/>
                    <a:pt x="26949" y="53899"/>
                  </a:cubicBezTo>
                  <a:cubicBezTo>
                    <a:pt x="12066" y="53899"/>
                    <a:pt x="0" y="41833"/>
                    <a:pt x="0" y="26949"/>
                  </a:cubicBezTo>
                  <a:cubicBezTo>
                    <a:pt x="0" y="12066"/>
                    <a:pt x="12066" y="0"/>
                    <a:pt x="26949" y="0"/>
                  </a:cubicBezTo>
                  <a:cubicBezTo>
                    <a:pt x="41833" y="0"/>
                    <a:pt x="53899" y="12066"/>
                    <a:pt x="53899" y="26949"/>
                  </a:cubicBezTo>
                  <a:close/>
                </a:path>
              </a:pathLst>
            </a:custGeom>
            <a:grpFill/>
            <a:ln w="4782" cap="flat">
              <a:noFill/>
              <a:prstDash val="solid"/>
              <a:miter/>
            </a:ln>
          </p:spPr>
          <p:txBody>
            <a:bodyPr rtlCol="0" anchor="ctr"/>
            <a:lstStyle/>
            <a:p>
              <a:endParaRPr lang="en-US"/>
            </a:p>
          </p:txBody>
        </p:sp>
        <p:sp>
          <p:nvSpPr>
            <p:cNvPr id="550" name="Freeform: Shape 549">
              <a:extLst>
                <a:ext uri="{FF2B5EF4-FFF2-40B4-BE49-F238E27FC236}">
                  <a16:creationId xmlns:a16="http://schemas.microsoft.com/office/drawing/2014/main" id="{3876B7B7-7A16-935C-25E2-5CE8AFD04DA2}"/>
                </a:ext>
              </a:extLst>
            </p:cNvPr>
            <p:cNvSpPr/>
            <p:nvPr/>
          </p:nvSpPr>
          <p:spPr>
            <a:xfrm>
              <a:off x="70004" y="1480840"/>
              <a:ext cx="53898" cy="53898"/>
            </a:xfrm>
            <a:custGeom>
              <a:avLst/>
              <a:gdLst>
                <a:gd name="connsiteX0" fmla="*/ 53899 w 53898"/>
                <a:gd name="connsiteY0" fmla="*/ 26949 h 53898"/>
                <a:gd name="connsiteX1" fmla="*/ 26949 w 53898"/>
                <a:gd name="connsiteY1" fmla="*/ 53899 h 53898"/>
                <a:gd name="connsiteX2" fmla="*/ 0 w 53898"/>
                <a:gd name="connsiteY2" fmla="*/ 26949 h 53898"/>
                <a:gd name="connsiteX3" fmla="*/ 26949 w 53898"/>
                <a:gd name="connsiteY3" fmla="*/ 0 h 53898"/>
                <a:gd name="connsiteX4" fmla="*/ 53899 w 53898"/>
                <a:gd name="connsiteY4" fmla="*/ 26949 h 53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98" h="53898">
                  <a:moveTo>
                    <a:pt x="53899" y="26949"/>
                  </a:moveTo>
                  <a:cubicBezTo>
                    <a:pt x="53899" y="41833"/>
                    <a:pt x="41833" y="53899"/>
                    <a:pt x="26949" y="53899"/>
                  </a:cubicBezTo>
                  <a:cubicBezTo>
                    <a:pt x="12066" y="53899"/>
                    <a:pt x="0" y="41833"/>
                    <a:pt x="0" y="26949"/>
                  </a:cubicBezTo>
                  <a:cubicBezTo>
                    <a:pt x="0" y="12066"/>
                    <a:pt x="12066" y="0"/>
                    <a:pt x="26949" y="0"/>
                  </a:cubicBezTo>
                  <a:cubicBezTo>
                    <a:pt x="41833" y="0"/>
                    <a:pt x="53899" y="12066"/>
                    <a:pt x="53899" y="26949"/>
                  </a:cubicBezTo>
                  <a:close/>
                </a:path>
              </a:pathLst>
            </a:custGeom>
            <a:grpFill/>
            <a:ln w="4782" cap="flat">
              <a:noFill/>
              <a:prstDash val="solid"/>
              <a:miter/>
            </a:ln>
          </p:spPr>
          <p:txBody>
            <a:bodyPr rtlCol="0" anchor="ctr"/>
            <a:lstStyle/>
            <a:p>
              <a:endParaRPr lang="en-US"/>
            </a:p>
          </p:txBody>
        </p:sp>
        <p:sp>
          <p:nvSpPr>
            <p:cNvPr id="551" name="Freeform: Shape 550">
              <a:extLst>
                <a:ext uri="{FF2B5EF4-FFF2-40B4-BE49-F238E27FC236}">
                  <a16:creationId xmlns:a16="http://schemas.microsoft.com/office/drawing/2014/main" id="{7EEBFA01-C6F5-BF21-2BD0-73F422DF1704}"/>
                </a:ext>
              </a:extLst>
            </p:cNvPr>
            <p:cNvSpPr/>
            <p:nvPr/>
          </p:nvSpPr>
          <p:spPr>
            <a:xfrm>
              <a:off x="70004" y="1615586"/>
              <a:ext cx="53898" cy="53898"/>
            </a:xfrm>
            <a:custGeom>
              <a:avLst/>
              <a:gdLst>
                <a:gd name="connsiteX0" fmla="*/ 53899 w 53898"/>
                <a:gd name="connsiteY0" fmla="*/ 26949 h 53898"/>
                <a:gd name="connsiteX1" fmla="*/ 26949 w 53898"/>
                <a:gd name="connsiteY1" fmla="*/ 53899 h 53898"/>
                <a:gd name="connsiteX2" fmla="*/ 0 w 53898"/>
                <a:gd name="connsiteY2" fmla="*/ 26949 h 53898"/>
                <a:gd name="connsiteX3" fmla="*/ 26949 w 53898"/>
                <a:gd name="connsiteY3" fmla="*/ 0 h 53898"/>
                <a:gd name="connsiteX4" fmla="*/ 53899 w 53898"/>
                <a:gd name="connsiteY4" fmla="*/ 26949 h 53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98" h="53898">
                  <a:moveTo>
                    <a:pt x="53899" y="26949"/>
                  </a:moveTo>
                  <a:cubicBezTo>
                    <a:pt x="53899" y="41833"/>
                    <a:pt x="41833" y="53899"/>
                    <a:pt x="26949" y="53899"/>
                  </a:cubicBezTo>
                  <a:cubicBezTo>
                    <a:pt x="12066" y="53899"/>
                    <a:pt x="0" y="41833"/>
                    <a:pt x="0" y="26949"/>
                  </a:cubicBezTo>
                  <a:cubicBezTo>
                    <a:pt x="0" y="12066"/>
                    <a:pt x="12066" y="0"/>
                    <a:pt x="26949" y="0"/>
                  </a:cubicBezTo>
                  <a:cubicBezTo>
                    <a:pt x="41833" y="0"/>
                    <a:pt x="53899" y="12066"/>
                    <a:pt x="53899" y="26949"/>
                  </a:cubicBezTo>
                  <a:close/>
                </a:path>
              </a:pathLst>
            </a:custGeom>
            <a:grpFill/>
            <a:ln w="4782" cap="flat">
              <a:noFill/>
              <a:prstDash val="solid"/>
              <a:miter/>
            </a:ln>
          </p:spPr>
          <p:txBody>
            <a:bodyPr rtlCol="0" anchor="ctr"/>
            <a:lstStyle/>
            <a:p>
              <a:endParaRPr lang="en-US"/>
            </a:p>
          </p:txBody>
        </p:sp>
        <p:sp>
          <p:nvSpPr>
            <p:cNvPr id="552" name="Freeform: Shape 551">
              <a:extLst>
                <a:ext uri="{FF2B5EF4-FFF2-40B4-BE49-F238E27FC236}">
                  <a16:creationId xmlns:a16="http://schemas.microsoft.com/office/drawing/2014/main" id="{BF0A58BF-6C5C-0B2A-5828-944343F3F6FB}"/>
                </a:ext>
              </a:extLst>
            </p:cNvPr>
            <p:cNvSpPr/>
            <p:nvPr/>
          </p:nvSpPr>
          <p:spPr>
            <a:xfrm>
              <a:off x="186698" y="1682957"/>
              <a:ext cx="53898" cy="53898"/>
            </a:xfrm>
            <a:custGeom>
              <a:avLst/>
              <a:gdLst>
                <a:gd name="connsiteX0" fmla="*/ 53899 w 53898"/>
                <a:gd name="connsiteY0" fmla="*/ 26949 h 53898"/>
                <a:gd name="connsiteX1" fmla="*/ 26949 w 53898"/>
                <a:gd name="connsiteY1" fmla="*/ 53899 h 53898"/>
                <a:gd name="connsiteX2" fmla="*/ 0 w 53898"/>
                <a:gd name="connsiteY2" fmla="*/ 26949 h 53898"/>
                <a:gd name="connsiteX3" fmla="*/ 26949 w 53898"/>
                <a:gd name="connsiteY3" fmla="*/ 0 h 53898"/>
                <a:gd name="connsiteX4" fmla="*/ 53899 w 53898"/>
                <a:gd name="connsiteY4" fmla="*/ 26949 h 53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98" h="53898">
                  <a:moveTo>
                    <a:pt x="53899" y="26949"/>
                  </a:moveTo>
                  <a:cubicBezTo>
                    <a:pt x="53899" y="41833"/>
                    <a:pt x="41833" y="53899"/>
                    <a:pt x="26949" y="53899"/>
                  </a:cubicBezTo>
                  <a:cubicBezTo>
                    <a:pt x="12066" y="53899"/>
                    <a:pt x="0" y="41833"/>
                    <a:pt x="0" y="26949"/>
                  </a:cubicBezTo>
                  <a:cubicBezTo>
                    <a:pt x="0" y="12066"/>
                    <a:pt x="12066" y="0"/>
                    <a:pt x="26949" y="0"/>
                  </a:cubicBezTo>
                  <a:cubicBezTo>
                    <a:pt x="41833" y="0"/>
                    <a:pt x="53899" y="12066"/>
                    <a:pt x="53899" y="26949"/>
                  </a:cubicBezTo>
                  <a:close/>
                </a:path>
              </a:pathLst>
            </a:custGeom>
            <a:grpFill/>
            <a:ln w="4782" cap="flat">
              <a:noFill/>
              <a:prstDash val="solid"/>
              <a:miter/>
            </a:ln>
          </p:spPr>
          <p:txBody>
            <a:bodyPr rtlCol="0" anchor="ctr"/>
            <a:lstStyle/>
            <a:p>
              <a:endParaRPr lang="en-US"/>
            </a:p>
          </p:txBody>
        </p:sp>
        <p:sp>
          <p:nvSpPr>
            <p:cNvPr id="553" name="Freeform: Shape 552">
              <a:extLst>
                <a:ext uri="{FF2B5EF4-FFF2-40B4-BE49-F238E27FC236}">
                  <a16:creationId xmlns:a16="http://schemas.microsoft.com/office/drawing/2014/main" id="{2BB4DFE6-803F-93BD-FE8B-D4303720BAEE}"/>
                </a:ext>
              </a:extLst>
            </p:cNvPr>
            <p:cNvSpPr/>
            <p:nvPr/>
          </p:nvSpPr>
          <p:spPr>
            <a:xfrm>
              <a:off x="303392" y="1615586"/>
              <a:ext cx="53898" cy="53898"/>
            </a:xfrm>
            <a:custGeom>
              <a:avLst/>
              <a:gdLst>
                <a:gd name="connsiteX0" fmla="*/ 53899 w 53898"/>
                <a:gd name="connsiteY0" fmla="*/ 26949 h 53898"/>
                <a:gd name="connsiteX1" fmla="*/ 26949 w 53898"/>
                <a:gd name="connsiteY1" fmla="*/ 53899 h 53898"/>
                <a:gd name="connsiteX2" fmla="*/ 0 w 53898"/>
                <a:gd name="connsiteY2" fmla="*/ 26949 h 53898"/>
                <a:gd name="connsiteX3" fmla="*/ 26949 w 53898"/>
                <a:gd name="connsiteY3" fmla="*/ 0 h 53898"/>
                <a:gd name="connsiteX4" fmla="*/ 53899 w 53898"/>
                <a:gd name="connsiteY4" fmla="*/ 26949 h 53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98" h="53898">
                  <a:moveTo>
                    <a:pt x="53899" y="26949"/>
                  </a:moveTo>
                  <a:cubicBezTo>
                    <a:pt x="53899" y="41833"/>
                    <a:pt x="41833" y="53899"/>
                    <a:pt x="26949" y="53899"/>
                  </a:cubicBezTo>
                  <a:cubicBezTo>
                    <a:pt x="12066" y="53899"/>
                    <a:pt x="0" y="41833"/>
                    <a:pt x="0" y="26949"/>
                  </a:cubicBezTo>
                  <a:cubicBezTo>
                    <a:pt x="0" y="12066"/>
                    <a:pt x="12066" y="0"/>
                    <a:pt x="26949" y="0"/>
                  </a:cubicBezTo>
                  <a:cubicBezTo>
                    <a:pt x="41833" y="0"/>
                    <a:pt x="53899" y="12066"/>
                    <a:pt x="53899" y="26949"/>
                  </a:cubicBezTo>
                  <a:close/>
                </a:path>
              </a:pathLst>
            </a:custGeom>
            <a:grpFill/>
            <a:ln w="4782" cap="flat">
              <a:noFill/>
              <a:prstDash val="solid"/>
              <a:miter/>
            </a:ln>
          </p:spPr>
          <p:txBody>
            <a:bodyPr rtlCol="0" anchor="ctr"/>
            <a:lstStyle/>
            <a:p>
              <a:endParaRPr lang="en-US"/>
            </a:p>
          </p:txBody>
        </p:sp>
        <p:sp>
          <p:nvSpPr>
            <p:cNvPr id="554" name="Freeform: Shape 553">
              <a:extLst>
                <a:ext uri="{FF2B5EF4-FFF2-40B4-BE49-F238E27FC236}">
                  <a16:creationId xmlns:a16="http://schemas.microsoft.com/office/drawing/2014/main" id="{72B3CCAE-6542-306E-B137-54113C24DEBC}"/>
                </a:ext>
              </a:extLst>
            </p:cNvPr>
            <p:cNvSpPr/>
            <p:nvPr/>
          </p:nvSpPr>
          <p:spPr>
            <a:xfrm>
              <a:off x="186693" y="1548206"/>
              <a:ext cx="53898" cy="53898"/>
            </a:xfrm>
            <a:custGeom>
              <a:avLst/>
              <a:gdLst>
                <a:gd name="connsiteX0" fmla="*/ 53899 w 53898"/>
                <a:gd name="connsiteY0" fmla="*/ 26949 h 53898"/>
                <a:gd name="connsiteX1" fmla="*/ 26949 w 53898"/>
                <a:gd name="connsiteY1" fmla="*/ 53899 h 53898"/>
                <a:gd name="connsiteX2" fmla="*/ 0 w 53898"/>
                <a:gd name="connsiteY2" fmla="*/ 26949 h 53898"/>
                <a:gd name="connsiteX3" fmla="*/ 26949 w 53898"/>
                <a:gd name="connsiteY3" fmla="*/ 0 h 53898"/>
                <a:gd name="connsiteX4" fmla="*/ 53899 w 53898"/>
                <a:gd name="connsiteY4" fmla="*/ 26949 h 53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98" h="53898">
                  <a:moveTo>
                    <a:pt x="53899" y="26949"/>
                  </a:moveTo>
                  <a:cubicBezTo>
                    <a:pt x="53899" y="41833"/>
                    <a:pt x="41833" y="53899"/>
                    <a:pt x="26949" y="53899"/>
                  </a:cubicBezTo>
                  <a:cubicBezTo>
                    <a:pt x="12066" y="53899"/>
                    <a:pt x="0" y="41833"/>
                    <a:pt x="0" y="26949"/>
                  </a:cubicBezTo>
                  <a:cubicBezTo>
                    <a:pt x="0" y="12066"/>
                    <a:pt x="12066" y="0"/>
                    <a:pt x="26949" y="0"/>
                  </a:cubicBezTo>
                  <a:cubicBezTo>
                    <a:pt x="41833" y="0"/>
                    <a:pt x="53899" y="12066"/>
                    <a:pt x="53899" y="26949"/>
                  </a:cubicBezTo>
                  <a:close/>
                </a:path>
              </a:pathLst>
            </a:custGeom>
            <a:grpFill/>
            <a:ln w="4782" cap="flat">
              <a:noFill/>
              <a:prstDash val="solid"/>
              <a:miter/>
            </a:ln>
          </p:spPr>
          <p:txBody>
            <a:bodyPr rtlCol="0" anchor="ctr"/>
            <a:lstStyle/>
            <a:p>
              <a:endParaRPr lang="en-US"/>
            </a:p>
          </p:txBody>
        </p:sp>
        <p:sp>
          <p:nvSpPr>
            <p:cNvPr id="555" name="Freeform: Shape 554">
              <a:extLst>
                <a:ext uri="{FF2B5EF4-FFF2-40B4-BE49-F238E27FC236}">
                  <a16:creationId xmlns:a16="http://schemas.microsoft.com/office/drawing/2014/main" id="{B6FF6D7F-536B-BFAF-ED30-2C94DE97D719}"/>
                </a:ext>
              </a:extLst>
            </p:cNvPr>
            <p:cNvSpPr/>
            <p:nvPr/>
          </p:nvSpPr>
          <p:spPr>
            <a:xfrm>
              <a:off x="303392" y="1480840"/>
              <a:ext cx="53898" cy="53898"/>
            </a:xfrm>
            <a:custGeom>
              <a:avLst/>
              <a:gdLst>
                <a:gd name="connsiteX0" fmla="*/ 53899 w 53898"/>
                <a:gd name="connsiteY0" fmla="*/ 26949 h 53898"/>
                <a:gd name="connsiteX1" fmla="*/ 26949 w 53898"/>
                <a:gd name="connsiteY1" fmla="*/ 53899 h 53898"/>
                <a:gd name="connsiteX2" fmla="*/ 0 w 53898"/>
                <a:gd name="connsiteY2" fmla="*/ 26949 h 53898"/>
                <a:gd name="connsiteX3" fmla="*/ 26949 w 53898"/>
                <a:gd name="connsiteY3" fmla="*/ 0 h 53898"/>
                <a:gd name="connsiteX4" fmla="*/ 53899 w 53898"/>
                <a:gd name="connsiteY4" fmla="*/ 26949 h 53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98" h="53898">
                  <a:moveTo>
                    <a:pt x="53899" y="26949"/>
                  </a:moveTo>
                  <a:cubicBezTo>
                    <a:pt x="53899" y="41833"/>
                    <a:pt x="41833" y="53899"/>
                    <a:pt x="26949" y="53899"/>
                  </a:cubicBezTo>
                  <a:cubicBezTo>
                    <a:pt x="12066" y="53899"/>
                    <a:pt x="0" y="41833"/>
                    <a:pt x="0" y="26949"/>
                  </a:cubicBezTo>
                  <a:cubicBezTo>
                    <a:pt x="0" y="12066"/>
                    <a:pt x="12066" y="0"/>
                    <a:pt x="26949" y="0"/>
                  </a:cubicBezTo>
                  <a:cubicBezTo>
                    <a:pt x="41833" y="0"/>
                    <a:pt x="53899" y="12066"/>
                    <a:pt x="53899" y="26949"/>
                  </a:cubicBezTo>
                  <a:close/>
                </a:path>
              </a:pathLst>
            </a:custGeom>
            <a:grpFill/>
            <a:ln w="4782" cap="flat">
              <a:noFill/>
              <a:prstDash val="solid"/>
              <a:miter/>
            </a:ln>
          </p:spPr>
          <p:txBody>
            <a:bodyPr rtlCol="0" anchor="ctr"/>
            <a:lstStyle/>
            <a:p>
              <a:endParaRPr lang="en-US"/>
            </a:p>
          </p:txBody>
        </p:sp>
      </p:grpSp>
      <p:grpSp>
        <p:nvGrpSpPr>
          <p:cNvPr id="498" name="Graphic 351" descr="A collection of circles in various sizes and patterns">
            <a:extLst>
              <a:ext uri="{FF2B5EF4-FFF2-40B4-BE49-F238E27FC236}">
                <a16:creationId xmlns:a16="http://schemas.microsoft.com/office/drawing/2014/main" id="{F8AEC6C1-DF57-A9A6-DD24-2DEDA2BD5BB6}"/>
              </a:ext>
            </a:extLst>
          </p:cNvPr>
          <p:cNvGrpSpPr/>
          <p:nvPr/>
        </p:nvGrpSpPr>
        <p:grpSpPr>
          <a:xfrm>
            <a:off x="5293665" y="1921327"/>
            <a:ext cx="802335" cy="781914"/>
            <a:chOff x="192088" y="298363"/>
            <a:chExt cx="867167" cy="867167"/>
          </a:xfrm>
          <a:solidFill>
            <a:srgbClr val="00B0F0"/>
          </a:solidFill>
        </p:grpSpPr>
        <p:sp>
          <p:nvSpPr>
            <p:cNvPr id="499" name="Freeform: Shape 498">
              <a:extLst>
                <a:ext uri="{FF2B5EF4-FFF2-40B4-BE49-F238E27FC236}">
                  <a16:creationId xmlns:a16="http://schemas.microsoft.com/office/drawing/2014/main" id="{9AFF113A-6DF0-5926-4903-182C89252EBF}"/>
                </a:ext>
              </a:extLst>
            </p:cNvPr>
            <p:cNvSpPr/>
            <p:nvPr/>
          </p:nvSpPr>
          <p:spPr>
            <a:xfrm>
              <a:off x="192088" y="298363"/>
              <a:ext cx="867167" cy="867167"/>
            </a:xfrm>
            <a:custGeom>
              <a:avLst/>
              <a:gdLst>
                <a:gd name="connsiteX0" fmla="*/ 433584 w 867167"/>
                <a:gd name="connsiteY0" fmla="*/ 867168 h 867167"/>
                <a:gd name="connsiteX1" fmla="*/ 0 w 867167"/>
                <a:gd name="connsiteY1" fmla="*/ 433584 h 867167"/>
                <a:gd name="connsiteX2" fmla="*/ 433584 w 867167"/>
                <a:gd name="connsiteY2" fmla="*/ 0 h 867167"/>
                <a:gd name="connsiteX3" fmla="*/ 867168 w 867167"/>
                <a:gd name="connsiteY3" fmla="*/ 433584 h 867167"/>
                <a:gd name="connsiteX4" fmla="*/ 433584 w 867167"/>
                <a:gd name="connsiteY4" fmla="*/ 867168 h 867167"/>
                <a:gd name="connsiteX5" fmla="*/ 433584 w 867167"/>
                <a:gd name="connsiteY5" fmla="*/ 4791 h 867167"/>
                <a:gd name="connsiteX6" fmla="*/ 4791 w 867167"/>
                <a:gd name="connsiteY6" fmla="*/ 433584 h 867167"/>
                <a:gd name="connsiteX7" fmla="*/ 433584 w 867167"/>
                <a:gd name="connsiteY7" fmla="*/ 862377 h 867167"/>
                <a:gd name="connsiteX8" fmla="*/ 862377 w 867167"/>
                <a:gd name="connsiteY8" fmla="*/ 433584 h 867167"/>
                <a:gd name="connsiteX9" fmla="*/ 433584 w 867167"/>
                <a:gd name="connsiteY9" fmla="*/ 4791 h 867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67167" h="867167">
                  <a:moveTo>
                    <a:pt x="433584" y="867168"/>
                  </a:moveTo>
                  <a:cubicBezTo>
                    <a:pt x="194504" y="867168"/>
                    <a:pt x="0" y="672664"/>
                    <a:pt x="0" y="433584"/>
                  </a:cubicBezTo>
                  <a:cubicBezTo>
                    <a:pt x="0" y="194504"/>
                    <a:pt x="194504" y="0"/>
                    <a:pt x="433584" y="0"/>
                  </a:cubicBezTo>
                  <a:cubicBezTo>
                    <a:pt x="672664" y="0"/>
                    <a:pt x="867168" y="194504"/>
                    <a:pt x="867168" y="433584"/>
                  </a:cubicBezTo>
                  <a:cubicBezTo>
                    <a:pt x="867168" y="672664"/>
                    <a:pt x="672664" y="867168"/>
                    <a:pt x="433584" y="867168"/>
                  </a:cubicBezTo>
                  <a:close/>
                  <a:moveTo>
                    <a:pt x="433584" y="4791"/>
                  </a:moveTo>
                  <a:cubicBezTo>
                    <a:pt x="197144" y="4791"/>
                    <a:pt x="4791" y="197144"/>
                    <a:pt x="4791" y="433584"/>
                  </a:cubicBezTo>
                  <a:cubicBezTo>
                    <a:pt x="4791" y="670024"/>
                    <a:pt x="197144" y="862377"/>
                    <a:pt x="433584" y="862377"/>
                  </a:cubicBezTo>
                  <a:cubicBezTo>
                    <a:pt x="670024" y="862377"/>
                    <a:pt x="862377" y="670024"/>
                    <a:pt x="862377" y="433584"/>
                  </a:cubicBezTo>
                  <a:cubicBezTo>
                    <a:pt x="862377" y="197144"/>
                    <a:pt x="670024" y="4791"/>
                    <a:pt x="433584" y="4791"/>
                  </a:cubicBezTo>
                  <a:close/>
                </a:path>
              </a:pathLst>
            </a:custGeom>
            <a:grpFill/>
            <a:ln w="4782" cap="flat">
              <a:noFill/>
              <a:prstDash val="solid"/>
              <a:miter/>
            </a:ln>
          </p:spPr>
          <p:txBody>
            <a:bodyPr rtlCol="0" anchor="ctr"/>
            <a:lstStyle/>
            <a:p>
              <a:endParaRPr lang="en-US"/>
            </a:p>
          </p:txBody>
        </p:sp>
        <p:sp>
          <p:nvSpPr>
            <p:cNvPr id="500" name="Freeform: Shape 499">
              <a:extLst>
                <a:ext uri="{FF2B5EF4-FFF2-40B4-BE49-F238E27FC236}">
                  <a16:creationId xmlns:a16="http://schemas.microsoft.com/office/drawing/2014/main" id="{66A7B096-1CB3-8D32-B5DA-AA45DF4691A8}"/>
                </a:ext>
              </a:extLst>
            </p:cNvPr>
            <p:cNvSpPr/>
            <p:nvPr/>
          </p:nvSpPr>
          <p:spPr>
            <a:xfrm>
              <a:off x="221935" y="328216"/>
              <a:ext cx="807472" cy="807462"/>
            </a:xfrm>
            <a:custGeom>
              <a:avLst/>
              <a:gdLst>
                <a:gd name="connsiteX0" fmla="*/ 403736 w 807472"/>
                <a:gd name="connsiteY0" fmla="*/ 807463 h 807462"/>
                <a:gd name="connsiteX1" fmla="*/ 0 w 807472"/>
                <a:gd name="connsiteY1" fmla="*/ 403731 h 807462"/>
                <a:gd name="connsiteX2" fmla="*/ 403736 w 807472"/>
                <a:gd name="connsiteY2" fmla="*/ 0 h 807462"/>
                <a:gd name="connsiteX3" fmla="*/ 807472 w 807472"/>
                <a:gd name="connsiteY3" fmla="*/ 403731 h 807462"/>
                <a:gd name="connsiteX4" fmla="*/ 403736 w 807472"/>
                <a:gd name="connsiteY4" fmla="*/ 807463 h 807462"/>
                <a:gd name="connsiteX5" fmla="*/ 403736 w 807472"/>
                <a:gd name="connsiteY5" fmla="*/ 4791 h 807462"/>
                <a:gd name="connsiteX6" fmla="*/ 4791 w 807472"/>
                <a:gd name="connsiteY6" fmla="*/ 403731 h 807462"/>
                <a:gd name="connsiteX7" fmla="*/ 403736 w 807472"/>
                <a:gd name="connsiteY7" fmla="*/ 802672 h 807462"/>
                <a:gd name="connsiteX8" fmla="*/ 802681 w 807472"/>
                <a:gd name="connsiteY8" fmla="*/ 403731 h 807462"/>
                <a:gd name="connsiteX9" fmla="*/ 403736 w 807472"/>
                <a:gd name="connsiteY9" fmla="*/ 4791 h 807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472" h="807462">
                  <a:moveTo>
                    <a:pt x="403736" y="807463"/>
                  </a:moveTo>
                  <a:cubicBezTo>
                    <a:pt x="181114" y="807463"/>
                    <a:pt x="0" y="626349"/>
                    <a:pt x="0" y="403731"/>
                  </a:cubicBezTo>
                  <a:cubicBezTo>
                    <a:pt x="0" y="181114"/>
                    <a:pt x="181114" y="0"/>
                    <a:pt x="403736" y="0"/>
                  </a:cubicBezTo>
                  <a:cubicBezTo>
                    <a:pt x="626359" y="0"/>
                    <a:pt x="807472" y="181114"/>
                    <a:pt x="807472" y="403731"/>
                  </a:cubicBezTo>
                  <a:cubicBezTo>
                    <a:pt x="807472" y="626349"/>
                    <a:pt x="626359" y="807463"/>
                    <a:pt x="403736" y="807463"/>
                  </a:cubicBezTo>
                  <a:close/>
                  <a:moveTo>
                    <a:pt x="403736" y="4791"/>
                  </a:moveTo>
                  <a:cubicBezTo>
                    <a:pt x="183758" y="4791"/>
                    <a:pt x="4791" y="183753"/>
                    <a:pt x="4791" y="403731"/>
                  </a:cubicBezTo>
                  <a:cubicBezTo>
                    <a:pt x="4791" y="623709"/>
                    <a:pt x="183753" y="802672"/>
                    <a:pt x="403736" y="802672"/>
                  </a:cubicBezTo>
                  <a:cubicBezTo>
                    <a:pt x="623719" y="802672"/>
                    <a:pt x="802681" y="623709"/>
                    <a:pt x="802681" y="403731"/>
                  </a:cubicBezTo>
                  <a:cubicBezTo>
                    <a:pt x="802681" y="183753"/>
                    <a:pt x="623714" y="4791"/>
                    <a:pt x="403736" y="4791"/>
                  </a:cubicBezTo>
                  <a:close/>
                </a:path>
              </a:pathLst>
            </a:custGeom>
            <a:grpFill/>
            <a:ln w="4782" cap="flat">
              <a:noFill/>
              <a:prstDash val="solid"/>
              <a:miter/>
            </a:ln>
          </p:spPr>
          <p:txBody>
            <a:bodyPr rtlCol="0" anchor="ctr"/>
            <a:lstStyle/>
            <a:p>
              <a:endParaRPr lang="en-US"/>
            </a:p>
          </p:txBody>
        </p:sp>
        <p:sp>
          <p:nvSpPr>
            <p:cNvPr id="501" name="Freeform: Shape 500">
              <a:extLst>
                <a:ext uri="{FF2B5EF4-FFF2-40B4-BE49-F238E27FC236}">
                  <a16:creationId xmlns:a16="http://schemas.microsoft.com/office/drawing/2014/main" id="{059483DA-2B11-0360-88F7-E55FC32B4C52}"/>
                </a:ext>
              </a:extLst>
            </p:cNvPr>
            <p:cNvSpPr/>
            <p:nvPr/>
          </p:nvSpPr>
          <p:spPr>
            <a:xfrm>
              <a:off x="251793" y="358063"/>
              <a:ext cx="747757" cy="747767"/>
            </a:xfrm>
            <a:custGeom>
              <a:avLst/>
              <a:gdLst>
                <a:gd name="connsiteX0" fmla="*/ 373879 w 747757"/>
                <a:gd name="connsiteY0" fmla="*/ 747767 h 747767"/>
                <a:gd name="connsiteX1" fmla="*/ 0 w 747757"/>
                <a:gd name="connsiteY1" fmla="*/ 373884 h 747767"/>
                <a:gd name="connsiteX2" fmla="*/ 373879 w 747757"/>
                <a:gd name="connsiteY2" fmla="*/ 0 h 747767"/>
                <a:gd name="connsiteX3" fmla="*/ 747757 w 747757"/>
                <a:gd name="connsiteY3" fmla="*/ 373884 h 747767"/>
                <a:gd name="connsiteX4" fmla="*/ 373879 w 747757"/>
                <a:gd name="connsiteY4" fmla="*/ 747767 h 747767"/>
                <a:gd name="connsiteX5" fmla="*/ 373879 w 747757"/>
                <a:gd name="connsiteY5" fmla="*/ 4791 h 747767"/>
                <a:gd name="connsiteX6" fmla="*/ 4791 w 747757"/>
                <a:gd name="connsiteY6" fmla="*/ 373884 h 747767"/>
                <a:gd name="connsiteX7" fmla="*/ 373879 w 747757"/>
                <a:gd name="connsiteY7" fmla="*/ 742976 h 747767"/>
                <a:gd name="connsiteX8" fmla="*/ 742967 w 747757"/>
                <a:gd name="connsiteY8" fmla="*/ 373884 h 747767"/>
                <a:gd name="connsiteX9" fmla="*/ 373879 w 747757"/>
                <a:gd name="connsiteY9" fmla="*/ 4791 h 7477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47757" h="747767">
                  <a:moveTo>
                    <a:pt x="373879" y="747767"/>
                  </a:moveTo>
                  <a:cubicBezTo>
                    <a:pt x="167723" y="747767"/>
                    <a:pt x="0" y="580044"/>
                    <a:pt x="0" y="373884"/>
                  </a:cubicBezTo>
                  <a:cubicBezTo>
                    <a:pt x="0" y="167723"/>
                    <a:pt x="167723" y="0"/>
                    <a:pt x="373879" y="0"/>
                  </a:cubicBezTo>
                  <a:cubicBezTo>
                    <a:pt x="580035" y="0"/>
                    <a:pt x="747757" y="167723"/>
                    <a:pt x="747757" y="373884"/>
                  </a:cubicBezTo>
                  <a:cubicBezTo>
                    <a:pt x="747757" y="580044"/>
                    <a:pt x="580035" y="747767"/>
                    <a:pt x="373879" y="747767"/>
                  </a:cubicBezTo>
                  <a:close/>
                  <a:moveTo>
                    <a:pt x="373879" y="4791"/>
                  </a:moveTo>
                  <a:cubicBezTo>
                    <a:pt x="170363" y="4791"/>
                    <a:pt x="4791" y="170367"/>
                    <a:pt x="4791" y="373884"/>
                  </a:cubicBezTo>
                  <a:cubicBezTo>
                    <a:pt x="4791" y="577400"/>
                    <a:pt x="170367" y="742976"/>
                    <a:pt x="373879" y="742976"/>
                  </a:cubicBezTo>
                  <a:cubicBezTo>
                    <a:pt x="577390" y="742976"/>
                    <a:pt x="742967" y="577400"/>
                    <a:pt x="742967" y="373884"/>
                  </a:cubicBezTo>
                  <a:cubicBezTo>
                    <a:pt x="742967" y="170367"/>
                    <a:pt x="577395" y="4791"/>
                    <a:pt x="373879" y="4791"/>
                  </a:cubicBezTo>
                  <a:close/>
                </a:path>
              </a:pathLst>
            </a:custGeom>
            <a:grpFill/>
            <a:ln w="4782" cap="flat">
              <a:noFill/>
              <a:prstDash val="solid"/>
              <a:miter/>
            </a:ln>
          </p:spPr>
          <p:txBody>
            <a:bodyPr rtlCol="0" anchor="ctr"/>
            <a:lstStyle/>
            <a:p>
              <a:endParaRPr lang="en-US"/>
            </a:p>
          </p:txBody>
        </p:sp>
        <p:sp>
          <p:nvSpPr>
            <p:cNvPr id="502" name="Freeform: Shape 501">
              <a:extLst>
                <a:ext uri="{FF2B5EF4-FFF2-40B4-BE49-F238E27FC236}">
                  <a16:creationId xmlns:a16="http://schemas.microsoft.com/office/drawing/2014/main" id="{7037A145-1E1B-D7AC-6EF9-887BCB6109D7}"/>
                </a:ext>
              </a:extLst>
            </p:cNvPr>
            <p:cNvSpPr/>
            <p:nvPr/>
          </p:nvSpPr>
          <p:spPr>
            <a:xfrm>
              <a:off x="281641" y="387916"/>
              <a:ext cx="688061" cy="688061"/>
            </a:xfrm>
            <a:custGeom>
              <a:avLst/>
              <a:gdLst>
                <a:gd name="connsiteX0" fmla="*/ 344031 w 688061"/>
                <a:gd name="connsiteY0" fmla="*/ 688062 h 688061"/>
                <a:gd name="connsiteX1" fmla="*/ 0 w 688061"/>
                <a:gd name="connsiteY1" fmla="*/ 344031 h 688061"/>
                <a:gd name="connsiteX2" fmla="*/ 344031 w 688061"/>
                <a:gd name="connsiteY2" fmla="*/ 0 h 688061"/>
                <a:gd name="connsiteX3" fmla="*/ 688062 w 688061"/>
                <a:gd name="connsiteY3" fmla="*/ 344031 h 688061"/>
                <a:gd name="connsiteX4" fmla="*/ 344031 w 688061"/>
                <a:gd name="connsiteY4" fmla="*/ 688062 h 688061"/>
                <a:gd name="connsiteX5" fmla="*/ 344031 w 688061"/>
                <a:gd name="connsiteY5" fmla="*/ 4791 h 688061"/>
                <a:gd name="connsiteX6" fmla="*/ 4791 w 688061"/>
                <a:gd name="connsiteY6" fmla="*/ 344031 h 688061"/>
                <a:gd name="connsiteX7" fmla="*/ 344031 w 688061"/>
                <a:gd name="connsiteY7" fmla="*/ 683271 h 688061"/>
                <a:gd name="connsiteX8" fmla="*/ 683271 w 688061"/>
                <a:gd name="connsiteY8" fmla="*/ 344031 h 688061"/>
                <a:gd name="connsiteX9" fmla="*/ 344031 w 688061"/>
                <a:gd name="connsiteY9" fmla="*/ 4791 h 688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8061" h="688061">
                  <a:moveTo>
                    <a:pt x="344031" y="688062"/>
                  </a:moveTo>
                  <a:cubicBezTo>
                    <a:pt x="154332" y="688062"/>
                    <a:pt x="0" y="533730"/>
                    <a:pt x="0" y="344031"/>
                  </a:cubicBezTo>
                  <a:cubicBezTo>
                    <a:pt x="0" y="154332"/>
                    <a:pt x="154332" y="0"/>
                    <a:pt x="344031" y="0"/>
                  </a:cubicBezTo>
                  <a:cubicBezTo>
                    <a:pt x="533730" y="0"/>
                    <a:pt x="688062" y="154332"/>
                    <a:pt x="688062" y="344031"/>
                  </a:cubicBezTo>
                  <a:cubicBezTo>
                    <a:pt x="688062" y="533730"/>
                    <a:pt x="533730" y="688062"/>
                    <a:pt x="344031" y="688062"/>
                  </a:cubicBezTo>
                  <a:close/>
                  <a:moveTo>
                    <a:pt x="344031" y="4791"/>
                  </a:moveTo>
                  <a:cubicBezTo>
                    <a:pt x="156972" y="4791"/>
                    <a:pt x="4791" y="156972"/>
                    <a:pt x="4791" y="344031"/>
                  </a:cubicBezTo>
                  <a:cubicBezTo>
                    <a:pt x="4791" y="531090"/>
                    <a:pt x="156972" y="683271"/>
                    <a:pt x="344031" y="683271"/>
                  </a:cubicBezTo>
                  <a:cubicBezTo>
                    <a:pt x="531090" y="683271"/>
                    <a:pt x="683271" y="531090"/>
                    <a:pt x="683271" y="344031"/>
                  </a:cubicBezTo>
                  <a:cubicBezTo>
                    <a:pt x="683271" y="156972"/>
                    <a:pt x="531090" y="4791"/>
                    <a:pt x="344031" y="4791"/>
                  </a:cubicBezTo>
                  <a:close/>
                </a:path>
              </a:pathLst>
            </a:custGeom>
            <a:grpFill/>
            <a:ln w="4782" cap="flat">
              <a:noFill/>
              <a:prstDash val="solid"/>
              <a:miter/>
            </a:ln>
          </p:spPr>
          <p:txBody>
            <a:bodyPr rtlCol="0" anchor="ctr"/>
            <a:lstStyle/>
            <a:p>
              <a:endParaRPr lang="en-US"/>
            </a:p>
          </p:txBody>
        </p:sp>
        <p:sp>
          <p:nvSpPr>
            <p:cNvPr id="503" name="Freeform: Shape 502">
              <a:extLst>
                <a:ext uri="{FF2B5EF4-FFF2-40B4-BE49-F238E27FC236}">
                  <a16:creationId xmlns:a16="http://schemas.microsoft.com/office/drawing/2014/main" id="{C7A63D90-405E-5E2E-32A5-9F3035477A62}"/>
                </a:ext>
              </a:extLst>
            </p:cNvPr>
            <p:cNvSpPr/>
            <p:nvPr/>
          </p:nvSpPr>
          <p:spPr>
            <a:xfrm>
              <a:off x="311493" y="417769"/>
              <a:ext cx="628356" cy="628356"/>
            </a:xfrm>
            <a:custGeom>
              <a:avLst/>
              <a:gdLst>
                <a:gd name="connsiteX0" fmla="*/ 314178 w 628356"/>
                <a:gd name="connsiteY0" fmla="*/ 628357 h 628356"/>
                <a:gd name="connsiteX1" fmla="*/ 0 w 628356"/>
                <a:gd name="connsiteY1" fmla="*/ 314178 h 628356"/>
                <a:gd name="connsiteX2" fmla="*/ 314178 w 628356"/>
                <a:gd name="connsiteY2" fmla="*/ 0 h 628356"/>
                <a:gd name="connsiteX3" fmla="*/ 628357 w 628356"/>
                <a:gd name="connsiteY3" fmla="*/ 314178 h 628356"/>
                <a:gd name="connsiteX4" fmla="*/ 314178 w 628356"/>
                <a:gd name="connsiteY4" fmla="*/ 628357 h 628356"/>
                <a:gd name="connsiteX5" fmla="*/ 314178 w 628356"/>
                <a:gd name="connsiteY5" fmla="*/ 4791 h 628356"/>
                <a:gd name="connsiteX6" fmla="*/ 4791 w 628356"/>
                <a:gd name="connsiteY6" fmla="*/ 314178 h 628356"/>
                <a:gd name="connsiteX7" fmla="*/ 314178 w 628356"/>
                <a:gd name="connsiteY7" fmla="*/ 623566 h 628356"/>
                <a:gd name="connsiteX8" fmla="*/ 623566 w 628356"/>
                <a:gd name="connsiteY8" fmla="*/ 314178 h 628356"/>
                <a:gd name="connsiteX9" fmla="*/ 314178 w 628356"/>
                <a:gd name="connsiteY9" fmla="*/ 4791 h 62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28356" h="628356">
                  <a:moveTo>
                    <a:pt x="314178" y="628357"/>
                  </a:moveTo>
                  <a:cubicBezTo>
                    <a:pt x="140941" y="628357"/>
                    <a:pt x="0" y="487415"/>
                    <a:pt x="0" y="314178"/>
                  </a:cubicBezTo>
                  <a:cubicBezTo>
                    <a:pt x="0" y="140941"/>
                    <a:pt x="140941" y="0"/>
                    <a:pt x="314178" y="0"/>
                  </a:cubicBezTo>
                  <a:cubicBezTo>
                    <a:pt x="487415" y="0"/>
                    <a:pt x="628357" y="140941"/>
                    <a:pt x="628357" y="314178"/>
                  </a:cubicBezTo>
                  <a:cubicBezTo>
                    <a:pt x="628357" y="487415"/>
                    <a:pt x="487415" y="628357"/>
                    <a:pt x="314178" y="628357"/>
                  </a:cubicBezTo>
                  <a:close/>
                  <a:moveTo>
                    <a:pt x="314178" y="4791"/>
                  </a:moveTo>
                  <a:cubicBezTo>
                    <a:pt x="143581" y="4791"/>
                    <a:pt x="4791" y="143581"/>
                    <a:pt x="4791" y="314178"/>
                  </a:cubicBezTo>
                  <a:cubicBezTo>
                    <a:pt x="4791" y="484776"/>
                    <a:pt x="143581" y="623566"/>
                    <a:pt x="314178" y="623566"/>
                  </a:cubicBezTo>
                  <a:cubicBezTo>
                    <a:pt x="484776" y="623566"/>
                    <a:pt x="623566" y="484776"/>
                    <a:pt x="623566" y="314178"/>
                  </a:cubicBezTo>
                  <a:cubicBezTo>
                    <a:pt x="623566" y="143581"/>
                    <a:pt x="484776" y="4791"/>
                    <a:pt x="314178" y="4791"/>
                  </a:cubicBezTo>
                  <a:close/>
                </a:path>
              </a:pathLst>
            </a:custGeom>
            <a:grpFill/>
            <a:ln w="4782" cap="flat">
              <a:noFill/>
              <a:prstDash val="solid"/>
              <a:miter/>
            </a:ln>
          </p:spPr>
          <p:txBody>
            <a:bodyPr rtlCol="0" anchor="ctr"/>
            <a:lstStyle/>
            <a:p>
              <a:endParaRPr lang="en-US"/>
            </a:p>
          </p:txBody>
        </p:sp>
        <p:sp>
          <p:nvSpPr>
            <p:cNvPr id="504" name="Freeform: Shape 503">
              <a:extLst>
                <a:ext uri="{FF2B5EF4-FFF2-40B4-BE49-F238E27FC236}">
                  <a16:creationId xmlns:a16="http://schemas.microsoft.com/office/drawing/2014/main" id="{DC68E29E-70BB-1FDB-6B32-9BD51B9F077B}"/>
                </a:ext>
              </a:extLst>
            </p:cNvPr>
            <p:cNvSpPr/>
            <p:nvPr/>
          </p:nvSpPr>
          <p:spPr>
            <a:xfrm>
              <a:off x="341346" y="447621"/>
              <a:ext cx="568651" cy="568651"/>
            </a:xfrm>
            <a:custGeom>
              <a:avLst/>
              <a:gdLst>
                <a:gd name="connsiteX0" fmla="*/ 284326 w 568651"/>
                <a:gd name="connsiteY0" fmla="*/ 568651 h 568651"/>
                <a:gd name="connsiteX1" fmla="*/ 0 w 568651"/>
                <a:gd name="connsiteY1" fmla="*/ 284326 h 568651"/>
                <a:gd name="connsiteX2" fmla="*/ 284326 w 568651"/>
                <a:gd name="connsiteY2" fmla="*/ 0 h 568651"/>
                <a:gd name="connsiteX3" fmla="*/ 568651 w 568651"/>
                <a:gd name="connsiteY3" fmla="*/ 284326 h 568651"/>
                <a:gd name="connsiteX4" fmla="*/ 284326 w 568651"/>
                <a:gd name="connsiteY4" fmla="*/ 568651 h 568651"/>
                <a:gd name="connsiteX5" fmla="*/ 284326 w 568651"/>
                <a:gd name="connsiteY5" fmla="*/ 4791 h 568651"/>
                <a:gd name="connsiteX6" fmla="*/ 4791 w 568651"/>
                <a:gd name="connsiteY6" fmla="*/ 284326 h 568651"/>
                <a:gd name="connsiteX7" fmla="*/ 284326 w 568651"/>
                <a:gd name="connsiteY7" fmla="*/ 563860 h 568651"/>
                <a:gd name="connsiteX8" fmla="*/ 563860 w 568651"/>
                <a:gd name="connsiteY8" fmla="*/ 284326 h 568651"/>
                <a:gd name="connsiteX9" fmla="*/ 284326 w 568651"/>
                <a:gd name="connsiteY9" fmla="*/ 4791 h 568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68651" h="568651">
                  <a:moveTo>
                    <a:pt x="284326" y="568651"/>
                  </a:moveTo>
                  <a:cubicBezTo>
                    <a:pt x="127546" y="568651"/>
                    <a:pt x="0" y="441101"/>
                    <a:pt x="0" y="284326"/>
                  </a:cubicBezTo>
                  <a:cubicBezTo>
                    <a:pt x="0" y="127550"/>
                    <a:pt x="127546" y="0"/>
                    <a:pt x="284326" y="0"/>
                  </a:cubicBezTo>
                  <a:cubicBezTo>
                    <a:pt x="441106" y="0"/>
                    <a:pt x="568651" y="127550"/>
                    <a:pt x="568651" y="284326"/>
                  </a:cubicBezTo>
                  <a:cubicBezTo>
                    <a:pt x="568651" y="441101"/>
                    <a:pt x="441106" y="568651"/>
                    <a:pt x="284326" y="568651"/>
                  </a:cubicBezTo>
                  <a:close/>
                  <a:moveTo>
                    <a:pt x="284326" y="4791"/>
                  </a:moveTo>
                  <a:cubicBezTo>
                    <a:pt x="130190" y="4791"/>
                    <a:pt x="4791" y="130190"/>
                    <a:pt x="4791" y="284326"/>
                  </a:cubicBezTo>
                  <a:cubicBezTo>
                    <a:pt x="4791" y="438461"/>
                    <a:pt x="130190" y="563860"/>
                    <a:pt x="284326" y="563860"/>
                  </a:cubicBezTo>
                  <a:cubicBezTo>
                    <a:pt x="438461" y="563860"/>
                    <a:pt x="563860" y="438461"/>
                    <a:pt x="563860" y="284326"/>
                  </a:cubicBezTo>
                  <a:cubicBezTo>
                    <a:pt x="563860" y="130190"/>
                    <a:pt x="438461" y="4791"/>
                    <a:pt x="284326" y="4791"/>
                  </a:cubicBezTo>
                  <a:close/>
                </a:path>
              </a:pathLst>
            </a:custGeom>
            <a:grpFill/>
            <a:ln w="4782" cap="flat">
              <a:noFill/>
              <a:prstDash val="solid"/>
              <a:miter/>
            </a:ln>
          </p:spPr>
          <p:txBody>
            <a:bodyPr rtlCol="0" anchor="ctr"/>
            <a:lstStyle/>
            <a:p>
              <a:endParaRPr lang="en-US"/>
            </a:p>
          </p:txBody>
        </p:sp>
        <p:sp>
          <p:nvSpPr>
            <p:cNvPr id="505" name="Freeform: Shape 504">
              <a:extLst>
                <a:ext uri="{FF2B5EF4-FFF2-40B4-BE49-F238E27FC236}">
                  <a16:creationId xmlns:a16="http://schemas.microsoft.com/office/drawing/2014/main" id="{A3AC5BAF-71FE-7A60-EB85-86CCADB030DE}"/>
                </a:ext>
              </a:extLst>
            </p:cNvPr>
            <p:cNvSpPr/>
            <p:nvPr/>
          </p:nvSpPr>
          <p:spPr>
            <a:xfrm>
              <a:off x="371199" y="477474"/>
              <a:ext cx="508946" cy="508946"/>
            </a:xfrm>
            <a:custGeom>
              <a:avLst/>
              <a:gdLst>
                <a:gd name="connsiteX0" fmla="*/ 254473 w 508946"/>
                <a:gd name="connsiteY0" fmla="*/ 508946 h 508946"/>
                <a:gd name="connsiteX1" fmla="*/ 0 w 508946"/>
                <a:gd name="connsiteY1" fmla="*/ 254473 h 508946"/>
                <a:gd name="connsiteX2" fmla="*/ 254473 w 508946"/>
                <a:gd name="connsiteY2" fmla="*/ 0 h 508946"/>
                <a:gd name="connsiteX3" fmla="*/ 508946 w 508946"/>
                <a:gd name="connsiteY3" fmla="*/ 254473 h 508946"/>
                <a:gd name="connsiteX4" fmla="*/ 254473 w 508946"/>
                <a:gd name="connsiteY4" fmla="*/ 508946 h 508946"/>
                <a:gd name="connsiteX5" fmla="*/ 254473 w 508946"/>
                <a:gd name="connsiteY5" fmla="*/ 4791 h 508946"/>
                <a:gd name="connsiteX6" fmla="*/ 4791 w 508946"/>
                <a:gd name="connsiteY6" fmla="*/ 254473 h 508946"/>
                <a:gd name="connsiteX7" fmla="*/ 254473 w 508946"/>
                <a:gd name="connsiteY7" fmla="*/ 504155 h 508946"/>
                <a:gd name="connsiteX8" fmla="*/ 504155 w 508946"/>
                <a:gd name="connsiteY8" fmla="*/ 254473 h 508946"/>
                <a:gd name="connsiteX9" fmla="*/ 254473 w 508946"/>
                <a:gd name="connsiteY9" fmla="*/ 4791 h 508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08946" h="508946">
                  <a:moveTo>
                    <a:pt x="254473" y="508946"/>
                  </a:moveTo>
                  <a:cubicBezTo>
                    <a:pt x="114155" y="508946"/>
                    <a:pt x="0" y="394791"/>
                    <a:pt x="0" y="254473"/>
                  </a:cubicBezTo>
                  <a:cubicBezTo>
                    <a:pt x="0" y="114155"/>
                    <a:pt x="114155" y="0"/>
                    <a:pt x="254473" y="0"/>
                  </a:cubicBezTo>
                  <a:cubicBezTo>
                    <a:pt x="394791" y="0"/>
                    <a:pt x="508946" y="114155"/>
                    <a:pt x="508946" y="254473"/>
                  </a:cubicBezTo>
                  <a:cubicBezTo>
                    <a:pt x="508946" y="394791"/>
                    <a:pt x="394791" y="508946"/>
                    <a:pt x="254473" y="508946"/>
                  </a:cubicBezTo>
                  <a:close/>
                  <a:moveTo>
                    <a:pt x="254473" y="4791"/>
                  </a:moveTo>
                  <a:cubicBezTo>
                    <a:pt x="116799" y="4791"/>
                    <a:pt x="4791" y="116799"/>
                    <a:pt x="4791" y="254473"/>
                  </a:cubicBezTo>
                  <a:cubicBezTo>
                    <a:pt x="4791" y="392147"/>
                    <a:pt x="116799" y="504155"/>
                    <a:pt x="254473" y="504155"/>
                  </a:cubicBezTo>
                  <a:cubicBezTo>
                    <a:pt x="392147" y="504155"/>
                    <a:pt x="504155" y="392147"/>
                    <a:pt x="504155" y="254473"/>
                  </a:cubicBezTo>
                  <a:cubicBezTo>
                    <a:pt x="504155" y="116799"/>
                    <a:pt x="392147" y="4791"/>
                    <a:pt x="254473" y="4791"/>
                  </a:cubicBezTo>
                  <a:close/>
                </a:path>
              </a:pathLst>
            </a:custGeom>
            <a:grpFill/>
            <a:ln w="4782" cap="flat">
              <a:noFill/>
              <a:prstDash val="solid"/>
              <a:miter/>
            </a:ln>
          </p:spPr>
          <p:txBody>
            <a:bodyPr rtlCol="0" anchor="ctr"/>
            <a:lstStyle/>
            <a:p>
              <a:endParaRPr lang="en-US"/>
            </a:p>
          </p:txBody>
        </p:sp>
        <p:sp>
          <p:nvSpPr>
            <p:cNvPr id="506" name="Freeform: Shape 505">
              <a:extLst>
                <a:ext uri="{FF2B5EF4-FFF2-40B4-BE49-F238E27FC236}">
                  <a16:creationId xmlns:a16="http://schemas.microsoft.com/office/drawing/2014/main" id="{F7F56E20-77F6-9414-0482-477D1D8BCCC3}"/>
                </a:ext>
              </a:extLst>
            </p:cNvPr>
            <p:cNvSpPr/>
            <p:nvPr/>
          </p:nvSpPr>
          <p:spPr>
            <a:xfrm>
              <a:off x="401046" y="507322"/>
              <a:ext cx="449250" cy="449250"/>
            </a:xfrm>
            <a:custGeom>
              <a:avLst/>
              <a:gdLst>
                <a:gd name="connsiteX0" fmla="*/ 224625 w 449250"/>
                <a:gd name="connsiteY0" fmla="*/ 449251 h 449250"/>
                <a:gd name="connsiteX1" fmla="*/ 0 w 449250"/>
                <a:gd name="connsiteY1" fmla="*/ 224625 h 449250"/>
                <a:gd name="connsiteX2" fmla="*/ 224625 w 449250"/>
                <a:gd name="connsiteY2" fmla="*/ 0 h 449250"/>
                <a:gd name="connsiteX3" fmla="*/ 449251 w 449250"/>
                <a:gd name="connsiteY3" fmla="*/ 224625 h 449250"/>
                <a:gd name="connsiteX4" fmla="*/ 224625 w 449250"/>
                <a:gd name="connsiteY4" fmla="*/ 449251 h 449250"/>
                <a:gd name="connsiteX5" fmla="*/ 224625 w 449250"/>
                <a:gd name="connsiteY5" fmla="*/ 4791 h 449250"/>
                <a:gd name="connsiteX6" fmla="*/ 4791 w 449250"/>
                <a:gd name="connsiteY6" fmla="*/ 224625 h 449250"/>
                <a:gd name="connsiteX7" fmla="*/ 224625 w 449250"/>
                <a:gd name="connsiteY7" fmla="*/ 444460 h 449250"/>
                <a:gd name="connsiteX8" fmla="*/ 444460 w 449250"/>
                <a:gd name="connsiteY8" fmla="*/ 224625 h 449250"/>
                <a:gd name="connsiteX9" fmla="*/ 224625 w 449250"/>
                <a:gd name="connsiteY9" fmla="*/ 4791 h 449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9250" h="449250">
                  <a:moveTo>
                    <a:pt x="224625" y="449251"/>
                  </a:moveTo>
                  <a:cubicBezTo>
                    <a:pt x="100764" y="449251"/>
                    <a:pt x="0" y="348487"/>
                    <a:pt x="0" y="224625"/>
                  </a:cubicBezTo>
                  <a:cubicBezTo>
                    <a:pt x="0" y="100764"/>
                    <a:pt x="100764" y="0"/>
                    <a:pt x="224625" y="0"/>
                  </a:cubicBezTo>
                  <a:cubicBezTo>
                    <a:pt x="348487" y="0"/>
                    <a:pt x="449251" y="100764"/>
                    <a:pt x="449251" y="224625"/>
                  </a:cubicBezTo>
                  <a:cubicBezTo>
                    <a:pt x="449251" y="348487"/>
                    <a:pt x="348487" y="449251"/>
                    <a:pt x="224625" y="449251"/>
                  </a:cubicBezTo>
                  <a:close/>
                  <a:moveTo>
                    <a:pt x="224625" y="4791"/>
                  </a:moveTo>
                  <a:cubicBezTo>
                    <a:pt x="103409" y="4791"/>
                    <a:pt x="4791" y="103409"/>
                    <a:pt x="4791" y="224625"/>
                  </a:cubicBezTo>
                  <a:cubicBezTo>
                    <a:pt x="4791" y="345842"/>
                    <a:pt x="103409" y="444460"/>
                    <a:pt x="224625" y="444460"/>
                  </a:cubicBezTo>
                  <a:cubicBezTo>
                    <a:pt x="345842" y="444460"/>
                    <a:pt x="444460" y="345842"/>
                    <a:pt x="444460" y="224625"/>
                  </a:cubicBezTo>
                  <a:cubicBezTo>
                    <a:pt x="444460" y="103409"/>
                    <a:pt x="345842" y="4791"/>
                    <a:pt x="224625" y="4791"/>
                  </a:cubicBezTo>
                  <a:close/>
                </a:path>
              </a:pathLst>
            </a:custGeom>
            <a:grpFill/>
            <a:ln w="4782" cap="flat">
              <a:noFill/>
              <a:prstDash val="solid"/>
              <a:miter/>
            </a:ln>
          </p:spPr>
          <p:txBody>
            <a:bodyPr rtlCol="0" anchor="ctr"/>
            <a:lstStyle/>
            <a:p>
              <a:endParaRPr lang="en-US"/>
            </a:p>
          </p:txBody>
        </p:sp>
        <p:sp>
          <p:nvSpPr>
            <p:cNvPr id="507" name="Freeform: Shape 506">
              <a:extLst>
                <a:ext uri="{FF2B5EF4-FFF2-40B4-BE49-F238E27FC236}">
                  <a16:creationId xmlns:a16="http://schemas.microsoft.com/office/drawing/2014/main" id="{24F0BF17-B731-9D6B-33EC-97EEC897AE0C}"/>
                </a:ext>
              </a:extLst>
            </p:cNvPr>
            <p:cNvSpPr/>
            <p:nvPr/>
          </p:nvSpPr>
          <p:spPr>
            <a:xfrm>
              <a:off x="430899" y="537174"/>
              <a:ext cx="389545" cy="389545"/>
            </a:xfrm>
            <a:custGeom>
              <a:avLst/>
              <a:gdLst>
                <a:gd name="connsiteX0" fmla="*/ 194773 w 389545"/>
                <a:gd name="connsiteY0" fmla="*/ 389545 h 389545"/>
                <a:gd name="connsiteX1" fmla="*/ 0 w 389545"/>
                <a:gd name="connsiteY1" fmla="*/ 194773 h 389545"/>
                <a:gd name="connsiteX2" fmla="*/ 194773 w 389545"/>
                <a:gd name="connsiteY2" fmla="*/ 0 h 389545"/>
                <a:gd name="connsiteX3" fmla="*/ 389545 w 389545"/>
                <a:gd name="connsiteY3" fmla="*/ 194773 h 389545"/>
                <a:gd name="connsiteX4" fmla="*/ 194773 w 389545"/>
                <a:gd name="connsiteY4" fmla="*/ 389545 h 389545"/>
                <a:gd name="connsiteX5" fmla="*/ 194773 w 389545"/>
                <a:gd name="connsiteY5" fmla="*/ 4791 h 389545"/>
                <a:gd name="connsiteX6" fmla="*/ 4791 w 389545"/>
                <a:gd name="connsiteY6" fmla="*/ 194773 h 389545"/>
                <a:gd name="connsiteX7" fmla="*/ 194773 w 389545"/>
                <a:gd name="connsiteY7" fmla="*/ 384754 h 389545"/>
                <a:gd name="connsiteX8" fmla="*/ 384754 w 389545"/>
                <a:gd name="connsiteY8" fmla="*/ 194773 h 389545"/>
                <a:gd name="connsiteX9" fmla="*/ 194773 w 389545"/>
                <a:gd name="connsiteY9" fmla="*/ 4791 h 389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9545" h="389545">
                  <a:moveTo>
                    <a:pt x="194773" y="389545"/>
                  </a:moveTo>
                  <a:cubicBezTo>
                    <a:pt x="87373" y="389545"/>
                    <a:pt x="0" y="302172"/>
                    <a:pt x="0" y="194773"/>
                  </a:cubicBezTo>
                  <a:cubicBezTo>
                    <a:pt x="0" y="87373"/>
                    <a:pt x="87373" y="0"/>
                    <a:pt x="194773" y="0"/>
                  </a:cubicBezTo>
                  <a:cubicBezTo>
                    <a:pt x="302172" y="0"/>
                    <a:pt x="389545" y="87373"/>
                    <a:pt x="389545" y="194773"/>
                  </a:cubicBezTo>
                  <a:cubicBezTo>
                    <a:pt x="389545" y="302172"/>
                    <a:pt x="302172" y="389545"/>
                    <a:pt x="194773" y="389545"/>
                  </a:cubicBezTo>
                  <a:close/>
                  <a:moveTo>
                    <a:pt x="194773" y="4791"/>
                  </a:moveTo>
                  <a:cubicBezTo>
                    <a:pt x="90018" y="4791"/>
                    <a:pt x="4791" y="90018"/>
                    <a:pt x="4791" y="194773"/>
                  </a:cubicBezTo>
                  <a:cubicBezTo>
                    <a:pt x="4791" y="299528"/>
                    <a:pt x="90018" y="384754"/>
                    <a:pt x="194773" y="384754"/>
                  </a:cubicBezTo>
                  <a:cubicBezTo>
                    <a:pt x="299528" y="384754"/>
                    <a:pt x="384754" y="299528"/>
                    <a:pt x="384754" y="194773"/>
                  </a:cubicBezTo>
                  <a:cubicBezTo>
                    <a:pt x="384754" y="90018"/>
                    <a:pt x="299528" y="4791"/>
                    <a:pt x="194773" y="4791"/>
                  </a:cubicBezTo>
                  <a:close/>
                </a:path>
              </a:pathLst>
            </a:custGeom>
            <a:grpFill/>
            <a:ln w="4782" cap="flat">
              <a:noFill/>
              <a:prstDash val="solid"/>
              <a:miter/>
            </a:ln>
          </p:spPr>
          <p:txBody>
            <a:bodyPr rtlCol="0" anchor="ctr"/>
            <a:lstStyle/>
            <a:p>
              <a:endParaRPr lang="en-US"/>
            </a:p>
          </p:txBody>
        </p:sp>
        <p:sp>
          <p:nvSpPr>
            <p:cNvPr id="508" name="Freeform: Shape 507">
              <a:extLst>
                <a:ext uri="{FF2B5EF4-FFF2-40B4-BE49-F238E27FC236}">
                  <a16:creationId xmlns:a16="http://schemas.microsoft.com/office/drawing/2014/main" id="{5F29985D-DA31-049A-EF16-F7F4C0D54E9D}"/>
                </a:ext>
              </a:extLst>
            </p:cNvPr>
            <p:cNvSpPr/>
            <p:nvPr/>
          </p:nvSpPr>
          <p:spPr>
            <a:xfrm>
              <a:off x="460752" y="567027"/>
              <a:ext cx="329840" cy="329840"/>
            </a:xfrm>
            <a:custGeom>
              <a:avLst/>
              <a:gdLst>
                <a:gd name="connsiteX0" fmla="*/ 164920 w 329840"/>
                <a:gd name="connsiteY0" fmla="*/ 329840 h 329840"/>
                <a:gd name="connsiteX1" fmla="*/ 0 w 329840"/>
                <a:gd name="connsiteY1" fmla="*/ 164920 h 329840"/>
                <a:gd name="connsiteX2" fmla="*/ 164920 w 329840"/>
                <a:gd name="connsiteY2" fmla="*/ 0 h 329840"/>
                <a:gd name="connsiteX3" fmla="*/ 329840 w 329840"/>
                <a:gd name="connsiteY3" fmla="*/ 164920 h 329840"/>
                <a:gd name="connsiteX4" fmla="*/ 164920 w 329840"/>
                <a:gd name="connsiteY4" fmla="*/ 329840 h 329840"/>
                <a:gd name="connsiteX5" fmla="*/ 164920 w 329840"/>
                <a:gd name="connsiteY5" fmla="*/ 4791 h 329840"/>
                <a:gd name="connsiteX6" fmla="*/ 4791 w 329840"/>
                <a:gd name="connsiteY6" fmla="*/ 164920 h 329840"/>
                <a:gd name="connsiteX7" fmla="*/ 164920 w 329840"/>
                <a:gd name="connsiteY7" fmla="*/ 325049 h 329840"/>
                <a:gd name="connsiteX8" fmla="*/ 325049 w 329840"/>
                <a:gd name="connsiteY8" fmla="*/ 164920 h 329840"/>
                <a:gd name="connsiteX9" fmla="*/ 164920 w 329840"/>
                <a:gd name="connsiteY9" fmla="*/ 4791 h 329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29840" h="329840">
                  <a:moveTo>
                    <a:pt x="164920" y="329840"/>
                  </a:moveTo>
                  <a:cubicBezTo>
                    <a:pt x="73987" y="329840"/>
                    <a:pt x="0" y="255858"/>
                    <a:pt x="0" y="164920"/>
                  </a:cubicBezTo>
                  <a:cubicBezTo>
                    <a:pt x="0" y="73982"/>
                    <a:pt x="73987" y="0"/>
                    <a:pt x="164920" y="0"/>
                  </a:cubicBezTo>
                  <a:cubicBezTo>
                    <a:pt x="255853" y="0"/>
                    <a:pt x="329840" y="73982"/>
                    <a:pt x="329840" y="164920"/>
                  </a:cubicBezTo>
                  <a:cubicBezTo>
                    <a:pt x="329840" y="255858"/>
                    <a:pt x="255853" y="329840"/>
                    <a:pt x="164920" y="329840"/>
                  </a:cubicBezTo>
                  <a:close/>
                  <a:moveTo>
                    <a:pt x="164920" y="4791"/>
                  </a:moveTo>
                  <a:cubicBezTo>
                    <a:pt x="76622" y="4791"/>
                    <a:pt x="4791" y="76627"/>
                    <a:pt x="4791" y="164920"/>
                  </a:cubicBezTo>
                  <a:cubicBezTo>
                    <a:pt x="4791" y="253213"/>
                    <a:pt x="76622" y="325049"/>
                    <a:pt x="164920" y="325049"/>
                  </a:cubicBezTo>
                  <a:cubicBezTo>
                    <a:pt x="253218" y="325049"/>
                    <a:pt x="325049" y="253213"/>
                    <a:pt x="325049" y="164920"/>
                  </a:cubicBezTo>
                  <a:cubicBezTo>
                    <a:pt x="325049" y="76627"/>
                    <a:pt x="253218" y="4791"/>
                    <a:pt x="164920" y="4791"/>
                  </a:cubicBezTo>
                  <a:close/>
                </a:path>
              </a:pathLst>
            </a:custGeom>
            <a:grpFill/>
            <a:ln w="4782" cap="flat">
              <a:noFill/>
              <a:prstDash val="solid"/>
              <a:miter/>
            </a:ln>
          </p:spPr>
          <p:txBody>
            <a:bodyPr rtlCol="0" anchor="ctr"/>
            <a:lstStyle/>
            <a:p>
              <a:endParaRPr lang="en-US"/>
            </a:p>
          </p:txBody>
        </p:sp>
        <p:sp>
          <p:nvSpPr>
            <p:cNvPr id="509" name="Freeform: Shape 508">
              <a:extLst>
                <a:ext uri="{FF2B5EF4-FFF2-40B4-BE49-F238E27FC236}">
                  <a16:creationId xmlns:a16="http://schemas.microsoft.com/office/drawing/2014/main" id="{16A45F5B-6FF6-5631-D5C8-0F8302FDF1FE}"/>
                </a:ext>
              </a:extLst>
            </p:cNvPr>
            <p:cNvSpPr/>
            <p:nvPr/>
          </p:nvSpPr>
          <p:spPr>
            <a:xfrm>
              <a:off x="490604" y="596880"/>
              <a:ext cx="270134" cy="270134"/>
            </a:xfrm>
            <a:custGeom>
              <a:avLst/>
              <a:gdLst>
                <a:gd name="connsiteX0" fmla="*/ 135067 w 270134"/>
                <a:gd name="connsiteY0" fmla="*/ 270135 h 270134"/>
                <a:gd name="connsiteX1" fmla="*/ 0 w 270134"/>
                <a:gd name="connsiteY1" fmla="*/ 135067 h 270134"/>
                <a:gd name="connsiteX2" fmla="*/ 135067 w 270134"/>
                <a:gd name="connsiteY2" fmla="*/ 0 h 270134"/>
                <a:gd name="connsiteX3" fmla="*/ 270135 w 270134"/>
                <a:gd name="connsiteY3" fmla="*/ 135067 h 270134"/>
                <a:gd name="connsiteX4" fmla="*/ 135067 w 270134"/>
                <a:gd name="connsiteY4" fmla="*/ 270135 h 270134"/>
                <a:gd name="connsiteX5" fmla="*/ 135067 w 270134"/>
                <a:gd name="connsiteY5" fmla="*/ 4791 h 270134"/>
                <a:gd name="connsiteX6" fmla="*/ 4791 w 270134"/>
                <a:gd name="connsiteY6" fmla="*/ 135067 h 270134"/>
                <a:gd name="connsiteX7" fmla="*/ 135067 w 270134"/>
                <a:gd name="connsiteY7" fmla="*/ 265344 h 270134"/>
                <a:gd name="connsiteX8" fmla="*/ 265344 w 270134"/>
                <a:gd name="connsiteY8" fmla="*/ 135067 h 270134"/>
                <a:gd name="connsiteX9" fmla="*/ 135067 w 270134"/>
                <a:gd name="connsiteY9" fmla="*/ 4791 h 270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70134" h="270134">
                  <a:moveTo>
                    <a:pt x="135067" y="270135"/>
                  </a:moveTo>
                  <a:cubicBezTo>
                    <a:pt x="60592" y="270135"/>
                    <a:pt x="0" y="209543"/>
                    <a:pt x="0" y="135067"/>
                  </a:cubicBezTo>
                  <a:cubicBezTo>
                    <a:pt x="0" y="60592"/>
                    <a:pt x="60592" y="0"/>
                    <a:pt x="135067" y="0"/>
                  </a:cubicBezTo>
                  <a:cubicBezTo>
                    <a:pt x="209543" y="0"/>
                    <a:pt x="270135" y="60592"/>
                    <a:pt x="270135" y="135067"/>
                  </a:cubicBezTo>
                  <a:cubicBezTo>
                    <a:pt x="270135" y="209543"/>
                    <a:pt x="209543" y="270135"/>
                    <a:pt x="135067" y="270135"/>
                  </a:cubicBezTo>
                  <a:close/>
                  <a:moveTo>
                    <a:pt x="135067" y="4791"/>
                  </a:moveTo>
                  <a:cubicBezTo>
                    <a:pt x="63231" y="4791"/>
                    <a:pt x="4791" y="63231"/>
                    <a:pt x="4791" y="135067"/>
                  </a:cubicBezTo>
                  <a:cubicBezTo>
                    <a:pt x="4791" y="206903"/>
                    <a:pt x="63231" y="265344"/>
                    <a:pt x="135067" y="265344"/>
                  </a:cubicBezTo>
                  <a:cubicBezTo>
                    <a:pt x="206903" y="265344"/>
                    <a:pt x="265344" y="206903"/>
                    <a:pt x="265344" y="135067"/>
                  </a:cubicBezTo>
                  <a:cubicBezTo>
                    <a:pt x="265344" y="63231"/>
                    <a:pt x="206903" y="4791"/>
                    <a:pt x="135067" y="4791"/>
                  </a:cubicBezTo>
                  <a:close/>
                </a:path>
              </a:pathLst>
            </a:custGeom>
            <a:grpFill/>
            <a:ln w="4782" cap="flat">
              <a:noFill/>
              <a:prstDash val="solid"/>
              <a:miter/>
            </a:ln>
          </p:spPr>
          <p:txBody>
            <a:bodyPr rtlCol="0" anchor="ctr"/>
            <a:lstStyle/>
            <a:p>
              <a:endParaRPr lang="en-US"/>
            </a:p>
          </p:txBody>
        </p:sp>
        <p:sp>
          <p:nvSpPr>
            <p:cNvPr id="510" name="Freeform: Shape 509">
              <a:extLst>
                <a:ext uri="{FF2B5EF4-FFF2-40B4-BE49-F238E27FC236}">
                  <a16:creationId xmlns:a16="http://schemas.microsoft.com/office/drawing/2014/main" id="{FD8B137E-28BD-88CB-EB8A-A2BB81D7A9D1}"/>
                </a:ext>
              </a:extLst>
            </p:cNvPr>
            <p:cNvSpPr/>
            <p:nvPr/>
          </p:nvSpPr>
          <p:spPr>
            <a:xfrm>
              <a:off x="520452" y="626732"/>
              <a:ext cx="210439" cy="210429"/>
            </a:xfrm>
            <a:custGeom>
              <a:avLst/>
              <a:gdLst>
                <a:gd name="connsiteX0" fmla="*/ 105220 w 210439"/>
                <a:gd name="connsiteY0" fmla="*/ 210430 h 210429"/>
                <a:gd name="connsiteX1" fmla="*/ 0 w 210439"/>
                <a:gd name="connsiteY1" fmla="*/ 105215 h 210429"/>
                <a:gd name="connsiteX2" fmla="*/ 105220 w 210439"/>
                <a:gd name="connsiteY2" fmla="*/ 0 h 210429"/>
                <a:gd name="connsiteX3" fmla="*/ 210439 w 210439"/>
                <a:gd name="connsiteY3" fmla="*/ 105215 h 210429"/>
                <a:gd name="connsiteX4" fmla="*/ 105220 w 210439"/>
                <a:gd name="connsiteY4" fmla="*/ 210430 h 210429"/>
                <a:gd name="connsiteX5" fmla="*/ 105220 w 210439"/>
                <a:gd name="connsiteY5" fmla="*/ 4791 h 210429"/>
                <a:gd name="connsiteX6" fmla="*/ 4791 w 210439"/>
                <a:gd name="connsiteY6" fmla="*/ 105215 h 210429"/>
                <a:gd name="connsiteX7" fmla="*/ 105220 w 210439"/>
                <a:gd name="connsiteY7" fmla="*/ 205639 h 210429"/>
                <a:gd name="connsiteX8" fmla="*/ 205648 w 210439"/>
                <a:gd name="connsiteY8" fmla="*/ 105215 h 210429"/>
                <a:gd name="connsiteX9" fmla="*/ 105220 w 210439"/>
                <a:gd name="connsiteY9" fmla="*/ 4791 h 2104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0439" h="210429">
                  <a:moveTo>
                    <a:pt x="105220" y="210430"/>
                  </a:moveTo>
                  <a:cubicBezTo>
                    <a:pt x="47206" y="210430"/>
                    <a:pt x="0" y="163229"/>
                    <a:pt x="0" y="105215"/>
                  </a:cubicBezTo>
                  <a:cubicBezTo>
                    <a:pt x="0" y="47201"/>
                    <a:pt x="47206" y="0"/>
                    <a:pt x="105220" y="0"/>
                  </a:cubicBezTo>
                  <a:cubicBezTo>
                    <a:pt x="163234" y="0"/>
                    <a:pt x="210439" y="47201"/>
                    <a:pt x="210439" y="105215"/>
                  </a:cubicBezTo>
                  <a:cubicBezTo>
                    <a:pt x="210439" y="163229"/>
                    <a:pt x="163234" y="210430"/>
                    <a:pt x="105220" y="210430"/>
                  </a:cubicBezTo>
                  <a:close/>
                  <a:moveTo>
                    <a:pt x="105220" y="4791"/>
                  </a:moveTo>
                  <a:cubicBezTo>
                    <a:pt x="49841" y="4791"/>
                    <a:pt x="4791" y="49841"/>
                    <a:pt x="4791" y="105215"/>
                  </a:cubicBezTo>
                  <a:cubicBezTo>
                    <a:pt x="4791" y="160589"/>
                    <a:pt x="49841" y="205639"/>
                    <a:pt x="105220" y="205639"/>
                  </a:cubicBezTo>
                  <a:cubicBezTo>
                    <a:pt x="160599" y="205639"/>
                    <a:pt x="205648" y="160589"/>
                    <a:pt x="205648" y="105215"/>
                  </a:cubicBezTo>
                  <a:cubicBezTo>
                    <a:pt x="205648" y="49841"/>
                    <a:pt x="160599" y="4791"/>
                    <a:pt x="105220" y="4791"/>
                  </a:cubicBezTo>
                  <a:close/>
                </a:path>
              </a:pathLst>
            </a:custGeom>
            <a:grpFill/>
            <a:ln w="4782" cap="flat">
              <a:noFill/>
              <a:prstDash val="solid"/>
              <a:miter/>
            </a:ln>
          </p:spPr>
          <p:txBody>
            <a:bodyPr rtlCol="0" anchor="ctr"/>
            <a:lstStyle/>
            <a:p>
              <a:endParaRPr lang="en-US"/>
            </a:p>
          </p:txBody>
        </p:sp>
        <p:sp>
          <p:nvSpPr>
            <p:cNvPr id="511" name="Freeform: Shape 510">
              <a:extLst>
                <a:ext uri="{FF2B5EF4-FFF2-40B4-BE49-F238E27FC236}">
                  <a16:creationId xmlns:a16="http://schemas.microsoft.com/office/drawing/2014/main" id="{04BF8F27-A1AD-95F7-B00C-3D54EF7DF40B}"/>
                </a:ext>
              </a:extLst>
            </p:cNvPr>
            <p:cNvSpPr/>
            <p:nvPr/>
          </p:nvSpPr>
          <p:spPr>
            <a:xfrm>
              <a:off x="550309" y="656580"/>
              <a:ext cx="150724" cy="150733"/>
            </a:xfrm>
            <a:custGeom>
              <a:avLst/>
              <a:gdLst>
                <a:gd name="connsiteX0" fmla="*/ 75362 w 150724"/>
                <a:gd name="connsiteY0" fmla="*/ 150734 h 150733"/>
                <a:gd name="connsiteX1" fmla="*/ 0 w 150724"/>
                <a:gd name="connsiteY1" fmla="*/ 75367 h 150733"/>
                <a:gd name="connsiteX2" fmla="*/ 75362 w 150724"/>
                <a:gd name="connsiteY2" fmla="*/ 0 h 150733"/>
                <a:gd name="connsiteX3" fmla="*/ 150724 w 150724"/>
                <a:gd name="connsiteY3" fmla="*/ 75367 h 150733"/>
                <a:gd name="connsiteX4" fmla="*/ 75362 w 150724"/>
                <a:gd name="connsiteY4" fmla="*/ 150734 h 150733"/>
                <a:gd name="connsiteX5" fmla="*/ 75362 w 150724"/>
                <a:gd name="connsiteY5" fmla="*/ 4791 h 150733"/>
                <a:gd name="connsiteX6" fmla="*/ 4791 w 150724"/>
                <a:gd name="connsiteY6" fmla="*/ 75367 h 150733"/>
                <a:gd name="connsiteX7" fmla="*/ 75362 w 150724"/>
                <a:gd name="connsiteY7" fmla="*/ 145943 h 150733"/>
                <a:gd name="connsiteX8" fmla="*/ 145933 w 150724"/>
                <a:gd name="connsiteY8" fmla="*/ 75367 h 150733"/>
                <a:gd name="connsiteX9" fmla="*/ 75362 w 150724"/>
                <a:gd name="connsiteY9" fmla="*/ 4791 h 150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0724" h="150733">
                  <a:moveTo>
                    <a:pt x="75362" y="150734"/>
                  </a:moveTo>
                  <a:cubicBezTo>
                    <a:pt x="33805" y="150734"/>
                    <a:pt x="0" y="116924"/>
                    <a:pt x="0" y="75367"/>
                  </a:cubicBezTo>
                  <a:cubicBezTo>
                    <a:pt x="0" y="33810"/>
                    <a:pt x="33810" y="0"/>
                    <a:pt x="75362" y="0"/>
                  </a:cubicBezTo>
                  <a:cubicBezTo>
                    <a:pt x="116914" y="0"/>
                    <a:pt x="150724" y="33810"/>
                    <a:pt x="150724" y="75367"/>
                  </a:cubicBezTo>
                  <a:cubicBezTo>
                    <a:pt x="150724" y="116924"/>
                    <a:pt x="116919" y="150734"/>
                    <a:pt x="75362" y="150734"/>
                  </a:cubicBezTo>
                  <a:close/>
                  <a:moveTo>
                    <a:pt x="75362" y="4791"/>
                  </a:moveTo>
                  <a:cubicBezTo>
                    <a:pt x="36450" y="4791"/>
                    <a:pt x="4791" y="36450"/>
                    <a:pt x="4791" y="75367"/>
                  </a:cubicBezTo>
                  <a:cubicBezTo>
                    <a:pt x="4791" y="114284"/>
                    <a:pt x="36450" y="145943"/>
                    <a:pt x="75362" y="145943"/>
                  </a:cubicBezTo>
                  <a:cubicBezTo>
                    <a:pt x="114274" y="145943"/>
                    <a:pt x="145933" y="114284"/>
                    <a:pt x="145933" y="75367"/>
                  </a:cubicBezTo>
                  <a:cubicBezTo>
                    <a:pt x="145933" y="36450"/>
                    <a:pt x="114274" y="4791"/>
                    <a:pt x="75362" y="4791"/>
                  </a:cubicBezTo>
                  <a:close/>
                </a:path>
              </a:pathLst>
            </a:custGeom>
            <a:grpFill/>
            <a:ln w="4782" cap="flat">
              <a:noFill/>
              <a:prstDash val="solid"/>
              <a:miter/>
            </a:ln>
          </p:spPr>
          <p:txBody>
            <a:bodyPr rtlCol="0" anchor="ctr"/>
            <a:lstStyle/>
            <a:p>
              <a:endParaRPr lang="en-US"/>
            </a:p>
          </p:txBody>
        </p:sp>
        <p:sp>
          <p:nvSpPr>
            <p:cNvPr id="512" name="Freeform: Shape 511">
              <a:extLst>
                <a:ext uri="{FF2B5EF4-FFF2-40B4-BE49-F238E27FC236}">
                  <a16:creationId xmlns:a16="http://schemas.microsoft.com/office/drawing/2014/main" id="{2A0494B3-1037-29B0-7030-3B67AA1CDD35}"/>
                </a:ext>
              </a:extLst>
            </p:cNvPr>
            <p:cNvSpPr/>
            <p:nvPr/>
          </p:nvSpPr>
          <p:spPr>
            <a:xfrm>
              <a:off x="580157" y="686433"/>
              <a:ext cx="91028" cy="91028"/>
            </a:xfrm>
            <a:custGeom>
              <a:avLst/>
              <a:gdLst>
                <a:gd name="connsiteX0" fmla="*/ 45514 w 91028"/>
                <a:gd name="connsiteY0" fmla="*/ 91029 h 91028"/>
                <a:gd name="connsiteX1" fmla="*/ 0 w 91028"/>
                <a:gd name="connsiteY1" fmla="*/ 45514 h 91028"/>
                <a:gd name="connsiteX2" fmla="*/ 45514 w 91028"/>
                <a:gd name="connsiteY2" fmla="*/ 0 h 91028"/>
                <a:gd name="connsiteX3" fmla="*/ 91029 w 91028"/>
                <a:gd name="connsiteY3" fmla="*/ 45514 h 91028"/>
                <a:gd name="connsiteX4" fmla="*/ 45514 w 91028"/>
                <a:gd name="connsiteY4" fmla="*/ 91029 h 91028"/>
                <a:gd name="connsiteX5" fmla="*/ 45514 w 91028"/>
                <a:gd name="connsiteY5" fmla="*/ 4791 h 91028"/>
                <a:gd name="connsiteX6" fmla="*/ 4791 w 91028"/>
                <a:gd name="connsiteY6" fmla="*/ 45514 h 91028"/>
                <a:gd name="connsiteX7" fmla="*/ 45514 w 91028"/>
                <a:gd name="connsiteY7" fmla="*/ 86238 h 91028"/>
                <a:gd name="connsiteX8" fmla="*/ 86238 w 91028"/>
                <a:gd name="connsiteY8" fmla="*/ 45514 h 91028"/>
                <a:gd name="connsiteX9" fmla="*/ 45514 w 91028"/>
                <a:gd name="connsiteY9" fmla="*/ 4791 h 91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1028" h="91028">
                  <a:moveTo>
                    <a:pt x="45514" y="91029"/>
                  </a:moveTo>
                  <a:cubicBezTo>
                    <a:pt x="20419" y="91029"/>
                    <a:pt x="0" y="70610"/>
                    <a:pt x="0" y="45514"/>
                  </a:cubicBezTo>
                  <a:cubicBezTo>
                    <a:pt x="0" y="20419"/>
                    <a:pt x="20419" y="0"/>
                    <a:pt x="45514" y="0"/>
                  </a:cubicBezTo>
                  <a:cubicBezTo>
                    <a:pt x="70610" y="0"/>
                    <a:pt x="91029" y="20419"/>
                    <a:pt x="91029" y="45514"/>
                  </a:cubicBezTo>
                  <a:cubicBezTo>
                    <a:pt x="91029" y="70610"/>
                    <a:pt x="70610" y="91029"/>
                    <a:pt x="45514" y="91029"/>
                  </a:cubicBezTo>
                  <a:close/>
                  <a:moveTo>
                    <a:pt x="45514" y="4791"/>
                  </a:moveTo>
                  <a:cubicBezTo>
                    <a:pt x="23059" y="4791"/>
                    <a:pt x="4791" y="23059"/>
                    <a:pt x="4791" y="45514"/>
                  </a:cubicBezTo>
                  <a:cubicBezTo>
                    <a:pt x="4791" y="67970"/>
                    <a:pt x="23059" y="86238"/>
                    <a:pt x="45514" y="86238"/>
                  </a:cubicBezTo>
                  <a:cubicBezTo>
                    <a:pt x="67970" y="86238"/>
                    <a:pt x="86238" y="67970"/>
                    <a:pt x="86238" y="45514"/>
                  </a:cubicBezTo>
                  <a:cubicBezTo>
                    <a:pt x="86238" y="23059"/>
                    <a:pt x="67970" y="4791"/>
                    <a:pt x="45514" y="4791"/>
                  </a:cubicBezTo>
                  <a:close/>
                </a:path>
              </a:pathLst>
            </a:custGeom>
            <a:grpFill/>
            <a:ln w="4782" cap="flat">
              <a:noFill/>
              <a:prstDash val="solid"/>
              <a:miter/>
            </a:ln>
          </p:spPr>
          <p:txBody>
            <a:bodyPr rtlCol="0" anchor="ctr"/>
            <a:lstStyle/>
            <a:p>
              <a:endParaRPr lang="en-US"/>
            </a:p>
          </p:txBody>
        </p:sp>
      </p:grpSp>
    </p:spTree>
    <p:extLst>
      <p:ext uri="{BB962C8B-B14F-4D97-AF65-F5344CB8AC3E}">
        <p14:creationId xmlns:p14="http://schemas.microsoft.com/office/powerpoint/2010/main" val="780084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Times New Roman"/>
                <a:ea typeface="+mn-ea"/>
                <a:cs typeface="+mn-cs"/>
              </a:rPr>
              <a:t>www.actuariesindia.org</a:t>
            </a:r>
          </a:p>
        </p:txBody>
      </p:sp>
      <p:sp>
        <p:nvSpPr>
          <p:cNvPr id="41" name="Oval 40">
            <a:extLst>
              <a:ext uri="{FF2B5EF4-FFF2-40B4-BE49-F238E27FC236}">
                <a16:creationId xmlns:a16="http://schemas.microsoft.com/office/drawing/2014/main" id="{757D71CE-7786-44C8-EFE0-272F3CF26DCB}"/>
              </a:ext>
            </a:extLst>
          </p:cNvPr>
          <p:cNvSpPr/>
          <p:nvPr/>
        </p:nvSpPr>
        <p:spPr bwMode="auto">
          <a:xfrm>
            <a:off x="6019800" y="1051165"/>
            <a:ext cx="228600" cy="228600"/>
          </a:xfrm>
          <a:prstGeom prst="ellipse">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pitchFamily="34" charset="0"/>
              <a:ea typeface="+mn-ea"/>
              <a:cs typeface="+mn-cs"/>
            </a:endParaRPr>
          </a:p>
        </p:txBody>
      </p:sp>
      <p:sp>
        <p:nvSpPr>
          <p:cNvPr id="20" name="Oval 19">
            <a:extLst>
              <a:ext uri="{FF2B5EF4-FFF2-40B4-BE49-F238E27FC236}">
                <a16:creationId xmlns:a16="http://schemas.microsoft.com/office/drawing/2014/main" id="{B60D9814-E95B-F933-1EB4-BFE82013EF16}"/>
              </a:ext>
            </a:extLst>
          </p:cNvPr>
          <p:cNvSpPr/>
          <p:nvPr/>
        </p:nvSpPr>
        <p:spPr bwMode="auto">
          <a:xfrm>
            <a:off x="5382070" y="6274956"/>
            <a:ext cx="228600" cy="228600"/>
          </a:xfrm>
          <a:prstGeom prst="ellipse">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pitchFamily="34" charset="0"/>
              <a:ea typeface="+mn-ea"/>
              <a:cs typeface="+mn-cs"/>
            </a:endParaRPr>
          </a:p>
        </p:txBody>
      </p:sp>
      <p:sp>
        <p:nvSpPr>
          <p:cNvPr id="7" name="Rectangle 6">
            <a:extLst>
              <a:ext uri="{FF2B5EF4-FFF2-40B4-BE49-F238E27FC236}">
                <a16:creationId xmlns:a16="http://schemas.microsoft.com/office/drawing/2014/main" id="{F5935430-5825-3FCD-824A-E67047DD930C}"/>
              </a:ext>
            </a:extLst>
          </p:cNvPr>
          <p:cNvSpPr/>
          <p:nvPr/>
        </p:nvSpPr>
        <p:spPr bwMode="auto">
          <a:xfrm>
            <a:off x="1897324" y="1473884"/>
            <a:ext cx="10294676" cy="3919566"/>
          </a:xfrm>
          <a:prstGeom prst="rect">
            <a:avLst/>
          </a:prstGeom>
          <a:gradFill flip="none" rotWithShape="1">
            <a:gsLst>
              <a:gs pos="0">
                <a:srgbClr val="E6E6E6"/>
              </a:gs>
              <a:gs pos="48000">
                <a:schemeClr val="accent3">
                  <a:lumMod val="97000"/>
                  <a:lumOff val="3000"/>
                </a:schemeClr>
              </a:gs>
              <a:gs pos="100000">
                <a:schemeClr val="accent3">
                  <a:lumMod val="60000"/>
                  <a:lumOff val="40000"/>
                </a:schemeClr>
              </a:gs>
            </a:gsLst>
            <a:path path="circle">
              <a:fillToRect l="100000" t="100000"/>
            </a:path>
            <a:tileRect r="-100000" b="-100000"/>
          </a:gra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l"/>
            <a:r>
              <a:rPr lang="en-US" altLang="en-US" sz="2800" kern="0">
                <a:solidFill>
                  <a:schemeClr val="tx1"/>
                </a:solidFill>
                <a:latin typeface="+mn-lt"/>
              </a:rPr>
              <a:t>History of US Pension Plans: How did we get here?</a:t>
            </a:r>
          </a:p>
          <a:p>
            <a:pPr marL="457200" indent="-457200" algn="l">
              <a:buFont typeface="Arial" panose="020B0604020202020204" pitchFamily="34" charset="0"/>
              <a:buChar char="•"/>
            </a:pPr>
            <a:endParaRPr lang="en-US" altLang="en-US" sz="2800" kern="0">
              <a:solidFill>
                <a:schemeClr val="tx1"/>
              </a:solidFill>
              <a:latin typeface="+mn-lt"/>
            </a:endParaRPr>
          </a:p>
          <a:p>
            <a:pPr marL="457200" indent="-457200" algn="l">
              <a:buFont typeface="Arial" panose="020B0604020202020204" pitchFamily="34" charset="0"/>
              <a:buChar char="•"/>
            </a:pPr>
            <a:endParaRPr lang="en-US" altLang="en-US" sz="2800" kern="0">
              <a:solidFill>
                <a:schemeClr val="tx1"/>
              </a:solidFill>
              <a:latin typeface="+mn-lt"/>
            </a:endParaRPr>
          </a:p>
          <a:p>
            <a:pPr marL="457200" indent="-457200" algn="l">
              <a:buFont typeface="Arial" panose="020B0604020202020204" pitchFamily="34" charset="0"/>
              <a:buChar char="•"/>
            </a:pPr>
            <a:endParaRPr lang="en-US" altLang="en-US" sz="2800" kern="0">
              <a:solidFill>
                <a:schemeClr val="tx1"/>
              </a:solidFill>
              <a:latin typeface="+mn-lt"/>
            </a:endParaRPr>
          </a:p>
        </p:txBody>
      </p:sp>
    </p:spTree>
    <p:extLst>
      <p:ext uri="{BB962C8B-B14F-4D97-AF65-F5344CB8AC3E}">
        <p14:creationId xmlns:p14="http://schemas.microsoft.com/office/powerpoint/2010/main" val="9944146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897323" y="195744"/>
            <a:ext cx="80925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0" i="0" u="none" strike="noStrike" kern="0" cap="none" spc="0" normalizeH="0" baseline="0" noProof="0">
                <a:ln>
                  <a:noFill/>
                </a:ln>
                <a:solidFill>
                  <a:srgbClr val="000000"/>
                </a:solidFill>
                <a:effectLst/>
                <a:uLnTx/>
                <a:uFillTx/>
                <a:latin typeface="Arial"/>
                <a:ea typeface="+mj-ea"/>
                <a:cs typeface="+mj-cs"/>
              </a:rPr>
              <a:t>Historical background on US Pension plans</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Times New Roman"/>
                <a:ea typeface="+mn-ea"/>
                <a:cs typeface="+mn-cs"/>
              </a:rPr>
              <a:t>www.actuariesindia.org</a:t>
            </a:r>
          </a:p>
        </p:txBody>
      </p:sp>
      <p:sp>
        <p:nvSpPr>
          <p:cNvPr id="7" name="Rectangle: Top Corners Rounded 6">
            <a:extLst>
              <a:ext uri="{FF2B5EF4-FFF2-40B4-BE49-F238E27FC236}">
                <a16:creationId xmlns:a16="http://schemas.microsoft.com/office/drawing/2014/main" id="{D95DE89A-7302-4214-49DC-9EB2468340ED}"/>
              </a:ext>
            </a:extLst>
          </p:cNvPr>
          <p:cNvSpPr/>
          <p:nvPr/>
        </p:nvSpPr>
        <p:spPr bwMode="auto">
          <a:xfrm rot="5400000">
            <a:off x="6898872" y="-1154966"/>
            <a:ext cx="159392" cy="9847947"/>
          </a:xfrm>
          <a:prstGeom prst="round2SameRect">
            <a:avLst/>
          </a:prstGeom>
          <a:solidFill>
            <a:schemeClr val="accent5">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pitchFamily="34" charset="0"/>
              <a:ea typeface="+mn-ea"/>
              <a:cs typeface="+mn-cs"/>
            </a:endParaRPr>
          </a:p>
        </p:txBody>
      </p:sp>
      <p:sp>
        <p:nvSpPr>
          <p:cNvPr id="35" name="Oval 34">
            <a:extLst>
              <a:ext uri="{FF2B5EF4-FFF2-40B4-BE49-F238E27FC236}">
                <a16:creationId xmlns:a16="http://schemas.microsoft.com/office/drawing/2014/main" id="{040398D7-32C4-7E5C-5415-C84F6423E1DB}"/>
              </a:ext>
            </a:extLst>
          </p:cNvPr>
          <p:cNvSpPr/>
          <p:nvPr/>
        </p:nvSpPr>
        <p:spPr bwMode="auto">
          <a:xfrm flipH="1">
            <a:off x="5902090" y="2497827"/>
            <a:ext cx="228600" cy="228600"/>
          </a:xfrm>
          <a:prstGeom prst="ellipse">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pitchFamily="34" charset="0"/>
              <a:ea typeface="+mn-ea"/>
              <a:cs typeface="+mn-cs"/>
            </a:endParaRPr>
          </a:p>
        </p:txBody>
      </p:sp>
      <p:sp>
        <p:nvSpPr>
          <p:cNvPr id="36" name="TextBox 35">
            <a:extLst>
              <a:ext uri="{FF2B5EF4-FFF2-40B4-BE49-F238E27FC236}">
                <a16:creationId xmlns:a16="http://schemas.microsoft.com/office/drawing/2014/main" id="{B588D60B-8DBA-D3BF-2502-CE5EAE7E62C3}"/>
              </a:ext>
            </a:extLst>
          </p:cNvPr>
          <p:cNvSpPr txBox="1"/>
          <p:nvPr/>
        </p:nvSpPr>
        <p:spPr>
          <a:xfrm flipH="1">
            <a:off x="2054592" y="4590186"/>
            <a:ext cx="2292545" cy="523220"/>
          </a:xfrm>
          <a:prstGeom prst="rect">
            <a:avLst/>
          </a:prstGeom>
          <a:solidFill>
            <a:schemeClr val="bg2">
              <a:lumMod val="20000"/>
              <a:lumOff val="80000"/>
            </a:schemeClr>
          </a:solidFill>
          <a:ln>
            <a:noFill/>
          </a:ln>
        </p:spPr>
        <p:style>
          <a:lnRef idx="2">
            <a:schemeClr val="accent3"/>
          </a:lnRef>
          <a:fillRef idx="1">
            <a:schemeClr val="lt1"/>
          </a:fillRef>
          <a:effectRef idx="0">
            <a:schemeClr val="accent3"/>
          </a:effectRef>
          <a:fontRef idx="minor">
            <a:schemeClr val="dk1"/>
          </a:fontRef>
        </p:style>
        <p:txBody>
          <a:bodyPr wrap="square" rtlCol="0">
            <a:spAutoFit/>
          </a:bodyPr>
          <a:lstStyle>
            <a:defPPr>
              <a:defRPr lang="en-US"/>
            </a:def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400" i="0" u="none" strike="noStrike" kern="1200" cap="none" spc="0" normalizeH="0" baseline="0" noProof="0">
                <a:ln>
                  <a:noFill/>
                </a:ln>
                <a:solidFill>
                  <a:srgbClr val="000000"/>
                </a:solidFill>
                <a:effectLst/>
                <a:uLnTx/>
                <a:uFillTx/>
                <a:latin typeface="Times New Roman"/>
                <a:ea typeface="+mn-ea"/>
                <a:cs typeface="+mn-cs"/>
              </a:rPr>
              <a:t>Life expectancy approx. </a:t>
            </a:r>
            <a:r>
              <a:rPr kumimoji="0" lang="en-US" sz="1400" b="1" i="0" u="none" strike="noStrike" kern="1200" cap="none" spc="0" normalizeH="0" baseline="0" noProof="0">
                <a:ln>
                  <a:noFill/>
                </a:ln>
                <a:solidFill>
                  <a:srgbClr val="000000"/>
                </a:solidFill>
                <a:effectLst/>
                <a:uLnTx/>
                <a:uFillTx/>
                <a:latin typeface="Times New Roman"/>
                <a:ea typeface="+mn-ea"/>
                <a:cs typeface="+mn-cs"/>
              </a:rPr>
              <a:t>49 years at birth</a:t>
            </a:r>
          </a:p>
        </p:txBody>
      </p:sp>
      <p:sp>
        <p:nvSpPr>
          <p:cNvPr id="38" name="TextBox 37">
            <a:extLst>
              <a:ext uri="{FF2B5EF4-FFF2-40B4-BE49-F238E27FC236}">
                <a16:creationId xmlns:a16="http://schemas.microsoft.com/office/drawing/2014/main" id="{7C9FBFA6-1387-188A-162C-B571E6308DDA}"/>
              </a:ext>
            </a:extLst>
          </p:cNvPr>
          <p:cNvSpPr txBox="1"/>
          <p:nvPr/>
        </p:nvSpPr>
        <p:spPr>
          <a:xfrm flipH="1">
            <a:off x="1970314" y="3819691"/>
            <a:ext cx="17145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i="0" u="none" strike="noStrike" kern="1200" cap="none" spc="0" normalizeH="0" baseline="0" noProof="0">
                <a:ln>
                  <a:noFill/>
                </a:ln>
                <a:solidFill>
                  <a:srgbClr val="000000"/>
                </a:solidFill>
                <a:effectLst/>
                <a:uLnTx/>
                <a:uFillTx/>
                <a:latin typeface="Times New Roman"/>
                <a:ea typeface="+mn-ea"/>
                <a:cs typeface="+mn-cs"/>
              </a:rPr>
              <a:t>1900</a:t>
            </a:r>
          </a:p>
        </p:txBody>
      </p:sp>
      <p:sp>
        <p:nvSpPr>
          <p:cNvPr id="41" name="Oval 40">
            <a:extLst>
              <a:ext uri="{FF2B5EF4-FFF2-40B4-BE49-F238E27FC236}">
                <a16:creationId xmlns:a16="http://schemas.microsoft.com/office/drawing/2014/main" id="{757D71CE-7786-44C8-EFE0-272F3CF26DCB}"/>
              </a:ext>
            </a:extLst>
          </p:cNvPr>
          <p:cNvSpPr/>
          <p:nvPr/>
        </p:nvSpPr>
        <p:spPr bwMode="auto">
          <a:xfrm>
            <a:off x="6019800" y="1051165"/>
            <a:ext cx="228600" cy="228600"/>
          </a:xfrm>
          <a:prstGeom prst="ellipse">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pitchFamily="34" charset="0"/>
              <a:ea typeface="+mn-ea"/>
              <a:cs typeface="+mn-cs"/>
            </a:endParaRPr>
          </a:p>
        </p:txBody>
      </p:sp>
      <p:sp>
        <p:nvSpPr>
          <p:cNvPr id="42" name="TextBox 41">
            <a:extLst>
              <a:ext uri="{FF2B5EF4-FFF2-40B4-BE49-F238E27FC236}">
                <a16:creationId xmlns:a16="http://schemas.microsoft.com/office/drawing/2014/main" id="{4B2584F5-4457-5D81-44FA-124F321D8FEB}"/>
              </a:ext>
            </a:extLst>
          </p:cNvPr>
          <p:cNvSpPr txBox="1"/>
          <p:nvPr/>
        </p:nvSpPr>
        <p:spPr>
          <a:xfrm>
            <a:off x="2794465" y="2297573"/>
            <a:ext cx="2299670" cy="954107"/>
          </a:xfrm>
          <a:prstGeom prst="rect">
            <a:avLst/>
          </a:prstGeom>
          <a:solidFill>
            <a:schemeClr val="bg2">
              <a:lumMod val="20000"/>
              <a:lumOff val="80000"/>
            </a:schemeClr>
          </a:solidFill>
        </p:spPr>
        <p:style>
          <a:lnRef idx="2">
            <a:schemeClr val="accent3"/>
          </a:lnRef>
          <a:fillRef idx="1">
            <a:schemeClr val="lt1"/>
          </a:fillRef>
          <a:effectRef idx="0">
            <a:schemeClr val="accent3"/>
          </a:effectRef>
          <a:fontRef idx="minor">
            <a:schemeClr val="dk1"/>
          </a:fontRef>
        </p:style>
        <p:txBody>
          <a:bodyPr wrap="square" rtlCol="0">
            <a:spAutoFit/>
          </a:bodyPr>
          <a:lstStyle>
            <a:defPPr>
              <a:defRPr lang="en-US"/>
            </a:defPPr>
            <a:lvl1pPr marR="0" lvl="0" indent="0" fontAlgn="auto">
              <a:lnSpc>
                <a:spcPct val="100000"/>
              </a:lnSpc>
              <a:spcBef>
                <a:spcPts val="0"/>
              </a:spcBef>
              <a:spcAft>
                <a:spcPts val="0"/>
              </a:spcAft>
              <a:buClrTx/>
              <a:buSzTx/>
              <a:buFontTx/>
              <a:buNone/>
              <a:tabLst/>
              <a:defRPr kumimoji="0" sz="1400" b="1" i="0" u="none" strike="noStrike" cap="none" spc="0" normalizeH="0" baseline="0">
                <a:ln>
                  <a:noFill/>
                </a:ln>
                <a:solidFill>
                  <a:srgbClr val="000000"/>
                </a:solidFill>
                <a:effectLst/>
                <a:uLnTx/>
                <a:uFillTx/>
                <a:latin typeface="Times New Roman"/>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a:t>IRS: </a:t>
            </a:r>
          </a:p>
          <a:p>
            <a:r>
              <a:rPr lang="en-US" b="0"/>
              <a:t>Pension contributions to be tax-deductible. Income on fund's portfolio tax-free</a:t>
            </a:r>
          </a:p>
        </p:txBody>
      </p:sp>
      <p:sp>
        <p:nvSpPr>
          <p:cNvPr id="44" name="TextBox 43">
            <a:extLst>
              <a:ext uri="{FF2B5EF4-FFF2-40B4-BE49-F238E27FC236}">
                <a16:creationId xmlns:a16="http://schemas.microsoft.com/office/drawing/2014/main" id="{99F0BDAC-BBC0-0C54-963B-B019957341CD}"/>
              </a:ext>
            </a:extLst>
          </p:cNvPr>
          <p:cNvSpPr txBox="1"/>
          <p:nvPr/>
        </p:nvSpPr>
        <p:spPr>
          <a:xfrm>
            <a:off x="3667124" y="3819691"/>
            <a:ext cx="1549032" cy="369332"/>
          </a:xfrm>
          <a:prstGeom prst="rect">
            <a:avLst/>
          </a:prstGeom>
          <a:noFill/>
        </p:spPr>
        <p:txBody>
          <a:bodyPr wrap="square" rtlCol="0">
            <a:spAutoFit/>
          </a:bodyPr>
          <a:lstStyle>
            <a:defPPr>
              <a:defRPr lang="en-US"/>
            </a:defPPr>
            <a:lvl1pPr marR="0" lvl="0" indent="0" fontAlgn="auto">
              <a:lnSpc>
                <a:spcPct val="100000"/>
              </a:lnSpc>
              <a:spcBef>
                <a:spcPts val="0"/>
              </a:spcBef>
              <a:spcAft>
                <a:spcPts val="0"/>
              </a:spcAft>
              <a:buClrTx/>
              <a:buSzTx/>
              <a:buFontTx/>
              <a:buNone/>
              <a:tabLst/>
              <a:defRPr kumimoji="0" i="0" u="none" strike="noStrike" cap="none" spc="0" normalizeH="0" baseline="0">
                <a:ln>
                  <a:noFill/>
                </a:ln>
                <a:solidFill>
                  <a:srgbClr val="000000"/>
                </a:solidFill>
                <a:effectLst/>
                <a:uLnTx/>
                <a:uFillTx/>
                <a:latin typeface="Times New Roman"/>
              </a:defRPr>
            </a:lvl1pPr>
          </a:lstStyle>
          <a:p>
            <a:r>
              <a:rPr lang="en-US"/>
              <a:t>1921-26</a:t>
            </a:r>
          </a:p>
        </p:txBody>
      </p:sp>
      <p:sp>
        <p:nvSpPr>
          <p:cNvPr id="47" name="TextBox 46">
            <a:extLst>
              <a:ext uri="{FF2B5EF4-FFF2-40B4-BE49-F238E27FC236}">
                <a16:creationId xmlns:a16="http://schemas.microsoft.com/office/drawing/2014/main" id="{07F4C34C-54FA-AC5B-CE9F-37E8FC3F1A6E}"/>
              </a:ext>
            </a:extLst>
          </p:cNvPr>
          <p:cNvSpPr txBox="1"/>
          <p:nvPr/>
        </p:nvSpPr>
        <p:spPr>
          <a:xfrm flipH="1">
            <a:off x="5499105" y="4567727"/>
            <a:ext cx="2292545" cy="1384995"/>
          </a:xfrm>
          <a:prstGeom prst="rect">
            <a:avLst/>
          </a:prstGeom>
          <a:solidFill>
            <a:schemeClr val="bg2">
              <a:lumMod val="20000"/>
              <a:lumOff val="80000"/>
            </a:schemeClr>
          </a:solidFill>
        </p:spPr>
        <p:style>
          <a:lnRef idx="2">
            <a:schemeClr val="accent3"/>
          </a:lnRef>
          <a:fillRef idx="1">
            <a:schemeClr val="lt1"/>
          </a:fillRef>
          <a:effectRef idx="0">
            <a:schemeClr val="accent3"/>
          </a:effectRef>
          <a:fontRef idx="minor">
            <a:schemeClr val="dk1"/>
          </a:fontRef>
        </p:style>
        <p:txBody>
          <a:bodyPr wrap="square" rtlCol="0">
            <a:spAutoFit/>
          </a:bodyPr>
          <a:lstStyle>
            <a:defPPr>
              <a:defRPr lang="en-US"/>
            </a:defPPr>
            <a:lvl1pPr marR="0" lvl="0" indent="0" fontAlgn="auto">
              <a:lnSpc>
                <a:spcPct val="100000"/>
              </a:lnSpc>
              <a:spcBef>
                <a:spcPts val="0"/>
              </a:spcBef>
              <a:spcAft>
                <a:spcPts val="0"/>
              </a:spcAft>
              <a:buClrTx/>
              <a:buSzTx/>
              <a:buFontTx/>
              <a:buNone/>
              <a:tabLst/>
              <a:defRPr kumimoji="0" sz="1400" b="1" i="0" u="none" strike="noStrike" cap="none" spc="0" normalizeH="0" baseline="0">
                <a:ln>
                  <a:noFill/>
                </a:ln>
                <a:solidFill>
                  <a:srgbClr val="000000"/>
                </a:solidFill>
                <a:effectLst/>
                <a:uLnTx/>
                <a:uFillTx/>
                <a:latin typeface="Times New Roman"/>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a:t>Wage and salary act of 1942: </a:t>
            </a:r>
          </a:p>
          <a:p>
            <a:pPr marL="119063" indent="-119063">
              <a:buFont typeface="Arial" panose="020B0604020202020204" pitchFamily="34" charset="0"/>
              <a:buChar char="•"/>
            </a:pPr>
            <a:r>
              <a:rPr lang="en-US" b="0"/>
              <a:t>Freeze in wages attempts to contain wartime inflation </a:t>
            </a:r>
          </a:p>
          <a:p>
            <a:pPr marL="119063" indent="-119063">
              <a:buFont typeface="Arial" panose="020B0604020202020204" pitchFamily="34" charset="0"/>
              <a:buChar char="•"/>
            </a:pPr>
            <a:r>
              <a:rPr lang="en-US" b="0"/>
              <a:t>Doesn't apply to pension, health and welfare benefits</a:t>
            </a:r>
          </a:p>
        </p:txBody>
      </p:sp>
      <p:sp>
        <p:nvSpPr>
          <p:cNvPr id="49" name="TextBox 48">
            <a:extLst>
              <a:ext uri="{FF2B5EF4-FFF2-40B4-BE49-F238E27FC236}">
                <a16:creationId xmlns:a16="http://schemas.microsoft.com/office/drawing/2014/main" id="{DB21421D-E1B2-A9CE-6592-B82C252D344F}"/>
              </a:ext>
            </a:extLst>
          </p:cNvPr>
          <p:cNvSpPr txBox="1"/>
          <p:nvPr/>
        </p:nvSpPr>
        <p:spPr>
          <a:xfrm flipH="1">
            <a:off x="5728075" y="3802917"/>
            <a:ext cx="17145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i="0" u="none" strike="noStrike" kern="1200" cap="none" spc="0" normalizeH="0" baseline="0" noProof="0">
                <a:ln>
                  <a:noFill/>
                </a:ln>
                <a:solidFill>
                  <a:srgbClr val="000000"/>
                </a:solidFill>
                <a:effectLst/>
                <a:uLnTx/>
                <a:uFillTx/>
                <a:latin typeface="Times New Roman"/>
                <a:ea typeface="+mn-ea"/>
                <a:cs typeface="+mn-cs"/>
              </a:rPr>
              <a:t>1942</a:t>
            </a:r>
          </a:p>
        </p:txBody>
      </p:sp>
      <p:sp>
        <p:nvSpPr>
          <p:cNvPr id="9" name="TextBox 8">
            <a:extLst>
              <a:ext uri="{FF2B5EF4-FFF2-40B4-BE49-F238E27FC236}">
                <a16:creationId xmlns:a16="http://schemas.microsoft.com/office/drawing/2014/main" id="{0A9F035E-D8FB-DCB6-B7FB-955B3A2A46E7}"/>
              </a:ext>
            </a:extLst>
          </p:cNvPr>
          <p:cNvSpPr txBox="1"/>
          <p:nvPr/>
        </p:nvSpPr>
        <p:spPr>
          <a:xfrm>
            <a:off x="6167325" y="2317763"/>
            <a:ext cx="2299672" cy="954107"/>
          </a:xfrm>
          <a:prstGeom prst="rect">
            <a:avLst/>
          </a:prstGeom>
          <a:solidFill>
            <a:schemeClr val="bg2">
              <a:lumMod val="20000"/>
              <a:lumOff val="80000"/>
            </a:schemeClr>
          </a:solidFill>
        </p:spPr>
        <p:style>
          <a:lnRef idx="2">
            <a:schemeClr val="accent3"/>
          </a:lnRef>
          <a:fillRef idx="1">
            <a:schemeClr val="lt1"/>
          </a:fillRef>
          <a:effectRef idx="0">
            <a:schemeClr val="accent3"/>
          </a:effectRef>
          <a:fontRef idx="minor">
            <a:schemeClr val="dk1"/>
          </a:fontRef>
        </p:style>
        <p:txBody>
          <a:bodyPr wrap="square" rtlCol="0">
            <a:spAutoFit/>
          </a:bodyPr>
          <a:lstStyle>
            <a:defPPr>
              <a:defRPr lang="en-US"/>
            </a:defPPr>
            <a:lvl1pPr marR="0" lvl="0" indent="0" fontAlgn="auto">
              <a:lnSpc>
                <a:spcPct val="100000"/>
              </a:lnSpc>
              <a:spcBef>
                <a:spcPts val="0"/>
              </a:spcBef>
              <a:spcAft>
                <a:spcPts val="0"/>
              </a:spcAft>
              <a:buClrTx/>
              <a:buSzTx/>
              <a:buFontTx/>
              <a:buNone/>
              <a:tabLst/>
              <a:defRPr kumimoji="0" sz="1400" b="1" i="0" u="none" strike="noStrike" cap="none" spc="0" normalizeH="0" baseline="0">
                <a:ln>
                  <a:noFill/>
                </a:ln>
                <a:solidFill>
                  <a:srgbClr val="000000"/>
                </a:solidFill>
                <a:effectLst/>
                <a:uLnTx/>
                <a:uFillTx/>
                <a:latin typeface="Times New Roman"/>
              </a:defRPr>
            </a:lvl1pPr>
          </a:lstStyle>
          <a:p>
            <a:r>
              <a:rPr lang="en-US" err="1"/>
              <a:t>Studebreaker</a:t>
            </a:r>
            <a:r>
              <a:rPr lang="en-US"/>
              <a:t> Corporation plan closes down </a:t>
            </a:r>
          </a:p>
          <a:p>
            <a:r>
              <a:rPr lang="en-US" b="0"/>
              <a:t>Plan Participants get 15% of actuarial value of pensions</a:t>
            </a:r>
          </a:p>
        </p:txBody>
      </p:sp>
      <p:sp>
        <p:nvSpPr>
          <p:cNvPr id="12" name="TextBox 11">
            <a:extLst>
              <a:ext uri="{FF2B5EF4-FFF2-40B4-BE49-F238E27FC236}">
                <a16:creationId xmlns:a16="http://schemas.microsoft.com/office/drawing/2014/main" id="{D044D813-79CC-AC0D-69A3-B4D074BBC0B2}"/>
              </a:ext>
            </a:extLst>
          </p:cNvPr>
          <p:cNvSpPr txBox="1"/>
          <p:nvPr/>
        </p:nvSpPr>
        <p:spPr>
          <a:xfrm>
            <a:off x="7629652" y="3810256"/>
            <a:ext cx="17145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i="0" u="none" strike="noStrike" kern="1200" cap="none" spc="0" normalizeH="0" baseline="0" noProof="0">
                <a:ln>
                  <a:noFill/>
                </a:ln>
                <a:solidFill>
                  <a:srgbClr val="000000"/>
                </a:solidFill>
                <a:effectLst/>
                <a:uLnTx/>
                <a:uFillTx/>
                <a:latin typeface="Times New Roman"/>
                <a:ea typeface="+mn-ea"/>
                <a:cs typeface="+mn-cs"/>
              </a:rPr>
              <a:t>1963</a:t>
            </a:r>
          </a:p>
        </p:txBody>
      </p:sp>
      <p:sp>
        <p:nvSpPr>
          <p:cNvPr id="16" name="TextBox 15">
            <a:extLst>
              <a:ext uri="{FF2B5EF4-FFF2-40B4-BE49-F238E27FC236}">
                <a16:creationId xmlns:a16="http://schemas.microsoft.com/office/drawing/2014/main" id="{8362FBBD-4056-5051-DCB7-6FEB136012F2}"/>
              </a:ext>
            </a:extLst>
          </p:cNvPr>
          <p:cNvSpPr txBox="1"/>
          <p:nvPr/>
        </p:nvSpPr>
        <p:spPr>
          <a:xfrm flipH="1">
            <a:off x="9145671" y="4584994"/>
            <a:ext cx="2299671" cy="1384995"/>
          </a:xfrm>
          <a:prstGeom prst="rect">
            <a:avLst/>
          </a:prstGeom>
          <a:solidFill>
            <a:schemeClr val="bg2">
              <a:lumMod val="20000"/>
              <a:lumOff val="80000"/>
            </a:schemeClr>
          </a:solidFill>
        </p:spPr>
        <p:style>
          <a:lnRef idx="2">
            <a:schemeClr val="accent3"/>
          </a:lnRef>
          <a:fillRef idx="1">
            <a:schemeClr val="lt1"/>
          </a:fillRef>
          <a:effectRef idx="0">
            <a:schemeClr val="accent3"/>
          </a:effectRef>
          <a:fontRef idx="minor">
            <a:schemeClr val="dk1"/>
          </a:fontRef>
        </p:style>
        <p:txBody>
          <a:bodyPr wrap="square" rtlCol="0">
            <a:spAutoFit/>
          </a:bodyPr>
          <a:lstStyle>
            <a:defPPr>
              <a:defRPr lang="en-US"/>
            </a:defPPr>
            <a:lvl1pPr marR="0" lvl="0" indent="0" fontAlgn="auto">
              <a:lnSpc>
                <a:spcPct val="100000"/>
              </a:lnSpc>
              <a:spcBef>
                <a:spcPts val="0"/>
              </a:spcBef>
              <a:spcAft>
                <a:spcPts val="0"/>
              </a:spcAft>
              <a:buClrTx/>
              <a:buSzTx/>
              <a:buFontTx/>
              <a:buNone/>
              <a:tabLst/>
              <a:defRPr kumimoji="0" sz="1400" b="1" i="0" u="none" strike="noStrike" cap="none" spc="0" normalizeH="0" baseline="0">
                <a:ln>
                  <a:noFill/>
                </a:ln>
                <a:solidFill>
                  <a:srgbClr val="000000"/>
                </a:solidFill>
                <a:effectLst/>
                <a:uLnTx/>
                <a:uFillTx/>
                <a:latin typeface="Times New Roman"/>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a:t>ERISA:</a:t>
            </a:r>
          </a:p>
          <a:p>
            <a:pPr marL="119063" indent="-119063">
              <a:buFont typeface="Arial" panose="020B0604020202020204" pitchFamily="34" charset="0"/>
              <a:buChar char="•"/>
            </a:pPr>
            <a:r>
              <a:rPr lang="en-US" b="0"/>
              <a:t>Disclosure of pension plan details (plan doc, benefit accruals, vesting rules etc.)</a:t>
            </a:r>
          </a:p>
          <a:p>
            <a:pPr marL="119063" indent="-119063">
              <a:buFont typeface="Arial" panose="020B0604020202020204" pitchFamily="34" charset="0"/>
              <a:buChar char="•"/>
            </a:pPr>
            <a:r>
              <a:rPr lang="en-US" b="0"/>
              <a:t>Minimum Funding rules</a:t>
            </a:r>
          </a:p>
          <a:p>
            <a:pPr marL="119063" indent="-119063">
              <a:buFont typeface="Arial" panose="020B0604020202020204" pitchFamily="34" charset="0"/>
              <a:buChar char="•"/>
            </a:pPr>
            <a:r>
              <a:rPr lang="en-US" b="0"/>
              <a:t>Establishes PBGC</a:t>
            </a:r>
          </a:p>
        </p:txBody>
      </p:sp>
      <p:sp>
        <p:nvSpPr>
          <p:cNvPr id="18" name="TextBox 17">
            <a:extLst>
              <a:ext uri="{FF2B5EF4-FFF2-40B4-BE49-F238E27FC236}">
                <a16:creationId xmlns:a16="http://schemas.microsoft.com/office/drawing/2014/main" id="{E27BA0D8-4E25-557B-3149-3A8C912E8716}"/>
              </a:ext>
            </a:extLst>
          </p:cNvPr>
          <p:cNvSpPr txBox="1"/>
          <p:nvPr/>
        </p:nvSpPr>
        <p:spPr>
          <a:xfrm flipH="1">
            <a:off x="9372855" y="3802917"/>
            <a:ext cx="17145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i="0" u="none" strike="noStrike" kern="1200" cap="none" spc="0" normalizeH="0" baseline="0" noProof="0">
                <a:ln>
                  <a:noFill/>
                </a:ln>
                <a:solidFill>
                  <a:srgbClr val="000000"/>
                </a:solidFill>
                <a:effectLst/>
                <a:uLnTx/>
                <a:uFillTx/>
                <a:latin typeface="Times New Roman"/>
                <a:ea typeface="+mn-ea"/>
                <a:cs typeface="+mn-cs"/>
              </a:rPr>
              <a:t>1974</a:t>
            </a:r>
          </a:p>
        </p:txBody>
      </p:sp>
      <p:sp>
        <p:nvSpPr>
          <p:cNvPr id="20" name="Oval 19">
            <a:extLst>
              <a:ext uri="{FF2B5EF4-FFF2-40B4-BE49-F238E27FC236}">
                <a16:creationId xmlns:a16="http://schemas.microsoft.com/office/drawing/2014/main" id="{B60D9814-E95B-F933-1EB4-BFE82013EF16}"/>
              </a:ext>
            </a:extLst>
          </p:cNvPr>
          <p:cNvSpPr/>
          <p:nvPr/>
        </p:nvSpPr>
        <p:spPr bwMode="auto">
          <a:xfrm>
            <a:off x="5382070" y="6274956"/>
            <a:ext cx="228600" cy="228600"/>
          </a:xfrm>
          <a:prstGeom prst="ellipse">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pitchFamily="34" charset="0"/>
              <a:ea typeface="+mn-ea"/>
              <a:cs typeface="+mn-cs"/>
            </a:endParaRPr>
          </a:p>
        </p:txBody>
      </p:sp>
      <p:sp>
        <p:nvSpPr>
          <p:cNvPr id="21" name="TextBox 20">
            <a:extLst>
              <a:ext uri="{FF2B5EF4-FFF2-40B4-BE49-F238E27FC236}">
                <a16:creationId xmlns:a16="http://schemas.microsoft.com/office/drawing/2014/main" id="{82612BE4-A3B3-BA5F-083D-B4E82E9156C6}"/>
              </a:ext>
            </a:extLst>
          </p:cNvPr>
          <p:cNvSpPr txBox="1"/>
          <p:nvPr/>
        </p:nvSpPr>
        <p:spPr>
          <a:xfrm>
            <a:off x="9469846" y="1678180"/>
            <a:ext cx="2299672" cy="1600438"/>
          </a:xfrm>
          <a:prstGeom prst="rect">
            <a:avLst/>
          </a:prstGeom>
          <a:solidFill>
            <a:schemeClr val="bg2">
              <a:lumMod val="20000"/>
              <a:lumOff val="80000"/>
            </a:schemeClr>
          </a:solidFill>
        </p:spPr>
        <p:style>
          <a:lnRef idx="2">
            <a:schemeClr val="accent3"/>
          </a:lnRef>
          <a:fillRef idx="1">
            <a:schemeClr val="lt1"/>
          </a:fillRef>
          <a:effectRef idx="0">
            <a:schemeClr val="accent3"/>
          </a:effectRef>
          <a:fontRef idx="minor">
            <a:schemeClr val="dk1"/>
          </a:fontRef>
        </p:style>
        <p:txBody>
          <a:bodyPr wrap="square" rtlCol="0">
            <a:spAutoFit/>
          </a:bodyPr>
          <a:lstStyle>
            <a:defPPr>
              <a:defRPr lang="en-US"/>
            </a:defPPr>
            <a:lvl1pPr marR="0" lvl="0" indent="0" fontAlgn="auto">
              <a:lnSpc>
                <a:spcPct val="100000"/>
              </a:lnSpc>
              <a:spcBef>
                <a:spcPts val="0"/>
              </a:spcBef>
              <a:spcAft>
                <a:spcPts val="0"/>
              </a:spcAft>
              <a:buClrTx/>
              <a:buSzTx/>
              <a:buFontTx/>
              <a:buNone/>
              <a:tabLst/>
              <a:defRPr kumimoji="0" sz="1400" b="1" i="0" u="none" strike="noStrike" cap="none" spc="0" normalizeH="0" baseline="0">
                <a:ln>
                  <a:noFill/>
                </a:ln>
                <a:solidFill>
                  <a:srgbClr val="000000"/>
                </a:solidFill>
                <a:effectLst/>
                <a:uLnTx/>
                <a:uFillTx/>
                <a:latin typeface="Times New Roman"/>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a:t>Pension Protection Act (PPA):</a:t>
            </a:r>
          </a:p>
          <a:p>
            <a:pPr marL="174625" indent="-174625">
              <a:buFont typeface="Arial" panose="020B0604020202020204" pitchFamily="34" charset="0"/>
              <a:buChar char="•"/>
            </a:pPr>
            <a:r>
              <a:rPr lang="en-US" b="0"/>
              <a:t>Higher premiums to PBGC</a:t>
            </a:r>
          </a:p>
          <a:p>
            <a:pPr marL="174625" indent="-174625">
              <a:buFont typeface="Arial" panose="020B0604020202020204" pitchFamily="34" charset="0"/>
              <a:buChar char="•"/>
            </a:pPr>
            <a:r>
              <a:rPr lang="en-US" b="0"/>
              <a:t>Increase in tax deductible limit to Pension Plans</a:t>
            </a:r>
          </a:p>
          <a:p>
            <a:pPr marL="174625" indent="-174625">
              <a:buFont typeface="Arial" panose="020B0604020202020204" pitchFamily="34" charset="0"/>
              <a:buChar char="•"/>
            </a:pPr>
            <a:r>
              <a:rPr lang="en-US" b="0"/>
              <a:t>Automatic enrollment into DC plans</a:t>
            </a:r>
          </a:p>
        </p:txBody>
      </p:sp>
      <p:sp>
        <p:nvSpPr>
          <p:cNvPr id="23" name="TextBox 22">
            <a:extLst>
              <a:ext uri="{FF2B5EF4-FFF2-40B4-BE49-F238E27FC236}">
                <a16:creationId xmlns:a16="http://schemas.microsoft.com/office/drawing/2014/main" id="{FA7EEFB8-23E9-3836-FACB-65F8179432A0}"/>
              </a:ext>
            </a:extLst>
          </p:cNvPr>
          <p:cNvSpPr txBox="1"/>
          <p:nvPr/>
        </p:nvSpPr>
        <p:spPr>
          <a:xfrm>
            <a:off x="11258994" y="3802666"/>
            <a:ext cx="1799011"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i="0" u="none" strike="noStrike" kern="1200" cap="none" spc="0" normalizeH="0" baseline="0" noProof="0">
                <a:ln>
                  <a:noFill/>
                </a:ln>
                <a:solidFill>
                  <a:srgbClr val="000000"/>
                </a:solidFill>
                <a:effectLst/>
                <a:uLnTx/>
                <a:uFillTx/>
                <a:latin typeface="Times New Roman"/>
                <a:ea typeface="+mn-ea"/>
                <a:cs typeface="+mn-cs"/>
              </a:rPr>
              <a:t>2008</a:t>
            </a:r>
          </a:p>
        </p:txBody>
      </p:sp>
      <p:cxnSp>
        <p:nvCxnSpPr>
          <p:cNvPr id="19" name="Straight Connector 18">
            <a:extLst>
              <a:ext uri="{FF2B5EF4-FFF2-40B4-BE49-F238E27FC236}">
                <a16:creationId xmlns:a16="http://schemas.microsoft.com/office/drawing/2014/main" id="{31F65D04-8063-333B-C018-5E14F76D681C}"/>
              </a:ext>
            </a:extLst>
          </p:cNvPr>
          <p:cNvCxnSpPr/>
          <p:nvPr/>
        </p:nvCxnSpPr>
        <p:spPr bwMode="auto">
          <a:xfrm>
            <a:off x="2141277" y="4192718"/>
            <a:ext cx="0" cy="317693"/>
          </a:xfrm>
          <a:prstGeom prst="line">
            <a:avLst/>
          </a:prstGeom>
          <a:solidFill>
            <a:schemeClr val="accent1"/>
          </a:solidFill>
          <a:ln w="9525" cap="flat" cmpd="sng" algn="ctr">
            <a:solidFill>
              <a:schemeClr val="accent6">
                <a:lumMod val="50000"/>
              </a:schemeClr>
            </a:solidFill>
            <a:prstDash val="dash"/>
            <a:round/>
            <a:headEnd type="none" w="med" len="med"/>
            <a:tailEnd type="none" w="med" len="med"/>
          </a:ln>
          <a:effectLst/>
        </p:spPr>
      </p:cxnSp>
      <p:cxnSp>
        <p:nvCxnSpPr>
          <p:cNvPr id="26" name="Straight Connector 25">
            <a:extLst>
              <a:ext uri="{FF2B5EF4-FFF2-40B4-BE49-F238E27FC236}">
                <a16:creationId xmlns:a16="http://schemas.microsoft.com/office/drawing/2014/main" id="{0D2066A3-5436-5D17-E324-29A79C21DB71}"/>
              </a:ext>
            </a:extLst>
          </p:cNvPr>
          <p:cNvCxnSpPr>
            <a:cxnSpLocks/>
          </p:cNvCxnSpPr>
          <p:nvPr/>
        </p:nvCxnSpPr>
        <p:spPr bwMode="auto">
          <a:xfrm>
            <a:off x="4213040" y="3319047"/>
            <a:ext cx="0" cy="317693"/>
          </a:xfrm>
          <a:prstGeom prst="line">
            <a:avLst/>
          </a:prstGeom>
          <a:solidFill>
            <a:schemeClr val="accent1"/>
          </a:solidFill>
          <a:ln w="9525" cap="flat" cmpd="sng" algn="ctr">
            <a:solidFill>
              <a:schemeClr val="accent6">
                <a:lumMod val="50000"/>
              </a:schemeClr>
            </a:solidFill>
            <a:prstDash val="dash"/>
            <a:round/>
            <a:headEnd type="none" w="med" len="med"/>
            <a:tailEnd type="none" w="med" len="med"/>
          </a:ln>
          <a:effectLst/>
        </p:spPr>
      </p:cxnSp>
      <p:cxnSp>
        <p:nvCxnSpPr>
          <p:cNvPr id="32" name="Straight Connector 31">
            <a:extLst>
              <a:ext uri="{FF2B5EF4-FFF2-40B4-BE49-F238E27FC236}">
                <a16:creationId xmlns:a16="http://schemas.microsoft.com/office/drawing/2014/main" id="{78643DBA-BB74-D751-A091-3339A22CB7A3}"/>
              </a:ext>
            </a:extLst>
          </p:cNvPr>
          <p:cNvCxnSpPr/>
          <p:nvPr/>
        </p:nvCxnSpPr>
        <p:spPr bwMode="auto">
          <a:xfrm>
            <a:off x="5902090" y="4180696"/>
            <a:ext cx="0" cy="317693"/>
          </a:xfrm>
          <a:prstGeom prst="line">
            <a:avLst/>
          </a:prstGeom>
          <a:solidFill>
            <a:schemeClr val="accent1"/>
          </a:solidFill>
          <a:ln w="9525" cap="flat" cmpd="sng" algn="ctr">
            <a:solidFill>
              <a:schemeClr val="accent6">
                <a:lumMod val="50000"/>
              </a:schemeClr>
            </a:solidFill>
            <a:prstDash val="dash"/>
            <a:round/>
            <a:headEnd type="none" w="med" len="med"/>
            <a:tailEnd type="none" w="med" len="med"/>
          </a:ln>
          <a:effectLst/>
        </p:spPr>
      </p:cxnSp>
      <p:cxnSp>
        <p:nvCxnSpPr>
          <p:cNvPr id="33" name="Straight Connector 32">
            <a:extLst>
              <a:ext uri="{FF2B5EF4-FFF2-40B4-BE49-F238E27FC236}">
                <a16:creationId xmlns:a16="http://schemas.microsoft.com/office/drawing/2014/main" id="{09A64643-ED81-9631-FE1F-D582F6B5B1B2}"/>
              </a:ext>
            </a:extLst>
          </p:cNvPr>
          <p:cNvCxnSpPr/>
          <p:nvPr/>
        </p:nvCxnSpPr>
        <p:spPr bwMode="auto">
          <a:xfrm>
            <a:off x="8019562" y="3319047"/>
            <a:ext cx="0" cy="317693"/>
          </a:xfrm>
          <a:prstGeom prst="line">
            <a:avLst/>
          </a:prstGeom>
          <a:solidFill>
            <a:schemeClr val="accent1"/>
          </a:solidFill>
          <a:ln w="9525" cap="flat" cmpd="sng" algn="ctr">
            <a:solidFill>
              <a:schemeClr val="accent6">
                <a:lumMod val="50000"/>
              </a:schemeClr>
            </a:solidFill>
            <a:prstDash val="dash"/>
            <a:round/>
            <a:headEnd type="none" w="med" len="med"/>
            <a:tailEnd type="none" w="med" len="med"/>
          </a:ln>
          <a:effectLst/>
        </p:spPr>
      </p:cxnSp>
      <p:cxnSp>
        <p:nvCxnSpPr>
          <p:cNvPr id="34" name="Straight Connector 33">
            <a:extLst>
              <a:ext uri="{FF2B5EF4-FFF2-40B4-BE49-F238E27FC236}">
                <a16:creationId xmlns:a16="http://schemas.microsoft.com/office/drawing/2014/main" id="{5AF5F3D5-64DF-6FFE-87B9-9FEDD8CCBE8E}"/>
              </a:ext>
            </a:extLst>
          </p:cNvPr>
          <p:cNvCxnSpPr/>
          <p:nvPr/>
        </p:nvCxnSpPr>
        <p:spPr bwMode="auto">
          <a:xfrm>
            <a:off x="9537551" y="4171998"/>
            <a:ext cx="0" cy="317693"/>
          </a:xfrm>
          <a:prstGeom prst="line">
            <a:avLst/>
          </a:prstGeom>
          <a:solidFill>
            <a:schemeClr val="accent1"/>
          </a:solidFill>
          <a:ln w="9525" cap="flat" cmpd="sng" algn="ctr">
            <a:solidFill>
              <a:schemeClr val="accent6">
                <a:lumMod val="50000"/>
              </a:schemeClr>
            </a:solidFill>
            <a:prstDash val="dash"/>
            <a:round/>
            <a:headEnd type="none" w="med" len="med"/>
            <a:tailEnd type="none" w="med" len="med"/>
          </a:ln>
          <a:effectLst/>
        </p:spPr>
      </p:cxnSp>
      <p:cxnSp>
        <p:nvCxnSpPr>
          <p:cNvPr id="40" name="Straight Connector 39">
            <a:extLst>
              <a:ext uri="{FF2B5EF4-FFF2-40B4-BE49-F238E27FC236}">
                <a16:creationId xmlns:a16="http://schemas.microsoft.com/office/drawing/2014/main" id="{305081CD-BDB2-E72F-C68C-7ECC6B4FA5C6}"/>
              </a:ext>
            </a:extLst>
          </p:cNvPr>
          <p:cNvCxnSpPr/>
          <p:nvPr/>
        </p:nvCxnSpPr>
        <p:spPr bwMode="auto">
          <a:xfrm>
            <a:off x="11737033" y="3308160"/>
            <a:ext cx="0" cy="317693"/>
          </a:xfrm>
          <a:prstGeom prst="line">
            <a:avLst/>
          </a:prstGeom>
          <a:solidFill>
            <a:schemeClr val="accent1"/>
          </a:solidFill>
          <a:ln w="9525" cap="flat" cmpd="sng" algn="ctr">
            <a:solidFill>
              <a:schemeClr val="accent6">
                <a:lumMod val="50000"/>
              </a:schemeClr>
            </a:solidFill>
            <a:prstDash val="dash"/>
            <a:round/>
            <a:headEnd type="none" w="med" len="med"/>
            <a:tailEnd type="none" w="med" len="med"/>
          </a:ln>
          <a:effectLst/>
        </p:spPr>
      </p:cxnSp>
      <p:sp>
        <p:nvSpPr>
          <p:cNvPr id="39" name="TextBox 38">
            <a:extLst>
              <a:ext uri="{FF2B5EF4-FFF2-40B4-BE49-F238E27FC236}">
                <a16:creationId xmlns:a16="http://schemas.microsoft.com/office/drawing/2014/main" id="{5BF7550A-EC49-5784-365F-04F53CD61037}"/>
              </a:ext>
            </a:extLst>
          </p:cNvPr>
          <p:cNvSpPr txBox="1"/>
          <p:nvPr/>
        </p:nvSpPr>
        <p:spPr>
          <a:xfrm>
            <a:off x="1897323" y="685956"/>
            <a:ext cx="8509420"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chemeClr val="tx1">
                    <a:lumMod val="65000"/>
                    <a:lumOff val="35000"/>
                  </a:schemeClr>
                </a:solidFill>
                <a:effectLst/>
                <a:uLnTx/>
                <a:uFillTx/>
                <a:latin typeface="Times New Roman"/>
                <a:ea typeface="+mn-ea"/>
                <a:cs typeface="+mn-cs"/>
              </a:rPr>
              <a:t>. </a:t>
            </a:r>
          </a:p>
        </p:txBody>
      </p:sp>
      <p:pic>
        <p:nvPicPr>
          <p:cNvPr id="50" name="Graphic 49" descr="Users outline">
            <a:extLst>
              <a:ext uri="{FF2B5EF4-FFF2-40B4-BE49-F238E27FC236}">
                <a16:creationId xmlns:a16="http://schemas.microsoft.com/office/drawing/2014/main" id="{91C84DDB-2026-A1AD-C8D3-6362628D8F7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239048" y="4117546"/>
            <a:ext cx="443992" cy="443992"/>
          </a:xfrm>
          <a:prstGeom prst="rect">
            <a:avLst/>
          </a:prstGeom>
        </p:spPr>
      </p:pic>
      <p:pic>
        <p:nvPicPr>
          <p:cNvPr id="52" name="Graphic 51" descr="Tax outline">
            <a:extLst>
              <a:ext uri="{FF2B5EF4-FFF2-40B4-BE49-F238E27FC236}">
                <a16:creationId xmlns:a16="http://schemas.microsoft.com/office/drawing/2014/main" id="{F9BDE6A7-62CD-E325-6E80-929A22DA1482}"/>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3764906" y="3239244"/>
            <a:ext cx="410180" cy="410180"/>
          </a:xfrm>
          <a:prstGeom prst="rect">
            <a:avLst/>
          </a:prstGeom>
        </p:spPr>
      </p:pic>
      <p:pic>
        <p:nvPicPr>
          <p:cNvPr id="54" name="Graphic 53" descr="Wallet outline">
            <a:extLst>
              <a:ext uri="{FF2B5EF4-FFF2-40B4-BE49-F238E27FC236}">
                <a16:creationId xmlns:a16="http://schemas.microsoft.com/office/drawing/2014/main" id="{5ADBC0F5-12B5-3F91-4955-A17A3EDA157C}"/>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5955360" y="4125831"/>
            <a:ext cx="434557" cy="434557"/>
          </a:xfrm>
          <a:prstGeom prst="rect">
            <a:avLst/>
          </a:prstGeom>
        </p:spPr>
      </p:pic>
      <p:pic>
        <p:nvPicPr>
          <p:cNvPr id="56" name="Graphic 55" descr="No sign outline">
            <a:extLst>
              <a:ext uri="{FF2B5EF4-FFF2-40B4-BE49-F238E27FC236}">
                <a16:creationId xmlns:a16="http://schemas.microsoft.com/office/drawing/2014/main" id="{1B33090D-55A0-F391-1915-34F2604C3A0B}"/>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7617362" y="3292054"/>
            <a:ext cx="347770" cy="347770"/>
          </a:xfrm>
          <a:prstGeom prst="rect">
            <a:avLst/>
          </a:prstGeom>
        </p:spPr>
      </p:pic>
      <p:pic>
        <p:nvPicPr>
          <p:cNvPr id="58" name="Graphic 57" descr="Man with cane outline">
            <a:extLst>
              <a:ext uri="{FF2B5EF4-FFF2-40B4-BE49-F238E27FC236}">
                <a16:creationId xmlns:a16="http://schemas.microsoft.com/office/drawing/2014/main" id="{6638F6F8-28BA-D0CB-7CCD-9F31A854CF96}"/>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11315445" y="3270711"/>
            <a:ext cx="434557" cy="434557"/>
          </a:xfrm>
          <a:prstGeom prst="rect">
            <a:avLst/>
          </a:prstGeom>
        </p:spPr>
      </p:pic>
      <p:pic>
        <p:nvPicPr>
          <p:cNvPr id="60" name="Graphic 59" descr="Checklist outline">
            <a:extLst>
              <a:ext uri="{FF2B5EF4-FFF2-40B4-BE49-F238E27FC236}">
                <a16:creationId xmlns:a16="http://schemas.microsoft.com/office/drawing/2014/main" id="{01607D47-1FA3-DE37-54FC-3134A20C53CB}"/>
              </a:ext>
            </a:extLst>
          </p:cNvPr>
          <p:cNvPicPr>
            <a:picLocks noChangeAspect="1"/>
          </p:cNvPicPr>
          <p:nvPr/>
        </p:nvPicPr>
        <p:blipFill>
          <a:blip r:embed="rId16" cstate="print">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9563391" y="4148052"/>
            <a:ext cx="350337" cy="350337"/>
          </a:xfrm>
          <a:prstGeom prst="rect">
            <a:avLst/>
          </a:prstGeom>
        </p:spPr>
      </p:pic>
    </p:spTree>
    <p:extLst>
      <p:ext uri="{BB962C8B-B14F-4D97-AF65-F5344CB8AC3E}">
        <p14:creationId xmlns:p14="http://schemas.microsoft.com/office/powerpoint/2010/main" val="37086443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897323" y="195744"/>
            <a:ext cx="80925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0" i="0" u="none" strike="noStrike" kern="0" cap="none" spc="0" normalizeH="0" baseline="0" noProof="0">
                <a:ln>
                  <a:noFill/>
                </a:ln>
                <a:solidFill>
                  <a:srgbClr val="000000"/>
                </a:solidFill>
                <a:effectLst/>
                <a:uLnTx/>
                <a:uFillTx/>
                <a:latin typeface="Arial"/>
                <a:ea typeface="+mj-ea"/>
                <a:cs typeface="+mj-cs"/>
              </a:rPr>
              <a:t>Historical background on US Pension plans</a:t>
            </a:r>
          </a:p>
        </p:txBody>
      </p:sp>
      <p:sp>
        <p:nvSpPr>
          <p:cNvPr id="5" name="Footer Placeholder 4"/>
          <p:cNvSpPr txBox="1">
            <a:spLocks/>
          </p:cNvSpPr>
          <p:nvPr/>
        </p:nvSpPr>
        <p:spPr>
          <a:xfrm>
            <a:off x="8267700" y="6522610"/>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Times New Roman"/>
                <a:ea typeface="+mn-ea"/>
                <a:cs typeface="+mn-cs"/>
              </a:rPr>
              <a:t>www.actuariesindia.org</a:t>
            </a:r>
          </a:p>
        </p:txBody>
      </p:sp>
      <p:sp>
        <p:nvSpPr>
          <p:cNvPr id="7" name="Rectangle: Top Corners Rounded 6">
            <a:extLst>
              <a:ext uri="{FF2B5EF4-FFF2-40B4-BE49-F238E27FC236}">
                <a16:creationId xmlns:a16="http://schemas.microsoft.com/office/drawing/2014/main" id="{D95DE89A-7302-4214-49DC-9EB2468340ED}"/>
              </a:ext>
            </a:extLst>
          </p:cNvPr>
          <p:cNvSpPr/>
          <p:nvPr/>
        </p:nvSpPr>
        <p:spPr bwMode="auto">
          <a:xfrm rot="5400000">
            <a:off x="6875412" y="-1304924"/>
            <a:ext cx="128447" cy="9932227"/>
          </a:xfrm>
          <a:prstGeom prst="round2SameRect">
            <a:avLst/>
          </a:prstGeom>
          <a:solidFill>
            <a:schemeClr val="accent5">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pitchFamily="34" charset="0"/>
              <a:ea typeface="+mn-ea"/>
              <a:cs typeface="+mn-cs"/>
            </a:endParaRPr>
          </a:p>
        </p:txBody>
      </p:sp>
      <p:sp>
        <p:nvSpPr>
          <p:cNvPr id="35" name="Oval 34">
            <a:extLst>
              <a:ext uri="{FF2B5EF4-FFF2-40B4-BE49-F238E27FC236}">
                <a16:creationId xmlns:a16="http://schemas.microsoft.com/office/drawing/2014/main" id="{040398D7-32C4-7E5C-5415-C84F6423E1DB}"/>
              </a:ext>
            </a:extLst>
          </p:cNvPr>
          <p:cNvSpPr/>
          <p:nvPr/>
        </p:nvSpPr>
        <p:spPr bwMode="auto">
          <a:xfrm flipH="1">
            <a:off x="5905299" y="2374537"/>
            <a:ext cx="228600" cy="228600"/>
          </a:xfrm>
          <a:prstGeom prst="ellipse">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pitchFamily="34" charset="0"/>
              <a:ea typeface="+mn-ea"/>
              <a:cs typeface="+mn-cs"/>
            </a:endParaRPr>
          </a:p>
        </p:txBody>
      </p:sp>
      <p:sp>
        <p:nvSpPr>
          <p:cNvPr id="36" name="TextBox 35">
            <a:extLst>
              <a:ext uri="{FF2B5EF4-FFF2-40B4-BE49-F238E27FC236}">
                <a16:creationId xmlns:a16="http://schemas.microsoft.com/office/drawing/2014/main" id="{B588D60B-8DBA-D3BF-2502-CE5EAE7E62C3}"/>
              </a:ext>
            </a:extLst>
          </p:cNvPr>
          <p:cNvSpPr txBox="1"/>
          <p:nvPr/>
        </p:nvSpPr>
        <p:spPr>
          <a:xfrm flipH="1">
            <a:off x="1991768" y="1984387"/>
            <a:ext cx="2516643" cy="1169551"/>
          </a:xfrm>
          <a:prstGeom prst="rect">
            <a:avLst/>
          </a:prstGeom>
          <a:solidFill>
            <a:schemeClr val="bg2">
              <a:lumMod val="20000"/>
              <a:lumOff val="80000"/>
            </a:schemeClr>
          </a:solidFill>
          <a:ln>
            <a:noFill/>
          </a:ln>
        </p:spPr>
        <p:style>
          <a:lnRef idx="2">
            <a:schemeClr val="accent3"/>
          </a:lnRef>
          <a:fillRef idx="1">
            <a:schemeClr val="lt1"/>
          </a:fillRef>
          <a:effectRef idx="0">
            <a:schemeClr val="accent3"/>
          </a:effectRef>
          <a:fontRef idx="minor">
            <a:schemeClr val="dk1"/>
          </a:fontRef>
        </p:style>
        <p:txBody>
          <a:bodyPr wrap="square" rtlCol="0">
            <a:spAutoFit/>
          </a:bodyPr>
          <a:lstStyle>
            <a:defPPr>
              <a:defRPr lang="en-US"/>
            </a:def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sz="1400" b="1">
                <a:solidFill>
                  <a:schemeClr val="tx1"/>
                </a:solidFill>
              </a:rPr>
              <a:t>Housing Market collapse:</a:t>
            </a:r>
          </a:p>
          <a:p>
            <a:pPr marL="119063" indent="-119063">
              <a:buFont typeface="Arial" panose="020B0604020202020204" pitchFamily="34" charset="0"/>
              <a:buChar char="•"/>
            </a:pPr>
            <a:r>
              <a:rPr lang="en-US" sz="1400">
                <a:solidFill>
                  <a:schemeClr val="tx1"/>
                </a:solidFill>
              </a:rPr>
              <a:t>Interest rates nosedive, remain low over the next decade</a:t>
            </a:r>
          </a:p>
          <a:p>
            <a:pPr marL="119063" indent="-119063">
              <a:buFont typeface="Arial" panose="020B0604020202020204" pitchFamily="34" charset="0"/>
              <a:buChar char="•"/>
            </a:pPr>
            <a:r>
              <a:rPr lang="en-US" sz="1400">
                <a:solidFill>
                  <a:schemeClr val="tx1"/>
                </a:solidFill>
              </a:rPr>
              <a:t>De-risking conversations become prominent</a:t>
            </a:r>
          </a:p>
        </p:txBody>
      </p:sp>
      <p:sp>
        <p:nvSpPr>
          <p:cNvPr id="38" name="TextBox 37">
            <a:extLst>
              <a:ext uri="{FF2B5EF4-FFF2-40B4-BE49-F238E27FC236}">
                <a16:creationId xmlns:a16="http://schemas.microsoft.com/office/drawing/2014/main" id="{7C9FBFA6-1387-188A-162C-B571E6308DDA}"/>
              </a:ext>
            </a:extLst>
          </p:cNvPr>
          <p:cNvSpPr txBox="1"/>
          <p:nvPr/>
        </p:nvSpPr>
        <p:spPr>
          <a:xfrm flipH="1">
            <a:off x="1973523" y="3696401"/>
            <a:ext cx="17145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Times New Roman"/>
                <a:ea typeface="+mn-ea"/>
                <a:cs typeface="+mn-cs"/>
              </a:rPr>
              <a:t>2008</a:t>
            </a:r>
          </a:p>
        </p:txBody>
      </p:sp>
      <p:sp>
        <p:nvSpPr>
          <p:cNvPr id="41" name="Oval 40">
            <a:extLst>
              <a:ext uri="{FF2B5EF4-FFF2-40B4-BE49-F238E27FC236}">
                <a16:creationId xmlns:a16="http://schemas.microsoft.com/office/drawing/2014/main" id="{757D71CE-7786-44C8-EFE0-272F3CF26DCB}"/>
              </a:ext>
            </a:extLst>
          </p:cNvPr>
          <p:cNvSpPr/>
          <p:nvPr/>
        </p:nvSpPr>
        <p:spPr bwMode="auto">
          <a:xfrm>
            <a:off x="6019800" y="1301541"/>
            <a:ext cx="228600" cy="228600"/>
          </a:xfrm>
          <a:prstGeom prst="ellipse">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pitchFamily="34" charset="0"/>
              <a:ea typeface="+mn-ea"/>
              <a:cs typeface="+mn-cs"/>
            </a:endParaRPr>
          </a:p>
        </p:txBody>
      </p:sp>
      <p:sp>
        <p:nvSpPr>
          <p:cNvPr id="42" name="TextBox 41">
            <a:extLst>
              <a:ext uri="{FF2B5EF4-FFF2-40B4-BE49-F238E27FC236}">
                <a16:creationId xmlns:a16="http://schemas.microsoft.com/office/drawing/2014/main" id="{4B2584F5-4457-5D81-44FA-124F321D8FEB}"/>
              </a:ext>
            </a:extLst>
          </p:cNvPr>
          <p:cNvSpPr txBox="1"/>
          <p:nvPr/>
        </p:nvSpPr>
        <p:spPr>
          <a:xfrm>
            <a:off x="3525597" y="4431666"/>
            <a:ext cx="2516641" cy="2246769"/>
          </a:xfrm>
          <a:prstGeom prst="rect">
            <a:avLst/>
          </a:prstGeom>
          <a:solidFill>
            <a:schemeClr val="bg2">
              <a:lumMod val="20000"/>
              <a:lumOff val="80000"/>
            </a:schemeClr>
          </a:solidFill>
        </p:spPr>
        <p:style>
          <a:lnRef idx="2">
            <a:schemeClr val="accent3"/>
          </a:lnRef>
          <a:fillRef idx="1">
            <a:schemeClr val="lt1"/>
          </a:fillRef>
          <a:effectRef idx="0">
            <a:schemeClr val="accent3"/>
          </a:effectRef>
          <a:fontRef idx="minor">
            <a:schemeClr val="dk1"/>
          </a:fontRef>
        </p:style>
        <p:txBody>
          <a:bodyPr wrap="square" rtlCol="0">
            <a:spAutoFit/>
          </a:bodyPr>
          <a:lstStyle>
            <a:defPPr>
              <a:defRPr lang="en-US"/>
            </a:defPPr>
            <a:lvl1pPr marR="0" lvl="0" indent="0" fontAlgn="auto">
              <a:lnSpc>
                <a:spcPct val="100000"/>
              </a:lnSpc>
              <a:spcBef>
                <a:spcPts val="0"/>
              </a:spcBef>
              <a:spcAft>
                <a:spcPts val="0"/>
              </a:spcAft>
              <a:buClrTx/>
              <a:buSzTx/>
              <a:buFontTx/>
              <a:buNone/>
              <a:tabLst/>
              <a:defRPr kumimoji="0" sz="1400" b="1" i="0" u="none" strike="noStrike" cap="none" spc="0" normalizeH="0" baseline="0">
                <a:ln>
                  <a:noFill/>
                </a:ln>
                <a:solidFill>
                  <a:srgbClr val="000000"/>
                </a:solidFill>
                <a:effectLst/>
                <a:uLnTx/>
                <a:uFillTx/>
                <a:latin typeface="Times New Roman"/>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119063" marR="0" lvl="0" indent="-119063" fontAlgn="auto">
              <a:lnSpc>
                <a:spcPct val="100000"/>
              </a:lnSpc>
              <a:spcBef>
                <a:spcPts val="0"/>
              </a:spcBef>
              <a:spcAft>
                <a:spcPts val="0"/>
              </a:spcAft>
              <a:buClrTx/>
              <a:buSzTx/>
              <a:buFont typeface="Arial" panose="020B0604020202020204" pitchFamily="34" charset="0"/>
              <a:buChar char="•"/>
              <a:tabLst/>
              <a:defRPr/>
            </a:pPr>
            <a:r>
              <a:rPr lang="en-US">
                <a:solidFill>
                  <a:schemeClr val="tx1"/>
                </a:solidFill>
                <a:latin typeface="+mn-lt"/>
              </a:rPr>
              <a:t>MAP21 (2012) – 25-year average for interest rates for pension plan liabilities</a:t>
            </a:r>
          </a:p>
          <a:p>
            <a:pPr marL="119063" marR="0" lvl="0" indent="-119063" fontAlgn="auto">
              <a:lnSpc>
                <a:spcPct val="100000"/>
              </a:lnSpc>
              <a:spcBef>
                <a:spcPts val="0"/>
              </a:spcBef>
              <a:spcAft>
                <a:spcPts val="0"/>
              </a:spcAft>
              <a:buClrTx/>
              <a:buSzTx/>
              <a:buFont typeface="Arial" panose="020B0604020202020204" pitchFamily="34" charset="0"/>
              <a:buChar char="•"/>
              <a:tabLst/>
              <a:defRPr/>
            </a:pPr>
            <a:r>
              <a:rPr lang="en-US">
                <a:solidFill>
                  <a:schemeClr val="tx1"/>
                </a:solidFill>
                <a:latin typeface="+mn-lt"/>
              </a:rPr>
              <a:t>HATFA (2014) – Extends use of MAP21 rates</a:t>
            </a:r>
          </a:p>
          <a:p>
            <a:pPr marR="0" lvl="0" fontAlgn="auto">
              <a:lnSpc>
                <a:spcPct val="100000"/>
              </a:lnSpc>
              <a:spcBef>
                <a:spcPts val="0"/>
              </a:spcBef>
              <a:spcAft>
                <a:spcPts val="0"/>
              </a:spcAft>
              <a:buClrTx/>
              <a:buSzTx/>
              <a:tabLst/>
              <a:defRPr/>
            </a:pPr>
            <a:r>
              <a:rPr lang="en-US" sz="1400" b="0">
                <a:solidFill>
                  <a:schemeClr val="tx1"/>
                </a:solidFill>
                <a:latin typeface="+mn-lt"/>
              </a:rPr>
              <a:t>   Bipartisan Budget Act (2015)  </a:t>
            </a:r>
          </a:p>
          <a:p>
            <a:pPr marL="576263" lvl="2" indent="-119063">
              <a:buFont typeface="Arial" panose="020B0604020202020204" pitchFamily="34" charset="0"/>
              <a:buChar char="•"/>
              <a:defRPr/>
            </a:pPr>
            <a:r>
              <a:rPr lang="en-US" sz="1400">
                <a:solidFill>
                  <a:schemeClr val="tx1"/>
                </a:solidFill>
              </a:rPr>
              <a:t>Extends usage of MAP21 rates</a:t>
            </a:r>
          </a:p>
          <a:p>
            <a:pPr marL="576263" lvl="2" indent="-119063">
              <a:buFont typeface="Arial" panose="020B0604020202020204" pitchFamily="34" charset="0"/>
              <a:buChar char="•"/>
              <a:defRPr/>
            </a:pPr>
            <a:r>
              <a:rPr lang="en-US" sz="1400">
                <a:solidFill>
                  <a:schemeClr val="tx1"/>
                </a:solidFill>
              </a:rPr>
              <a:t>Increases PBGC premium</a:t>
            </a:r>
          </a:p>
        </p:txBody>
      </p:sp>
      <p:sp>
        <p:nvSpPr>
          <p:cNvPr id="44" name="TextBox 43">
            <a:extLst>
              <a:ext uri="{FF2B5EF4-FFF2-40B4-BE49-F238E27FC236}">
                <a16:creationId xmlns:a16="http://schemas.microsoft.com/office/drawing/2014/main" id="{99F0BDAC-BBC0-0C54-963B-B019957341CD}"/>
              </a:ext>
            </a:extLst>
          </p:cNvPr>
          <p:cNvSpPr txBox="1"/>
          <p:nvPr/>
        </p:nvSpPr>
        <p:spPr>
          <a:xfrm>
            <a:off x="4184210" y="3697979"/>
            <a:ext cx="1549032" cy="369332"/>
          </a:xfrm>
          <a:prstGeom prst="rect">
            <a:avLst/>
          </a:prstGeom>
          <a:noFill/>
        </p:spPr>
        <p:txBody>
          <a:bodyPr wrap="square" rtlCol="0">
            <a:spAutoFit/>
          </a:bodyPr>
          <a:lstStyle>
            <a:defPPr>
              <a:defRPr lang="en-US"/>
            </a:defPPr>
            <a:lvl1pPr marR="0" lvl="0" indent="0" fontAlgn="auto">
              <a:lnSpc>
                <a:spcPct val="100000"/>
              </a:lnSpc>
              <a:spcBef>
                <a:spcPts val="0"/>
              </a:spcBef>
              <a:spcAft>
                <a:spcPts val="0"/>
              </a:spcAft>
              <a:buClrTx/>
              <a:buSzTx/>
              <a:buFontTx/>
              <a:buNone/>
              <a:tabLst/>
              <a:defRPr kumimoji="0" i="0" u="none" strike="noStrike" cap="none" spc="0" normalizeH="0" baseline="0">
                <a:ln>
                  <a:noFill/>
                </a:ln>
                <a:solidFill>
                  <a:srgbClr val="000000"/>
                </a:solidFill>
                <a:effectLst/>
                <a:uLnTx/>
                <a:uFillTx/>
                <a:latin typeface="Times New Roman"/>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Times New Roman"/>
                <a:ea typeface="+mn-ea"/>
                <a:cs typeface="+mn-cs"/>
              </a:rPr>
              <a:t>2012-15</a:t>
            </a:r>
          </a:p>
        </p:txBody>
      </p:sp>
      <p:sp>
        <p:nvSpPr>
          <p:cNvPr id="47" name="TextBox 46">
            <a:extLst>
              <a:ext uri="{FF2B5EF4-FFF2-40B4-BE49-F238E27FC236}">
                <a16:creationId xmlns:a16="http://schemas.microsoft.com/office/drawing/2014/main" id="{07F4C34C-54FA-AC5B-CE9F-37E8FC3F1A6E}"/>
              </a:ext>
            </a:extLst>
          </p:cNvPr>
          <p:cNvSpPr txBox="1"/>
          <p:nvPr/>
        </p:nvSpPr>
        <p:spPr>
          <a:xfrm flipH="1">
            <a:off x="5767476" y="2419348"/>
            <a:ext cx="2516643" cy="738664"/>
          </a:xfrm>
          <a:prstGeom prst="rect">
            <a:avLst/>
          </a:prstGeom>
          <a:solidFill>
            <a:schemeClr val="bg2">
              <a:lumMod val="20000"/>
              <a:lumOff val="80000"/>
            </a:schemeClr>
          </a:solidFill>
        </p:spPr>
        <p:style>
          <a:lnRef idx="2">
            <a:schemeClr val="accent3"/>
          </a:lnRef>
          <a:fillRef idx="1">
            <a:schemeClr val="lt1"/>
          </a:fillRef>
          <a:effectRef idx="0">
            <a:schemeClr val="accent3"/>
          </a:effectRef>
          <a:fontRef idx="minor">
            <a:schemeClr val="dk1"/>
          </a:fontRef>
        </p:style>
        <p:txBody>
          <a:bodyPr wrap="square" rtlCol="0">
            <a:spAutoFit/>
          </a:bodyPr>
          <a:lstStyle>
            <a:defPPr>
              <a:defRPr lang="en-US"/>
            </a:defPPr>
            <a:lvl1pPr marR="0" lvl="0" indent="0" fontAlgn="auto">
              <a:lnSpc>
                <a:spcPct val="100000"/>
              </a:lnSpc>
              <a:spcBef>
                <a:spcPts val="0"/>
              </a:spcBef>
              <a:spcAft>
                <a:spcPts val="0"/>
              </a:spcAft>
              <a:buClrTx/>
              <a:buSzTx/>
              <a:buFontTx/>
              <a:buNone/>
              <a:tabLst/>
              <a:defRPr kumimoji="0" sz="1400" b="1" i="0" u="none" strike="noStrike" cap="none" spc="0" normalizeH="0" baseline="0">
                <a:ln>
                  <a:noFill/>
                </a:ln>
                <a:solidFill>
                  <a:srgbClr val="000000"/>
                </a:solidFill>
                <a:effectLst/>
                <a:uLnTx/>
                <a:uFillTx/>
                <a:latin typeface="Times New Roman"/>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a:solidFill>
                  <a:schemeClr val="tx1"/>
                </a:solidFill>
              </a:rPr>
              <a:t>CARES Act: </a:t>
            </a:r>
          </a:p>
          <a:p>
            <a:r>
              <a:rPr lang="en-US" b="0">
                <a:solidFill>
                  <a:schemeClr val="tx1"/>
                </a:solidFill>
              </a:rPr>
              <a:t>Contribution and tax relief for 2020</a:t>
            </a:r>
          </a:p>
        </p:txBody>
      </p:sp>
      <p:sp>
        <p:nvSpPr>
          <p:cNvPr id="49" name="TextBox 48">
            <a:extLst>
              <a:ext uri="{FF2B5EF4-FFF2-40B4-BE49-F238E27FC236}">
                <a16:creationId xmlns:a16="http://schemas.microsoft.com/office/drawing/2014/main" id="{DB21421D-E1B2-A9CE-6592-B82C252D344F}"/>
              </a:ext>
            </a:extLst>
          </p:cNvPr>
          <p:cNvSpPr txBox="1"/>
          <p:nvPr/>
        </p:nvSpPr>
        <p:spPr>
          <a:xfrm flipH="1">
            <a:off x="6653804" y="3676210"/>
            <a:ext cx="17145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Times New Roman"/>
                <a:ea typeface="+mn-ea"/>
                <a:cs typeface="+mn-cs"/>
              </a:rPr>
              <a:t>2020</a:t>
            </a:r>
          </a:p>
        </p:txBody>
      </p:sp>
      <p:sp>
        <p:nvSpPr>
          <p:cNvPr id="9" name="TextBox 8">
            <a:extLst>
              <a:ext uri="{FF2B5EF4-FFF2-40B4-BE49-F238E27FC236}">
                <a16:creationId xmlns:a16="http://schemas.microsoft.com/office/drawing/2014/main" id="{0A9F035E-D8FB-DCB6-B7FB-955B3A2A46E7}"/>
              </a:ext>
            </a:extLst>
          </p:cNvPr>
          <p:cNvSpPr txBox="1"/>
          <p:nvPr/>
        </p:nvSpPr>
        <p:spPr>
          <a:xfrm>
            <a:off x="7904367" y="4429484"/>
            <a:ext cx="2895600" cy="1384995"/>
          </a:xfrm>
          <a:prstGeom prst="rect">
            <a:avLst/>
          </a:prstGeom>
          <a:solidFill>
            <a:schemeClr val="bg2">
              <a:lumMod val="20000"/>
              <a:lumOff val="80000"/>
            </a:schemeClr>
          </a:solidFill>
        </p:spPr>
        <p:style>
          <a:lnRef idx="2">
            <a:schemeClr val="accent3"/>
          </a:lnRef>
          <a:fillRef idx="1">
            <a:schemeClr val="lt1"/>
          </a:fillRef>
          <a:effectRef idx="0">
            <a:schemeClr val="accent3"/>
          </a:effectRef>
          <a:fontRef idx="minor">
            <a:schemeClr val="dk1"/>
          </a:fontRef>
        </p:style>
        <p:txBody>
          <a:bodyPr wrap="square" rtlCol="0">
            <a:spAutoFit/>
          </a:bodyPr>
          <a:lstStyle>
            <a:defPPr>
              <a:defRPr lang="en-US"/>
            </a:defPPr>
            <a:lvl1pPr marR="0" lvl="0" indent="0" fontAlgn="auto">
              <a:lnSpc>
                <a:spcPct val="100000"/>
              </a:lnSpc>
              <a:spcBef>
                <a:spcPts val="0"/>
              </a:spcBef>
              <a:spcAft>
                <a:spcPts val="0"/>
              </a:spcAft>
              <a:buClrTx/>
              <a:buSzTx/>
              <a:buFontTx/>
              <a:buNone/>
              <a:tabLst/>
              <a:defRPr kumimoji="0" sz="1400" b="1" i="0" u="none" strike="noStrike" cap="none" spc="0" normalizeH="0" baseline="0">
                <a:ln>
                  <a:noFill/>
                </a:ln>
                <a:solidFill>
                  <a:srgbClr val="000000"/>
                </a:solidFill>
                <a:effectLst/>
                <a:uLnTx/>
                <a:uFillTx/>
                <a:latin typeface="Times New Roman"/>
              </a:defRPr>
            </a:lvl1pPr>
          </a:lstStyle>
          <a:p>
            <a:r>
              <a:rPr lang="en-US">
                <a:solidFill>
                  <a:schemeClr val="tx1"/>
                </a:solidFill>
              </a:rPr>
              <a:t>American Rescue Plan Act (ARPA):</a:t>
            </a:r>
          </a:p>
          <a:p>
            <a:pPr marL="119063" lvl="1" indent="-119063">
              <a:buFont typeface="Arial" panose="020B0604020202020204" pitchFamily="34" charset="0"/>
              <a:buChar char="•"/>
              <a:defRPr/>
            </a:pPr>
            <a:r>
              <a:rPr lang="en-US" sz="1400">
                <a:solidFill>
                  <a:schemeClr val="tx1"/>
                </a:solidFill>
              </a:rPr>
              <a:t>Increases interest rates for liability calculations</a:t>
            </a:r>
          </a:p>
          <a:p>
            <a:pPr marL="119063" lvl="1" indent="-119063">
              <a:buFont typeface="Arial" panose="020B0604020202020204" pitchFamily="34" charset="0"/>
              <a:buChar char="•"/>
              <a:defRPr/>
            </a:pPr>
            <a:r>
              <a:rPr lang="en-US" sz="1400">
                <a:solidFill>
                  <a:schemeClr val="tx1"/>
                </a:solidFill>
              </a:rPr>
              <a:t>Increases amortization period to cover shortfall</a:t>
            </a:r>
          </a:p>
        </p:txBody>
      </p:sp>
      <p:sp>
        <p:nvSpPr>
          <p:cNvPr id="12" name="TextBox 11">
            <a:extLst>
              <a:ext uri="{FF2B5EF4-FFF2-40B4-BE49-F238E27FC236}">
                <a16:creationId xmlns:a16="http://schemas.microsoft.com/office/drawing/2014/main" id="{D044D813-79CC-AC0D-69A3-B4D074BBC0B2}"/>
              </a:ext>
            </a:extLst>
          </p:cNvPr>
          <p:cNvSpPr txBox="1"/>
          <p:nvPr/>
        </p:nvSpPr>
        <p:spPr>
          <a:xfrm>
            <a:off x="8907568" y="3677232"/>
            <a:ext cx="17145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Times New Roman"/>
                <a:ea typeface="+mn-ea"/>
                <a:cs typeface="+mn-cs"/>
              </a:rPr>
              <a:t>2021</a:t>
            </a:r>
          </a:p>
        </p:txBody>
      </p:sp>
      <p:sp>
        <p:nvSpPr>
          <p:cNvPr id="21" name="TextBox 20">
            <a:extLst>
              <a:ext uri="{FF2B5EF4-FFF2-40B4-BE49-F238E27FC236}">
                <a16:creationId xmlns:a16="http://schemas.microsoft.com/office/drawing/2014/main" id="{82612BE4-A3B3-BA5F-083D-B4E82E9156C6}"/>
              </a:ext>
            </a:extLst>
          </p:cNvPr>
          <p:cNvSpPr txBox="1"/>
          <p:nvPr/>
        </p:nvSpPr>
        <p:spPr>
          <a:xfrm>
            <a:off x="9388319" y="1529209"/>
            <a:ext cx="2516643" cy="1600438"/>
          </a:xfrm>
          <a:prstGeom prst="rect">
            <a:avLst/>
          </a:prstGeom>
          <a:solidFill>
            <a:schemeClr val="bg2">
              <a:lumMod val="20000"/>
              <a:lumOff val="80000"/>
            </a:schemeClr>
          </a:solidFill>
        </p:spPr>
        <p:style>
          <a:lnRef idx="2">
            <a:schemeClr val="accent3"/>
          </a:lnRef>
          <a:fillRef idx="1">
            <a:schemeClr val="lt1"/>
          </a:fillRef>
          <a:effectRef idx="0">
            <a:schemeClr val="accent3"/>
          </a:effectRef>
          <a:fontRef idx="minor">
            <a:schemeClr val="dk1"/>
          </a:fontRef>
        </p:style>
        <p:txBody>
          <a:bodyPr wrap="square" rtlCol="0">
            <a:spAutoFit/>
          </a:bodyPr>
          <a:lstStyle>
            <a:defPPr>
              <a:defRPr lang="en-US"/>
            </a:defPPr>
            <a:lvl1pPr marR="0" lvl="0" indent="0" fontAlgn="auto">
              <a:lnSpc>
                <a:spcPct val="100000"/>
              </a:lnSpc>
              <a:spcBef>
                <a:spcPts val="0"/>
              </a:spcBef>
              <a:spcAft>
                <a:spcPts val="0"/>
              </a:spcAft>
              <a:buClrTx/>
              <a:buSzTx/>
              <a:buFontTx/>
              <a:buNone/>
              <a:tabLst/>
              <a:defRPr kumimoji="0" sz="1400" b="1" i="0" u="none" strike="noStrike" cap="none" spc="0" normalizeH="0" baseline="0">
                <a:ln>
                  <a:noFill/>
                </a:ln>
                <a:solidFill>
                  <a:srgbClr val="000000"/>
                </a:solidFill>
                <a:effectLst/>
                <a:uLnTx/>
                <a:uFillTx/>
                <a:latin typeface="Times New Roman"/>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a:solidFill>
                  <a:schemeClr val="tx1"/>
                </a:solidFill>
              </a:rPr>
              <a:t>Inflation spikes after re-opening post-pandemic</a:t>
            </a:r>
          </a:p>
          <a:p>
            <a:pPr marL="119063" lvl="1" indent="-119063">
              <a:buFont typeface="Arial" panose="020B0604020202020204" pitchFamily="34" charset="0"/>
              <a:buChar char="•"/>
              <a:defRPr/>
            </a:pPr>
            <a:r>
              <a:rPr lang="en-US" sz="1400">
                <a:solidFill>
                  <a:schemeClr val="tx1"/>
                </a:solidFill>
              </a:rPr>
              <a:t>Fed starts increasing rates aggressively</a:t>
            </a:r>
          </a:p>
          <a:p>
            <a:pPr marL="119063" lvl="1" indent="-119063">
              <a:buFont typeface="Arial" panose="020B0604020202020204" pitchFamily="34" charset="0"/>
              <a:buChar char="•"/>
              <a:defRPr/>
            </a:pPr>
            <a:r>
              <a:rPr lang="en-US" sz="1400">
                <a:solidFill>
                  <a:schemeClr val="tx1"/>
                </a:solidFill>
              </a:rPr>
              <a:t>Pension plan assets suffer</a:t>
            </a:r>
          </a:p>
          <a:p>
            <a:pPr marL="119063" lvl="1" indent="-119063">
              <a:buFont typeface="Arial" panose="020B0604020202020204" pitchFamily="34" charset="0"/>
              <a:buChar char="•"/>
              <a:defRPr/>
            </a:pPr>
            <a:r>
              <a:rPr lang="en-US" sz="1400">
                <a:solidFill>
                  <a:schemeClr val="tx1"/>
                </a:solidFill>
              </a:rPr>
              <a:t>Interest rates for liability calculations start rising</a:t>
            </a:r>
          </a:p>
        </p:txBody>
      </p:sp>
      <p:sp>
        <p:nvSpPr>
          <p:cNvPr id="23" name="TextBox 22">
            <a:extLst>
              <a:ext uri="{FF2B5EF4-FFF2-40B4-BE49-F238E27FC236}">
                <a16:creationId xmlns:a16="http://schemas.microsoft.com/office/drawing/2014/main" id="{FA7EEFB8-23E9-3836-FACB-65F8179432A0}"/>
              </a:ext>
            </a:extLst>
          </p:cNvPr>
          <p:cNvSpPr txBox="1"/>
          <p:nvPr/>
        </p:nvSpPr>
        <p:spPr>
          <a:xfrm>
            <a:off x="11005457" y="3725414"/>
            <a:ext cx="1799011"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Times New Roman"/>
                <a:ea typeface="+mn-ea"/>
                <a:cs typeface="+mn-cs"/>
              </a:rPr>
              <a:t>2021-22</a:t>
            </a:r>
          </a:p>
        </p:txBody>
      </p:sp>
      <p:cxnSp>
        <p:nvCxnSpPr>
          <p:cNvPr id="19" name="Straight Connector 18">
            <a:extLst>
              <a:ext uri="{FF2B5EF4-FFF2-40B4-BE49-F238E27FC236}">
                <a16:creationId xmlns:a16="http://schemas.microsoft.com/office/drawing/2014/main" id="{31F65D04-8063-333B-C018-5E14F76D681C}"/>
              </a:ext>
            </a:extLst>
          </p:cNvPr>
          <p:cNvCxnSpPr/>
          <p:nvPr/>
        </p:nvCxnSpPr>
        <p:spPr bwMode="auto">
          <a:xfrm>
            <a:off x="2324198" y="3206594"/>
            <a:ext cx="0" cy="317693"/>
          </a:xfrm>
          <a:prstGeom prst="line">
            <a:avLst/>
          </a:prstGeom>
          <a:solidFill>
            <a:schemeClr val="accent1"/>
          </a:solidFill>
          <a:ln w="9525" cap="flat" cmpd="sng" algn="ctr">
            <a:solidFill>
              <a:schemeClr val="accent6">
                <a:lumMod val="50000"/>
              </a:schemeClr>
            </a:solidFill>
            <a:prstDash val="dash"/>
            <a:round/>
            <a:headEnd type="none" w="med" len="med"/>
            <a:tailEnd type="none" w="med" len="med"/>
          </a:ln>
          <a:effectLst/>
        </p:spPr>
      </p:cxnSp>
      <p:cxnSp>
        <p:nvCxnSpPr>
          <p:cNvPr id="26" name="Straight Connector 25">
            <a:extLst>
              <a:ext uri="{FF2B5EF4-FFF2-40B4-BE49-F238E27FC236}">
                <a16:creationId xmlns:a16="http://schemas.microsoft.com/office/drawing/2014/main" id="{0D2066A3-5436-5D17-E324-29A79C21DB71}"/>
              </a:ext>
            </a:extLst>
          </p:cNvPr>
          <p:cNvCxnSpPr/>
          <p:nvPr/>
        </p:nvCxnSpPr>
        <p:spPr bwMode="auto">
          <a:xfrm>
            <a:off x="4691743" y="4039638"/>
            <a:ext cx="0" cy="317693"/>
          </a:xfrm>
          <a:prstGeom prst="line">
            <a:avLst/>
          </a:prstGeom>
          <a:solidFill>
            <a:schemeClr val="accent1"/>
          </a:solidFill>
          <a:ln w="9525" cap="flat" cmpd="sng" algn="ctr">
            <a:solidFill>
              <a:schemeClr val="accent6">
                <a:lumMod val="50000"/>
              </a:schemeClr>
            </a:solidFill>
            <a:prstDash val="dash"/>
            <a:round/>
            <a:headEnd type="none" w="med" len="med"/>
            <a:tailEnd type="none" w="med" len="med"/>
          </a:ln>
          <a:effectLst/>
        </p:spPr>
      </p:cxnSp>
      <p:cxnSp>
        <p:nvCxnSpPr>
          <p:cNvPr id="32" name="Straight Connector 31">
            <a:extLst>
              <a:ext uri="{FF2B5EF4-FFF2-40B4-BE49-F238E27FC236}">
                <a16:creationId xmlns:a16="http://schemas.microsoft.com/office/drawing/2014/main" id="{78643DBA-BB74-D751-A091-3339A22CB7A3}"/>
              </a:ext>
            </a:extLst>
          </p:cNvPr>
          <p:cNvCxnSpPr/>
          <p:nvPr/>
        </p:nvCxnSpPr>
        <p:spPr bwMode="auto">
          <a:xfrm>
            <a:off x="7078392" y="3206594"/>
            <a:ext cx="0" cy="317693"/>
          </a:xfrm>
          <a:prstGeom prst="line">
            <a:avLst/>
          </a:prstGeom>
          <a:solidFill>
            <a:schemeClr val="accent1"/>
          </a:solidFill>
          <a:ln w="9525" cap="flat" cmpd="sng" algn="ctr">
            <a:solidFill>
              <a:schemeClr val="accent6">
                <a:lumMod val="50000"/>
              </a:schemeClr>
            </a:solidFill>
            <a:prstDash val="dash"/>
            <a:round/>
            <a:headEnd type="none" w="med" len="med"/>
            <a:tailEnd type="none" w="med" len="med"/>
          </a:ln>
          <a:effectLst/>
        </p:spPr>
      </p:cxnSp>
      <p:cxnSp>
        <p:nvCxnSpPr>
          <p:cNvPr id="34" name="Straight Connector 33">
            <a:extLst>
              <a:ext uri="{FF2B5EF4-FFF2-40B4-BE49-F238E27FC236}">
                <a16:creationId xmlns:a16="http://schemas.microsoft.com/office/drawing/2014/main" id="{5AF5F3D5-64DF-6FFE-87B9-9FEDD8CCBE8E}"/>
              </a:ext>
            </a:extLst>
          </p:cNvPr>
          <p:cNvCxnSpPr/>
          <p:nvPr/>
        </p:nvCxnSpPr>
        <p:spPr bwMode="auto">
          <a:xfrm>
            <a:off x="9290957" y="4043961"/>
            <a:ext cx="0" cy="317693"/>
          </a:xfrm>
          <a:prstGeom prst="line">
            <a:avLst/>
          </a:prstGeom>
          <a:solidFill>
            <a:schemeClr val="accent1"/>
          </a:solidFill>
          <a:ln w="9525" cap="flat" cmpd="sng" algn="ctr">
            <a:solidFill>
              <a:schemeClr val="accent6">
                <a:lumMod val="50000"/>
              </a:schemeClr>
            </a:solidFill>
            <a:prstDash val="dash"/>
            <a:round/>
            <a:headEnd type="none" w="med" len="med"/>
            <a:tailEnd type="none" w="med" len="med"/>
          </a:ln>
          <a:effectLst/>
        </p:spPr>
      </p:cxnSp>
      <p:cxnSp>
        <p:nvCxnSpPr>
          <p:cNvPr id="40" name="Straight Connector 39">
            <a:extLst>
              <a:ext uri="{FF2B5EF4-FFF2-40B4-BE49-F238E27FC236}">
                <a16:creationId xmlns:a16="http://schemas.microsoft.com/office/drawing/2014/main" id="{305081CD-BDB2-E72F-C68C-7ECC6B4FA5C6}"/>
              </a:ext>
            </a:extLst>
          </p:cNvPr>
          <p:cNvCxnSpPr/>
          <p:nvPr/>
        </p:nvCxnSpPr>
        <p:spPr bwMode="auto">
          <a:xfrm>
            <a:off x="11729355" y="3215015"/>
            <a:ext cx="0" cy="317693"/>
          </a:xfrm>
          <a:prstGeom prst="line">
            <a:avLst/>
          </a:prstGeom>
          <a:solidFill>
            <a:schemeClr val="accent1"/>
          </a:solidFill>
          <a:ln w="9525" cap="flat" cmpd="sng" algn="ctr">
            <a:solidFill>
              <a:schemeClr val="accent6">
                <a:lumMod val="50000"/>
              </a:schemeClr>
            </a:solidFill>
            <a:prstDash val="dash"/>
            <a:round/>
            <a:headEnd type="none" w="med" len="med"/>
            <a:tailEnd type="none" w="med" len="med"/>
          </a:ln>
          <a:effectLst/>
        </p:spPr>
      </p:cxnSp>
      <p:pic>
        <p:nvPicPr>
          <p:cNvPr id="6" name="Graphic 5" descr="Downward trend graph outline">
            <a:extLst>
              <a:ext uri="{FF2B5EF4-FFF2-40B4-BE49-F238E27FC236}">
                <a16:creationId xmlns:a16="http://schemas.microsoft.com/office/drawing/2014/main" id="{B7D73DE1-6C64-2A66-0652-FEFC1CAE3748}"/>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928900" y="3187099"/>
            <a:ext cx="373527" cy="373527"/>
          </a:xfrm>
          <a:prstGeom prst="rect">
            <a:avLst/>
          </a:prstGeom>
        </p:spPr>
      </p:pic>
      <p:pic>
        <p:nvPicPr>
          <p:cNvPr id="10" name="Graphic 9" descr="Badge Tick1 outline">
            <a:extLst>
              <a:ext uri="{FF2B5EF4-FFF2-40B4-BE49-F238E27FC236}">
                <a16:creationId xmlns:a16="http://schemas.microsoft.com/office/drawing/2014/main" id="{15E1EDA5-974A-2DE7-5C04-7CE434721E53}"/>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652271" y="3178266"/>
            <a:ext cx="373527" cy="373527"/>
          </a:xfrm>
          <a:prstGeom prst="rect">
            <a:avLst/>
          </a:prstGeom>
        </p:spPr>
      </p:pic>
      <p:pic>
        <p:nvPicPr>
          <p:cNvPr id="13" name="Graphic 12" descr="Money outline">
            <a:extLst>
              <a:ext uri="{FF2B5EF4-FFF2-40B4-BE49-F238E27FC236}">
                <a16:creationId xmlns:a16="http://schemas.microsoft.com/office/drawing/2014/main" id="{88641814-6550-7B41-4E98-CD8C63393B59}"/>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1275966" y="3185550"/>
            <a:ext cx="373527" cy="373527"/>
          </a:xfrm>
          <a:prstGeom prst="rect">
            <a:avLst/>
          </a:prstGeom>
        </p:spPr>
      </p:pic>
      <p:pic>
        <p:nvPicPr>
          <p:cNvPr id="15" name="Graphic 14" descr="Clipboard Partially Checked outline">
            <a:extLst>
              <a:ext uri="{FF2B5EF4-FFF2-40B4-BE49-F238E27FC236}">
                <a16:creationId xmlns:a16="http://schemas.microsoft.com/office/drawing/2014/main" id="{F4C42891-19E1-21D2-1E75-CE16ED98AE90}"/>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9352167" y="4025865"/>
            <a:ext cx="317693" cy="317693"/>
          </a:xfrm>
          <a:prstGeom prst="rect">
            <a:avLst/>
          </a:prstGeom>
        </p:spPr>
      </p:pic>
      <p:pic>
        <p:nvPicPr>
          <p:cNvPr id="22" name="Graphic 21" descr="Piggy Bank outline">
            <a:extLst>
              <a:ext uri="{FF2B5EF4-FFF2-40B4-BE49-F238E27FC236}">
                <a16:creationId xmlns:a16="http://schemas.microsoft.com/office/drawing/2014/main" id="{9172A239-4A1B-95AA-1ECA-8918619F744F}"/>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4259370" y="4011720"/>
            <a:ext cx="373527" cy="373527"/>
          </a:xfrm>
          <a:prstGeom prst="rect">
            <a:avLst/>
          </a:prstGeom>
        </p:spPr>
      </p:pic>
    </p:spTree>
    <p:extLst>
      <p:ext uri="{BB962C8B-B14F-4D97-AF65-F5344CB8AC3E}">
        <p14:creationId xmlns:p14="http://schemas.microsoft.com/office/powerpoint/2010/main" val="10632448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Times New Roman"/>
                <a:ea typeface="+mn-ea"/>
                <a:cs typeface="+mn-cs"/>
              </a:rPr>
              <a:t>www.actuariesindia.org</a:t>
            </a:r>
          </a:p>
        </p:txBody>
      </p:sp>
      <p:sp>
        <p:nvSpPr>
          <p:cNvPr id="41" name="Oval 40">
            <a:extLst>
              <a:ext uri="{FF2B5EF4-FFF2-40B4-BE49-F238E27FC236}">
                <a16:creationId xmlns:a16="http://schemas.microsoft.com/office/drawing/2014/main" id="{757D71CE-7786-44C8-EFE0-272F3CF26DCB}"/>
              </a:ext>
            </a:extLst>
          </p:cNvPr>
          <p:cNvSpPr/>
          <p:nvPr/>
        </p:nvSpPr>
        <p:spPr bwMode="auto">
          <a:xfrm>
            <a:off x="6019800" y="1051165"/>
            <a:ext cx="228600" cy="228600"/>
          </a:xfrm>
          <a:prstGeom prst="ellipse">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pitchFamily="34" charset="0"/>
              <a:ea typeface="+mn-ea"/>
              <a:cs typeface="+mn-cs"/>
            </a:endParaRPr>
          </a:p>
        </p:txBody>
      </p:sp>
      <p:sp>
        <p:nvSpPr>
          <p:cNvPr id="20" name="Oval 19">
            <a:extLst>
              <a:ext uri="{FF2B5EF4-FFF2-40B4-BE49-F238E27FC236}">
                <a16:creationId xmlns:a16="http://schemas.microsoft.com/office/drawing/2014/main" id="{B60D9814-E95B-F933-1EB4-BFE82013EF16}"/>
              </a:ext>
            </a:extLst>
          </p:cNvPr>
          <p:cNvSpPr/>
          <p:nvPr/>
        </p:nvSpPr>
        <p:spPr bwMode="auto">
          <a:xfrm>
            <a:off x="5382070" y="6274956"/>
            <a:ext cx="228600" cy="228600"/>
          </a:xfrm>
          <a:prstGeom prst="ellipse">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pitchFamily="34" charset="0"/>
              <a:ea typeface="+mn-ea"/>
              <a:cs typeface="+mn-cs"/>
            </a:endParaRPr>
          </a:p>
        </p:txBody>
      </p:sp>
      <p:sp>
        <p:nvSpPr>
          <p:cNvPr id="7" name="Rectangle 6">
            <a:extLst>
              <a:ext uri="{FF2B5EF4-FFF2-40B4-BE49-F238E27FC236}">
                <a16:creationId xmlns:a16="http://schemas.microsoft.com/office/drawing/2014/main" id="{F5935430-5825-3FCD-824A-E67047DD930C}"/>
              </a:ext>
            </a:extLst>
          </p:cNvPr>
          <p:cNvSpPr/>
          <p:nvPr/>
        </p:nvSpPr>
        <p:spPr bwMode="auto">
          <a:xfrm>
            <a:off x="1897324" y="1473884"/>
            <a:ext cx="10294676" cy="3919566"/>
          </a:xfrm>
          <a:prstGeom prst="rect">
            <a:avLst/>
          </a:prstGeom>
          <a:gradFill flip="none" rotWithShape="1">
            <a:gsLst>
              <a:gs pos="0">
                <a:srgbClr val="E6E6E6"/>
              </a:gs>
              <a:gs pos="48000">
                <a:schemeClr val="accent3">
                  <a:lumMod val="97000"/>
                  <a:lumOff val="3000"/>
                </a:schemeClr>
              </a:gs>
              <a:gs pos="100000">
                <a:schemeClr val="accent3">
                  <a:lumMod val="60000"/>
                  <a:lumOff val="40000"/>
                </a:schemeClr>
              </a:gs>
            </a:gsLst>
            <a:path path="circle">
              <a:fillToRect l="100000" t="100000"/>
            </a:path>
            <a:tileRect r="-100000" b="-100000"/>
          </a:gra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l"/>
            <a:r>
              <a:rPr lang="en-US" altLang="en-US" sz="2800" kern="0">
                <a:solidFill>
                  <a:schemeClr val="tx1"/>
                </a:solidFill>
                <a:latin typeface="+mn-lt"/>
              </a:rPr>
              <a:t>Risks and reasons to De-Risk</a:t>
            </a:r>
          </a:p>
          <a:p>
            <a:pPr marL="457200" indent="-457200" algn="l">
              <a:buFont typeface="Arial" panose="020B0604020202020204" pitchFamily="34" charset="0"/>
              <a:buChar char="•"/>
            </a:pPr>
            <a:endParaRPr lang="en-US" altLang="en-US" sz="2800" kern="0">
              <a:solidFill>
                <a:schemeClr val="tx1"/>
              </a:solidFill>
              <a:latin typeface="+mn-lt"/>
            </a:endParaRPr>
          </a:p>
          <a:p>
            <a:pPr marL="457200" indent="-457200" algn="l">
              <a:buFont typeface="Arial" panose="020B0604020202020204" pitchFamily="34" charset="0"/>
              <a:buChar char="•"/>
            </a:pPr>
            <a:endParaRPr lang="en-US" altLang="en-US" sz="2800" kern="0">
              <a:solidFill>
                <a:schemeClr val="tx1"/>
              </a:solidFill>
              <a:latin typeface="+mn-lt"/>
            </a:endParaRPr>
          </a:p>
        </p:txBody>
      </p:sp>
    </p:spTree>
    <p:extLst>
      <p:ext uri="{BB962C8B-B14F-4D97-AF65-F5344CB8AC3E}">
        <p14:creationId xmlns:p14="http://schemas.microsoft.com/office/powerpoint/2010/main" val="440564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75BBC83E-235E-EE3E-02A7-1B8167ADE1FD}"/>
              </a:ext>
            </a:extLst>
          </p:cNvPr>
          <p:cNvSpPr txBox="1">
            <a:spLocks noChangeArrowheads="1"/>
          </p:cNvSpPr>
          <p:nvPr/>
        </p:nvSpPr>
        <p:spPr>
          <a:xfrm>
            <a:off x="1897323" y="172416"/>
            <a:ext cx="80925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0" i="0" u="none" strike="noStrike" kern="0" cap="none" spc="0" normalizeH="0" baseline="0" noProof="0">
                <a:ln>
                  <a:noFill/>
                </a:ln>
                <a:solidFill>
                  <a:srgbClr val="000000"/>
                </a:solidFill>
                <a:effectLst/>
                <a:uLnTx/>
                <a:uFillTx/>
                <a:latin typeface="Arial"/>
                <a:ea typeface="+mj-ea"/>
                <a:cs typeface="+mj-cs"/>
              </a:rPr>
              <a:t>US Pension Plans: Risks</a:t>
            </a:r>
          </a:p>
        </p:txBody>
      </p:sp>
      <p:sp>
        <p:nvSpPr>
          <p:cNvPr id="68" name="Footer Placeholder 4">
            <a:extLst>
              <a:ext uri="{FF2B5EF4-FFF2-40B4-BE49-F238E27FC236}">
                <a16:creationId xmlns:a16="http://schemas.microsoft.com/office/drawing/2014/main" id="{78A44843-D8B4-EA0A-B275-F390064F1E2F}"/>
              </a:ext>
            </a:extLst>
          </p:cNvPr>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Times New Roman"/>
                <a:ea typeface="+mn-ea"/>
                <a:cs typeface="+mn-cs"/>
              </a:rPr>
              <a:t>www.actuariesindia.org</a:t>
            </a:r>
          </a:p>
        </p:txBody>
      </p:sp>
      <p:pic>
        <p:nvPicPr>
          <p:cNvPr id="69" name="Picture 68">
            <a:extLst>
              <a:ext uri="{FF2B5EF4-FFF2-40B4-BE49-F238E27FC236}">
                <a16:creationId xmlns:a16="http://schemas.microsoft.com/office/drawing/2014/main" id="{794BFCEB-9DA8-CD5C-A043-734FE73596D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grpSp>
        <p:nvGrpSpPr>
          <p:cNvPr id="82" name="Group 81">
            <a:extLst>
              <a:ext uri="{FF2B5EF4-FFF2-40B4-BE49-F238E27FC236}">
                <a16:creationId xmlns:a16="http://schemas.microsoft.com/office/drawing/2014/main" id="{2F3FDB3A-E433-7AEF-C12B-41755E6BBD94}"/>
              </a:ext>
            </a:extLst>
          </p:cNvPr>
          <p:cNvGrpSpPr/>
          <p:nvPr/>
        </p:nvGrpSpPr>
        <p:grpSpPr>
          <a:xfrm>
            <a:off x="2462548" y="1401101"/>
            <a:ext cx="9098080" cy="3993097"/>
            <a:chOff x="2702034" y="1214921"/>
            <a:chExt cx="9098080" cy="3993097"/>
          </a:xfrm>
        </p:grpSpPr>
        <p:grpSp>
          <p:nvGrpSpPr>
            <p:cNvPr id="8" name="Group 7">
              <a:extLst>
                <a:ext uri="{FF2B5EF4-FFF2-40B4-BE49-F238E27FC236}">
                  <a16:creationId xmlns:a16="http://schemas.microsoft.com/office/drawing/2014/main" id="{FA0829DF-765D-209F-3048-E562975F594B}"/>
                </a:ext>
              </a:extLst>
            </p:cNvPr>
            <p:cNvGrpSpPr/>
            <p:nvPr/>
          </p:nvGrpSpPr>
          <p:grpSpPr>
            <a:xfrm>
              <a:off x="2702034" y="2788875"/>
              <a:ext cx="3471028" cy="1446210"/>
              <a:chOff x="2702034" y="2788875"/>
              <a:chExt cx="3471028" cy="1446210"/>
            </a:xfrm>
          </p:grpSpPr>
          <p:sp>
            <p:nvSpPr>
              <p:cNvPr id="11" name="Freeform: Shape 10">
                <a:extLst>
                  <a:ext uri="{FF2B5EF4-FFF2-40B4-BE49-F238E27FC236}">
                    <a16:creationId xmlns:a16="http://schemas.microsoft.com/office/drawing/2014/main" id="{A31B6F0C-3168-204F-9415-1BE316049384}"/>
                  </a:ext>
                </a:extLst>
              </p:cNvPr>
              <p:cNvSpPr/>
              <p:nvPr/>
            </p:nvSpPr>
            <p:spPr bwMode="auto">
              <a:xfrm>
                <a:off x="5208520" y="3251616"/>
                <a:ext cx="964542" cy="983469"/>
              </a:xfrm>
              <a:custGeom>
                <a:avLst/>
                <a:gdLst>
                  <a:gd name="connsiteX0" fmla="*/ 809625 w 809625"/>
                  <a:gd name="connsiteY0" fmla="*/ 809625 h 809625"/>
                  <a:gd name="connsiteX1" fmla="*/ 657225 w 809625"/>
                  <a:gd name="connsiteY1" fmla="*/ 238125 h 809625"/>
                  <a:gd name="connsiteX2" fmla="*/ 0 w 809625"/>
                  <a:gd name="connsiteY2" fmla="*/ 0 h 809625"/>
                </a:gdLst>
                <a:ahLst/>
                <a:cxnLst>
                  <a:cxn ang="0">
                    <a:pos x="connsiteX0" y="connsiteY0"/>
                  </a:cxn>
                  <a:cxn ang="0">
                    <a:pos x="connsiteX1" y="connsiteY1"/>
                  </a:cxn>
                  <a:cxn ang="0">
                    <a:pos x="connsiteX2" y="connsiteY2"/>
                  </a:cxn>
                </a:cxnLst>
                <a:rect l="l" t="t" r="r" b="b"/>
                <a:pathLst>
                  <a:path w="809625" h="809625">
                    <a:moveTo>
                      <a:pt x="809625" y="809625"/>
                    </a:moveTo>
                    <a:cubicBezTo>
                      <a:pt x="800893" y="591343"/>
                      <a:pt x="792162" y="373062"/>
                      <a:pt x="657225" y="238125"/>
                    </a:cubicBezTo>
                    <a:cubicBezTo>
                      <a:pt x="522288" y="103188"/>
                      <a:pt x="261144" y="51594"/>
                      <a:pt x="0" y="0"/>
                    </a:cubicBezTo>
                  </a:path>
                </a:pathLst>
              </a:custGeom>
              <a:noFill/>
              <a:ln w="342900" cap="flat" cmpd="sng" algn="ctr">
                <a:solidFill>
                  <a:schemeClr val="accent5">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pitchFamily="34" charset="0"/>
                  <a:ea typeface="+mn-ea"/>
                  <a:cs typeface="+mn-cs"/>
                </a:endParaRPr>
              </a:p>
            </p:txBody>
          </p:sp>
          <p:sp>
            <p:nvSpPr>
              <p:cNvPr id="16" name="TextBox 15">
                <a:extLst>
                  <a:ext uri="{FF2B5EF4-FFF2-40B4-BE49-F238E27FC236}">
                    <a16:creationId xmlns:a16="http://schemas.microsoft.com/office/drawing/2014/main" id="{9278FAA4-F284-EAB9-1C81-737F972FDE12}"/>
                  </a:ext>
                </a:extLst>
              </p:cNvPr>
              <p:cNvSpPr txBox="1"/>
              <p:nvPr/>
            </p:nvSpPr>
            <p:spPr>
              <a:xfrm>
                <a:off x="2702034" y="3396660"/>
                <a:ext cx="1814055" cy="738664"/>
              </a:xfrm>
              <a:prstGeom prst="rect">
                <a:avLst/>
              </a:prstGeom>
              <a:noFill/>
            </p:spPr>
            <p:txBody>
              <a:bodyPr wrap="square" rtlCol="0">
                <a:spAutoFit/>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a:ln>
                      <a:noFill/>
                    </a:ln>
                    <a:solidFill>
                      <a:srgbClr val="000000"/>
                    </a:solidFill>
                    <a:effectLst/>
                    <a:uLnTx/>
                    <a:uFillTx/>
                    <a:latin typeface="Times New Roman"/>
                    <a:ea typeface="+mn-ea"/>
                    <a:cs typeface="+mn-cs"/>
                  </a:rPr>
                  <a:t>Fund Performance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a:ln>
                      <a:noFill/>
                    </a:ln>
                    <a:solidFill>
                      <a:srgbClr val="000000"/>
                    </a:solidFill>
                    <a:effectLst/>
                    <a:uLnTx/>
                    <a:uFillTx/>
                    <a:latin typeface="Times New Roman"/>
                    <a:ea typeface="+mn-ea"/>
                    <a:cs typeface="+mn-cs"/>
                  </a:rPr>
                  <a:t>Discount rates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a:ea typeface="+mn-ea"/>
                  <a:cs typeface="+mn-cs"/>
                </a:endParaRPr>
              </a:p>
            </p:txBody>
          </p:sp>
          <p:grpSp>
            <p:nvGrpSpPr>
              <p:cNvPr id="17" name="Group 16">
                <a:extLst>
                  <a:ext uri="{FF2B5EF4-FFF2-40B4-BE49-F238E27FC236}">
                    <a16:creationId xmlns:a16="http://schemas.microsoft.com/office/drawing/2014/main" id="{342EF0C3-2BC7-B393-3BD5-A14EC72B943A}"/>
                  </a:ext>
                </a:extLst>
              </p:cNvPr>
              <p:cNvGrpSpPr/>
              <p:nvPr/>
            </p:nvGrpSpPr>
            <p:grpSpPr>
              <a:xfrm>
                <a:off x="4322426" y="2788875"/>
                <a:ext cx="1071271" cy="999084"/>
                <a:chOff x="4180620" y="2815238"/>
                <a:chExt cx="973883" cy="908258"/>
              </a:xfrm>
            </p:grpSpPr>
            <p:sp>
              <p:nvSpPr>
                <p:cNvPr id="24" name="Flowchart: Connector 23">
                  <a:extLst>
                    <a:ext uri="{FF2B5EF4-FFF2-40B4-BE49-F238E27FC236}">
                      <a16:creationId xmlns:a16="http://schemas.microsoft.com/office/drawing/2014/main" id="{1FD7AD79-29A5-C070-69FA-09E5E9BB42D1}"/>
                    </a:ext>
                  </a:extLst>
                </p:cNvPr>
                <p:cNvSpPr/>
                <p:nvPr/>
              </p:nvSpPr>
              <p:spPr bwMode="auto">
                <a:xfrm>
                  <a:off x="4180620" y="2815238"/>
                  <a:ext cx="973883" cy="908258"/>
                </a:xfrm>
                <a:prstGeom prst="flowChartConnector">
                  <a:avLst/>
                </a:prstGeom>
                <a:solidFill>
                  <a:schemeClr val="accent5">
                    <a:lumMod val="5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pitchFamily="34" charset="0"/>
                    <a:ea typeface="+mn-ea"/>
                    <a:cs typeface="+mn-cs"/>
                  </a:endParaRPr>
                </a:p>
              </p:txBody>
            </p:sp>
            <p:sp>
              <p:nvSpPr>
                <p:cNvPr id="25" name="Flowchart: Connector 24">
                  <a:extLst>
                    <a:ext uri="{FF2B5EF4-FFF2-40B4-BE49-F238E27FC236}">
                      <a16:creationId xmlns:a16="http://schemas.microsoft.com/office/drawing/2014/main" id="{143D5027-7DF6-A9EA-83AB-D3B90371A16A}"/>
                    </a:ext>
                  </a:extLst>
                </p:cNvPr>
                <p:cNvSpPr/>
                <p:nvPr/>
              </p:nvSpPr>
              <p:spPr bwMode="auto">
                <a:xfrm>
                  <a:off x="4265131" y="2894054"/>
                  <a:ext cx="804861" cy="750626"/>
                </a:xfrm>
                <a:prstGeom prst="flowChartConnector">
                  <a:avLst/>
                </a:prstGeom>
                <a:solidFill>
                  <a:schemeClr val="accent3">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pitchFamily="34" charset="0"/>
                    <a:ea typeface="+mn-ea"/>
                    <a:cs typeface="+mn-cs"/>
                  </a:endParaRPr>
                </a:p>
              </p:txBody>
            </p:sp>
          </p:grpSp>
          <p:sp>
            <p:nvSpPr>
              <p:cNvPr id="18" name="TextBox 17">
                <a:extLst>
                  <a:ext uri="{FF2B5EF4-FFF2-40B4-BE49-F238E27FC236}">
                    <a16:creationId xmlns:a16="http://schemas.microsoft.com/office/drawing/2014/main" id="{5B2FD641-1689-C18C-A1A2-75618AA3F05B}"/>
                  </a:ext>
                </a:extLst>
              </p:cNvPr>
              <p:cNvSpPr txBox="1"/>
              <p:nvPr/>
            </p:nvSpPr>
            <p:spPr>
              <a:xfrm>
                <a:off x="2702034" y="3081311"/>
                <a:ext cx="1786791"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chemeClr val="tx2"/>
                    </a:solidFill>
                    <a:effectLst/>
                    <a:uLnTx/>
                    <a:uFillTx/>
                    <a:latin typeface="Times New Roman"/>
                    <a:ea typeface="+mn-ea"/>
                    <a:cs typeface="+mn-cs"/>
                  </a:rPr>
                  <a:t>Economic</a:t>
                </a:r>
              </a:p>
            </p:txBody>
          </p:sp>
        </p:grpSp>
        <p:grpSp>
          <p:nvGrpSpPr>
            <p:cNvPr id="28" name="Group 27">
              <a:extLst>
                <a:ext uri="{FF2B5EF4-FFF2-40B4-BE49-F238E27FC236}">
                  <a16:creationId xmlns:a16="http://schemas.microsoft.com/office/drawing/2014/main" id="{BF20070C-0FED-3459-650C-3ABA3E6A7893}"/>
                </a:ext>
              </a:extLst>
            </p:cNvPr>
            <p:cNvGrpSpPr/>
            <p:nvPr/>
          </p:nvGrpSpPr>
          <p:grpSpPr>
            <a:xfrm>
              <a:off x="3487543" y="1214921"/>
              <a:ext cx="2987945" cy="3004160"/>
              <a:chOff x="3487543" y="1214921"/>
              <a:chExt cx="2987945" cy="3004160"/>
            </a:xfrm>
          </p:grpSpPr>
          <p:sp>
            <p:nvSpPr>
              <p:cNvPr id="29" name="Freeform: Shape 28">
                <a:extLst>
                  <a:ext uri="{FF2B5EF4-FFF2-40B4-BE49-F238E27FC236}">
                    <a16:creationId xmlns:a16="http://schemas.microsoft.com/office/drawing/2014/main" id="{0C7BD2C0-E41F-389F-41AD-9BCA80C19FF5}"/>
                  </a:ext>
                </a:extLst>
              </p:cNvPr>
              <p:cNvSpPr/>
              <p:nvPr/>
            </p:nvSpPr>
            <p:spPr bwMode="auto">
              <a:xfrm>
                <a:off x="5868012" y="2173725"/>
                <a:ext cx="607476" cy="2045356"/>
              </a:xfrm>
              <a:custGeom>
                <a:avLst/>
                <a:gdLst>
                  <a:gd name="connsiteX0" fmla="*/ 371475 w 386828"/>
                  <a:gd name="connsiteY0" fmla="*/ 2000250 h 2000250"/>
                  <a:gd name="connsiteX1" fmla="*/ 342900 w 386828"/>
                  <a:gd name="connsiteY1" fmla="*/ 714375 h 2000250"/>
                  <a:gd name="connsiteX2" fmla="*/ 0 w 386828"/>
                  <a:gd name="connsiteY2" fmla="*/ 0 h 2000250"/>
                </a:gdLst>
                <a:ahLst/>
                <a:cxnLst>
                  <a:cxn ang="0">
                    <a:pos x="connsiteX0" y="connsiteY0"/>
                  </a:cxn>
                  <a:cxn ang="0">
                    <a:pos x="connsiteX1" y="connsiteY1"/>
                  </a:cxn>
                  <a:cxn ang="0">
                    <a:pos x="connsiteX2" y="connsiteY2"/>
                  </a:cxn>
                </a:cxnLst>
                <a:rect l="l" t="t" r="r" b="b"/>
                <a:pathLst>
                  <a:path w="386828" h="2000250">
                    <a:moveTo>
                      <a:pt x="371475" y="2000250"/>
                    </a:moveTo>
                    <a:cubicBezTo>
                      <a:pt x="388143" y="1524000"/>
                      <a:pt x="404812" y="1047750"/>
                      <a:pt x="342900" y="714375"/>
                    </a:cubicBezTo>
                    <a:cubicBezTo>
                      <a:pt x="280988" y="381000"/>
                      <a:pt x="60325" y="130175"/>
                      <a:pt x="0" y="0"/>
                    </a:cubicBezTo>
                  </a:path>
                </a:pathLst>
              </a:custGeom>
              <a:noFill/>
              <a:ln w="342900" cap="flat" cmpd="sng" algn="ctr">
                <a:solidFill>
                  <a:schemeClr val="bg2">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pitchFamily="34" charset="0"/>
                  <a:ea typeface="+mn-ea"/>
                  <a:cs typeface="+mn-cs"/>
                </a:endParaRPr>
              </a:p>
            </p:txBody>
          </p:sp>
          <p:sp>
            <p:nvSpPr>
              <p:cNvPr id="30" name="TextBox 29">
                <a:extLst>
                  <a:ext uri="{FF2B5EF4-FFF2-40B4-BE49-F238E27FC236}">
                    <a16:creationId xmlns:a16="http://schemas.microsoft.com/office/drawing/2014/main" id="{A2BDCEF9-22BB-BC81-95C6-0B390EF9BF70}"/>
                  </a:ext>
                </a:extLst>
              </p:cNvPr>
              <p:cNvSpPr txBox="1"/>
              <p:nvPr/>
            </p:nvSpPr>
            <p:spPr>
              <a:xfrm>
                <a:off x="3528111" y="1709895"/>
                <a:ext cx="1176636" cy="738664"/>
              </a:xfrm>
              <a:prstGeom prst="rect">
                <a:avLst/>
              </a:prstGeom>
              <a:noFill/>
            </p:spPr>
            <p:txBody>
              <a:bodyPr wrap="square" rtlCol="0">
                <a:spAutoFit/>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a:ln>
                      <a:noFill/>
                    </a:ln>
                    <a:solidFill>
                      <a:srgbClr val="000000"/>
                    </a:solidFill>
                    <a:effectLst/>
                    <a:uLnTx/>
                    <a:uFillTx/>
                    <a:latin typeface="Times New Roman"/>
                    <a:ea typeface="+mn-ea"/>
                    <a:cs typeface="+mn-cs"/>
                  </a:rPr>
                  <a:t>Longevity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a:ln>
                      <a:noFill/>
                    </a:ln>
                    <a:solidFill>
                      <a:srgbClr val="000000"/>
                    </a:solidFill>
                    <a:effectLst/>
                    <a:uLnTx/>
                    <a:uFillTx/>
                    <a:latin typeface="Times New Roman"/>
                    <a:ea typeface="+mn-ea"/>
                    <a:cs typeface="+mn-cs"/>
                  </a:rPr>
                  <a:t>Disabilities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a:ea typeface="+mn-ea"/>
                  <a:cs typeface="+mn-cs"/>
                </a:endParaRPr>
              </a:p>
            </p:txBody>
          </p:sp>
          <p:grpSp>
            <p:nvGrpSpPr>
              <p:cNvPr id="33" name="Group 32">
                <a:extLst>
                  <a:ext uri="{FF2B5EF4-FFF2-40B4-BE49-F238E27FC236}">
                    <a16:creationId xmlns:a16="http://schemas.microsoft.com/office/drawing/2014/main" id="{DCB4A3DC-FD3B-5110-8F57-B2762AA65494}"/>
                  </a:ext>
                </a:extLst>
              </p:cNvPr>
              <p:cNvGrpSpPr/>
              <p:nvPr/>
            </p:nvGrpSpPr>
            <p:grpSpPr>
              <a:xfrm>
                <a:off x="5001600" y="1214921"/>
                <a:ext cx="1178397" cy="1098992"/>
                <a:chOff x="5531155" y="1157771"/>
                <a:chExt cx="1178397" cy="1098992"/>
              </a:xfrm>
            </p:grpSpPr>
            <p:sp>
              <p:nvSpPr>
                <p:cNvPr id="43" name="Flowchart: Connector 42">
                  <a:extLst>
                    <a:ext uri="{FF2B5EF4-FFF2-40B4-BE49-F238E27FC236}">
                      <a16:creationId xmlns:a16="http://schemas.microsoft.com/office/drawing/2014/main" id="{1FE17CFE-4D1B-5A0A-51E6-11BFDD73D47A}"/>
                    </a:ext>
                  </a:extLst>
                </p:cNvPr>
                <p:cNvSpPr/>
                <p:nvPr/>
              </p:nvSpPr>
              <p:spPr bwMode="auto">
                <a:xfrm>
                  <a:off x="5531155" y="1157771"/>
                  <a:ext cx="1178397" cy="1098992"/>
                </a:xfrm>
                <a:prstGeom prst="flowChartConnector">
                  <a:avLst/>
                </a:prstGeom>
                <a:solidFill>
                  <a:schemeClr val="tx1">
                    <a:lumMod val="75000"/>
                    <a:lumOff val="2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pitchFamily="34" charset="0"/>
                    <a:ea typeface="+mn-ea"/>
                    <a:cs typeface="+mn-cs"/>
                  </a:endParaRPr>
                </a:p>
              </p:txBody>
            </p:sp>
            <p:sp>
              <p:nvSpPr>
                <p:cNvPr id="45" name="Flowchart: Connector 44">
                  <a:extLst>
                    <a:ext uri="{FF2B5EF4-FFF2-40B4-BE49-F238E27FC236}">
                      <a16:creationId xmlns:a16="http://schemas.microsoft.com/office/drawing/2014/main" id="{FE5B6FA2-2251-8EB7-DF94-1CE40ECD4F8F}"/>
                    </a:ext>
                  </a:extLst>
                </p:cNvPr>
                <p:cNvSpPr/>
                <p:nvPr/>
              </p:nvSpPr>
              <p:spPr bwMode="auto">
                <a:xfrm>
                  <a:off x="5633412" y="1253138"/>
                  <a:ext cx="973883" cy="908258"/>
                </a:xfrm>
                <a:prstGeom prst="flowChartConnector">
                  <a:avLst/>
                </a:prstGeom>
                <a:solidFill>
                  <a:schemeClr val="accent3">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pitchFamily="34" charset="0"/>
                    <a:ea typeface="+mn-ea"/>
                    <a:cs typeface="+mn-cs"/>
                  </a:endParaRPr>
                </a:p>
              </p:txBody>
            </p:sp>
          </p:grpSp>
          <p:sp>
            <p:nvSpPr>
              <p:cNvPr id="37" name="TextBox 36">
                <a:extLst>
                  <a:ext uri="{FF2B5EF4-FFF2-40B4-BE49-F238E27FC236}">
                    <a16:creationId xmlns:a16="http://schemas.microsoft.com/office/drawing/2014/main" id="{6D1449A2-A988-9BA7-7B5E-464B43650676}"/>
                  </a:ext>
                </a:extLst>
              </p:cNvPr>
              <p:cNvSpPr txBox="1"/>
              <p:nvPr/>
            </p:nvSpPr>
            <p:spPr>
              <a:xfrm>
                <a:off x="3487543" y="1411597"/>
                <a:ext cx="1786791"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chemeClr val="tx2"/>
                    </a:solidFill>
                    <a:effectLst/>
                    <a:uLnTx/>
                    <a:uFillTx/>
                    <a:latin typeface="Times New Roman"/>
                    <a:ea typeface="+mn-ea"/>
                    <a:cs typeface="+mn-cs"/>
                  </a:rPr>
                  <a:t>Demographic</a:t>
                </a:r>
              </a:p>
            </p:txBody>
          </p:sp>
        </p:grpSp>
        <p:grpSp>
          <p:nvGrpSpPr>
            <p:cNvPr id="48" name="Group 47">
              <a:extLst>
                <a:ext uri="{FF2B5EF4-FFF2-40B4-BE49-F238E27FC236}">
                  <a16:creationId xmlns:a16="http://schemas.microsoft.com/office/drawing/2014/main" id="{8EDA0BCA-A7AB-0E4E-A728-5BCF4E3C7B3E}"/>
                </a:ext>
              </a:extLst>
            </p:cNvPr>
            <p:cNvGrpSpPr/>
            <p:nvPr/>
          </p:nvGrpSpPr>
          <p:grpSpPr>
            <a:xfrm>
              <a:off x="7067832" y="2779350"/>
              <a:ext cx="4590768" cy="1715581"/>
              <a:chOff x="7067832" y="2779350"/>
              <a:chExt cx="4590768" cy="1715581"/>
            </a:xfrm>
          </p:grpSpPr>
          <p:sp>
            <p:nvSpPr>
              <p:cNvPr id="50" name="Freeform: Shape 49">
                <a:extLst>
                  <a:ext uri="{FF2B5EF4-FFF2-40B4-BE49-F238E27FC236}">
                    <a16:creationId xmlns:a16="http://schemas.microsoft.com/office/drawing/2014/main" id="{7A1C53A3-CAE5-B26E-E96E-84D67B155270}"/>
                  </a:ext>
                </a:extLst>
              </p:cNvPr>
              <p:cNvSpPr/>
              <p:nvPr/>
            </p:nvSpPr>
            <p:spPr bwMode="auto">
              <a:xfrm flipH="1">
                <a:off x="7067832" y="3394679"/>
                <a:ext cx="809625" cy="809625"/>
              </a:xfrm>
              <a:custGeom>
                <a:avLst/>
                <a:gdLst>
                  <a:gd name="connsiteX0" fmla="*/ 809625 w 809625"/>
                  <a:gd name="connsiteY0" fmla="*/ 809625 h 809625"/>
                  <a:gd name="connsiteX1" fmla="*/ 657225 w 809625"/>
                  <a:gd name="connsiteY1" fmla="*/ 238125 h 809625"/>
                  <a:gd name="connsiteX2" fmla="*/ 0 w 809625"/>
                  <a:gd name="connsiteY2" fmla="*/ 0 h 809625"/>
                </a:gdLst>
                <a:ahLst/>
                <a:cxnLst>
                  <a:cxn ang="0">
                    <a:pos x="connsiteX0" y="connsiteY0"/>
                  </a:cxn>
                  <a:cxn ang="0">
                    <a:pos x="connsiteX1" y="connsiteY1"/>
                  </a:cxn>
                  <a:cxn ang="0">
                    <a:pos x="connsiteX2" y="connsiteY2"/>
                  </a:cxn>
                </a:cxnLst>
                <a:rect l="l" t="t" r="r" b="b"/>
                <a:pathLst>
                  <a:path w="809625" h="809625">
                    <a:moveTo>
                      <a:pt x="809625" y="809625"/>
                    </a:moveTo>
                    <a:cubicBezTo>
                      <a:pt x="800893" y="591343"/>
                      <a:pt x="792162" y="373062"/>
                      <a:pt x="657225" y="238125"/>
                    </a:cubicBezTo>
                    <a:cubicBezTo>
                      <a:pt x="522288" y="103188"/>
                      <a:pt x="261144" y="51594"/>
                      <a:pt x="0" y="0"/>
                    </a:cubicBezTo>
                  </a:path>
                </a:pathLst>
              </a:custGeom>
              <a:solidFill>
                <a:srgbClr val="FFFFFF"/>
              </a:solidFill>
              <a:ln w="342900" cap="flat" cmpd="sng" algn="ctr">
                <a:solidFill>
                  <a:schemeClr val="accent3">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pitchFamily="34" charset="0"/>
                  <a:ea typeface="+mn-ea"/>
                  <a:cs typeface="+mn-cs"/>
                </a:endParaRPr>
              </a:p>
            </p:txBody>
          </p:sp>
          <p:sp>
            <p:nvSpPr>
              <p:cNvPr id="51" name="TextBox 50">
                <a:extLst>
                  <a:ext uri="{FF2B5EF4-FFF2-40B4-BE49-F238E27FC236}">
                    <a16:creationId xmlns:a16="http://schemas.microsoft.com/office/drawing/2014/main" id="{D1CC96A5-6FE1-3B5A-B1B5-E06163A45C5F}"/>
                  </a:ext>
                </a:extLst>
              </p:cNvPr>
              <p:cNvSpPr txBox="1"/>
              <p:nvPr/>
            </p:nvSpPr>
            <p:spPr>
              <a:xfrm>
                <a:off x="9062036" y="3325380"/>
                <a:ext cx="2596564" cy="1169551"/>
              </a:xfrm>
              <a:prstGeom prst="rect">
                <a:avLst/>
              </a:prstGeom>
              <a:noFill/>
            </p:spPr>
            <p:txBody>
              <a:bodyPr wrap="square" rtlCol="0">
                <a:spAutoFit/>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a:ln>
                      <a:noFill/>
                    </a:ln>
                    <a:solidFill>
                      <a:srgbClr val="000000"/>
                    </a:solidFill>
                    <a:effectLst/>
                    <a:uLnTx/>
                    <a:uFillTx/>
                    <a:latin typeface="Times New Roman"/>
                    <a:ea typeface="+mn-ea"/>
                    <a:cs typeface="+mn-cs"/>
                  </a:rPr>
                  <a:t>Plan Sponsor’s financial health and goals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a:ln>
                      <a:noFill/>
                    </a:ln>
                    <a:solidFill>
                      <a:srgbClr val="000000"/>
                    </a:solidFill>
                    <a:effectLst/>
                    <a:uLnTx/>
                    <a:uFillTx/>
                    <a:latin typeface="Times New Roman"/>
                    <a:ea typeface="+mn-ea"/>
                    <a:cs typeface="+mn-cs"/>
                  </a:rPr>
                  <a:t>Global events: Pandemic, Geopolitical events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a:ea typeface="+mn-ea"/>
                  <a:cs typeface="+mn-cs"/>
                </a:endParaRPr>
              </a:p>
            </p:txBody>
          </p:sp>
          <p:grpSp>
            <p:nvGrpSpPr>
              <p:cNvPr id="53" name="Group 52">
                <a:extLst>
                  <a:ext uri="{FF2B5EF4-FFF2-40B4-BE49-F238E27FC236}">
                    <a16:creationId xmlns:a16="http://schemas.microsoft.com/office/drawing/2014/main" id="{9C725617-E142-9E50-AFFA-511A0853BF19}"/>
                  </a:ext>
                </a:extLst>
              </p:cNvPr>
              <p:cNvGrpSpPr/>
              <p:nvPr/>
            </p:nvGrpSpPr>
            <p:grpSpPr>
              <a:xfrm>
                <a:off x="7728303" y="2779350"/>
                <a:ext cx="1071271" cy="999084"/>
                <a:chOff x="8786647" y="2724482"/>
                <a:chExt cx="973883" cy="908258"/>
              </a:xfrm>
            </p:grpSpPr>
            <p:sp>
              <p:nvSpPr>
                <p:cNvPr id="55" name="Flowchart: Connector 54">
                  <a:extLst>
                    <a:ext uri="{FF2B5EF4-FFF2-40B4-BE49-F238E27FC236}">
                      <a16:creationId xmlns:a16="http://schemas.microsoft.com/office/drawing/2014/main" id="{488A0976-42F7-6EB1-B52B-B53763870C52}"/>
                    </a:ext>
                  </a:extLst>
                </p:cNvPr>
                <p:cNvSpPr/>
                <p:nvPr/>
              </p:nvSpPr>
              <p:spPr bwMode="auto">
                <a:xfrm>
                  <a:off x="8786647" y="2724482"/>
                  <a:ext cx="973883" cy="908258"/>
                </a:xfrm>
                <a:prstGeom prst="flowChartConnector">
                  <a:avLst/>
                </a:prstGeom>
                <a:solidFill>
                  <a:schemeClr val="accent3">
                    <a:lumMod val="6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pitchFamily="34" charset="0"/>
                    <a:ea typeface="+mn-ea"/>
                    <a:cs typeface="+mn-cs"/>
                  </a:endParaRPr>
                </a:p>
              </p:txBody>
            </p:sp>
            <p:sp>
              <p:nvSpPr>
                <p:cNvPr id="56" name="Flowchart: Connector 55">
                  <a:extLst>
                    <a:ext uri="{FF2B5EF4-FFF2-40B4-BE49-F238E27FC236}">
                      <a16:creationId xmlns:a16="http://schemas.microsoft.com/office/drawing/2014/main" id="{002474C0-3F51-0CE2-D1C5-9D2E450F69E1}"/>
                    </a:ext>
                  </a:extLst>
                </p:cNvPr>
                <p:cNvSpPr/>
                <p:nvPr/>
              </p:nvSpPr>
              <p:spPr bwMode="auto">
                <a:xfrm>
                  <a:off x="8871158" y="2803298"/>
                  <a:ext cx="804861" cy="750626"/>
                </a:xfrm>
                <a:prstGeom prst="flowChartConnector">
                  <a:avLst/>
                </a:prstGeom>
                <a:solidFill>
                  <a:schemeClr val="accent3">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pitchFamily="34" charset="0"/>
                    <a:ea typeface="+mn-ea"/>
                    <a:cs typeface="+mn-cs"/>
                  </a:endParaRPr>
                </a:p>
              </p:txBody>
            </p:sp>
          </p:grpSp>
          <p:sp>
            <p:nvSpPr>
              <p:cNvPr id="54" name="TextBox 53">
                <a:extLst>
                  <a:ext uri="{FF2B5EF4-FFF2-40B4-BE49-F238E27FC236}">
                    <a16:creationId xmlns:a16="http://schemas.microsoft.com/office/drawing/2014/main" id="{D3517946-B542-C9E8-0FC4-634E06DF3667}"/>
                  </a:ext>
                </a:extLst>
              </p:cNvPr>
              <p:cNvSpPr txBox="1"/>
              <p:nvPr/>
            </p:nvSpPr>
            <p:spPr>
              <a:xfrm>
                <a:off x="9062036" y="3013921"/>
                <a:ext cx="1786791"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chemeClr val="tx2"/>
                    </a:solidFill>
                    <a:effectLst/>
                    <a:uLnTx/>
                    <a:uFillTx/>
                    <a:latin typeface="Times New Roman"/>
                    <a:ea typeface="+mn-ea"/>
                    <a:cs typeface="+mn-cs"/>
                  </a:rPr>
                  <a:t>Other</a:t>
                </a:r>
              </a:p>
            </p:txBody>
          </p:sp>
        </p:grpSp>
        <p:grpSp>
          <p:nvGrpSpPr>
            <p:cNvPr id="58" name="Group 57">
              <a:extLst>
                <a:ext uri="{FF2B5EF4-FFF2-40B4-BE49-F238E27FC236}">
                  <a16:creationId xmlns:a16="http://schemas.microsoft.com/office/drawing/2014/main" id="{4FFB886F-3E9C-ACB3-2A6E-375638A34799}"/>
                </a:ext>
              </a:extLst>
            </p:cNvPr>
            <p:cNvGrpSpPr/>
            <p:nvPr/>
          </p:nvGrpSpPr>
          <p:grpSpPr>
            <a:xfrm>
              <a:off x="6772341" y="1214921"/>
              <a:ext cx="5027773" cy="3011292"/>
              <a:chOff x="6772341" y="1214921"/>
              <a:chExt cx="5027773" cy="3011292"/>
            </a:xfrm>
          </p:grpSpPr>
          <p:sp>
            <p:nvSpPr>
              <p:cNvPr id="59" name="Freeform: Shape 58">
                <a:extLst>
                  <a:ext uri="{FF2B5EF4-FFF2-40B4-BE49-F238E27FC236}">
                    <a16:creationId xmlns:a16="http://schemas.microsoft.com/office/drawing/2014/main" id="{ECD0584C-A00B-474C-4363-A682F3CEE262}"/>
                  </a:ext>
                </a:extLst>
              </p:cNvPr>
              <p:cNvSpPr/>
              <p:nvPr/>
            </p:nvSpPr>
            <p:spPr bwMode="auto">
              <a:xfrm flipH="1">
                <a:off x="6772341" y="2134600"/>
                <a:ext cx="558213" cy="2091613"/>
              </a:xfrm>
              <a:custGeom>
                <a:avLst/>
                <a:gdLst>
                  <a:gd name="connsiteX0" fmla="*/ 371475 w 386828"/>
                  <a:gd name="connsiteY0" fmla="*/ 2000250 h 2000250"/>
                  <a:gd name="connsiteX1" fmla="*/ 342900 w 386828"/>
                  <a:gd name="connsiteY1" fmla="*/ 714375 h 2000250"/>
                  <a:gd name="connsiteX2" fmla="*/ 0 w 386828"/>
                  <a:gd name="connsiteY2" fmla="*/ 0 h 2000250"/>
                </a:gdLst>
                <a:ahLst/>
                <a:cxnLst>
                  <a:cxn ang="0">
                    <a:pos x="connsiteX0" y="connsiteY0"/>
                  </a:cxn>
                  <a:cxn ang="0">
                    <a:pos x="connsiteX1" y="connsiteY1"/>
                  </a:cxn>
                  <a:cxn ang="0">
                    <a:pos x="connsiteX2" y="connsiteY2"/>
                  </a:cxn>
                </a:cxnLst>
                <a:rect l="l" t="t" r="r" b="b"/>
                <a:pathLst>
                  <a:path w="386828" h="2000250">
                    <a:moveTo>
                      <a:pt x="371475" y="2000250"/>
                    </a:moveTo>
                    <a:cubicBezTo>
                      <a:pt x="388143" y="1524000"/>
                      <a:pt x="404812" y="1047750"/>
                      <a:pt x="342900" y="714375"/>
                    </a:cubicBezTo>
                    <a:cubicBezTo>
                      <a:pt x="280988" y="381000"/>
                      <a:pt x="60325" y="130175"/>
                      <a:pt x="0" y="0"/>
                    </a:cubicBezTo>
                  </a:path>
                </a:pathLst>
              </a:custGeom>
              <a:noFill/>
              <a:ln w="342900" cap="flat" cmpd="sng" algn="ctr">
                <a:solidFill>
                  <a:schemeClr val="accent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pitchFamily="34" charset="0"/>
                  <a:ea typeface="+mn-ea"/>
                  <a:cs typeface="+mn-cs"/>
                </a:endParaRPr>
              </a:p>
            </p:txBody>
          </p:sp>
          <p:sp>
            <p:nvSpPr>
              <p:cNvPr id="60" name="TextBox 59">
                <a:extLst>
                  <a:ext uri="{FF2B5EF4-FFF2-40B4-BE49-F238E27FC236}">
                    <a16:creationId xmlns:a16="http://schemas.microsoft.com/office/drawing/2014/main" id="{5E092797-DF99-4828-0F2E-F6E4FF6C901C}"/>
                  </a:ext>
                </a:extLst>
              </p:cNvPr>
              <p:cNvSpPr txBox="1"/>
              <p:nvPr/>
            </p:nvSpPr>
            <p:spPr>
              <a:xfrm>
                <a:off x="8622074" y="1780044"/>
                <a:ext cx="3178040" cy="954107"/>
              </a:xfrm>
              <a:prstGeom prst="rect">
                <a:avLst/>
              </a:prstGeom>
              <a:noFill/>
            </p:spPr>
            <p:txBody>
              <a:bodyPr wrap="square" rtlCol="0">
                <a:spAutoFit/>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a:ln>
                      <a:noFill/>
                    </a:ln>
                    <a:solidFill>
                      <a:srgbClr val="000000"/>
                    </a:solidFill>
                    <a:effectLst/>
                    <a:uLnTx/>
                    <a:uFillTx/>
                    <a:latin typeface="Times New Roman"/>
                    <a:ea typeface="+mn-ea"/>
                    <a:cs typeface="+mn-cs"/>
                  </a:rPr>
                  <a:t>Funding or Disclosure requirements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a:ln>
                      <a:noFill/>
                    </a:ln>
                    <a:solidFill>
                      <a:srgbClr val="000000"/>
                    </a:solidFill>
                    <a:effectLst/>
                    <a:uLnTx/>
                    <a:uFillTx/>
                    <a:latin typeface="Times New Roman"/>
                    <a:ea typeface="+mn-ea"/>
                    <a:cs typeface="+mn-cs"/>
                  </a:rPr>
                  <a:t>Administrative expenses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a:ea typeface="+mn-ea"/>
                  <a:cs typeface="+mn-cs"/>
                </a:endParaRPr>
              </a:p>
            </p:txBody>
          </p:sp>
          <p:grpSp>
            <p:nvGrpSpPr>
              <p:cNvPr id="61" name="Group 60">
                <a:extLst>
                  <a:ext uri="{FF2B5EF4-FFF2-40B4-BE49-F238E27FC236}">
                    <a16:creationId xmlns:a16="http://schemas.microsoft.com/office/drawing/2014/main" id="{96BE15A8-9148-50C8-0FC6-73DAEB50361C}"/>
                  </a:ext>
                </a:extLst>
              </p:cNvPr>
              <p:cNvGrpSpPr/>
              <p:nvPr/>
            </p:nvGrpSpPr>
            <p:grpSpPr>
              <a:xfrm>
                <a:off x="6999154" y="1214921"/>
                <a:ext cx="1178397" cy="1098992"/>
                <a:chOff x="7107772" y="1157771"/>
                <a:chExt cx="1178397" cy="1098992"/>
              </a:xfrm>
            </p:grpSpPr>
            <p:sp>
              <p:nvSpPr>
                <p:cNvPr id="64" name="Flowchart: Connector 63">
                  <a:extLst>
                    <a:ext uri="{FF2B5EF4-FFF2-40B4-BE49-F238E27FC236}">
                      <a16:creationId xmlns:a16="http://schemas.microsoft.com/office/drawing/2014/main" id="{E50AD0BB-4C95-CCDC-78F9-69CAA486EF12}"/>
                    </a:ext>
                  </a:extLst>
                </p:cNvPr>
                <p:cNvSpPr/>
                <p:nvPr/>
              </p:nvSpPr>
              <p:spPr bwMode="auto">
                <a:xfrm>
                  <a:off x="7107772" y="1157771"/>
                  <a:ext cx="1178397" cy="1098992"/>
                </a:xfrm>
                <a:prstGeom prst="flowChartConnector">
                  <a:avLst/>
                </a:prstGeom>
                <a:solidFill>
                  <a:schemeClr val="accent1">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pitchFamily="34" charset="0"/>
                    <a:ea typeface="+mn-ea"/>
                    <a:cs typeface="+mn-cs"/>
                  </a:endParaRPr>
                </a:p>
              </p:txBody>
            </p:sp>
            <p:sp>
              <p:nvSpPr>
                <p:cNvPr id="65" name="Flowchart: Connector 64">
                  <a:extLst>
                    <a:ext uri="{FF2B5EF4-FFF2-40B4-BE49-F238E27FC236}">
                      <a16:creationId xmlns:a16="http://schemas.microsoft.com/office/drawing/2014/main" id="{473D4970-C534-BF81-ED4E-A0C49A23BFCA}"/>
                    </a:ext>
                  </a:extLst>
                </p:cNvPr>
                <p:cNvSpPr/>
                <p:nvPr/>
              </p:nvSpPr>
              <p:spPr bwMode="auto">
                <a:xfrm>
                  <a:off x="7210029" y="1253138"/>
                  <a:ext cx="973883" cy="908258"/>
                </a:xfrm>
                <a:prstGeom prst="flowChartConnector">
                  <a:avLst/>
                </a:prstGeom>
                <a:solidFill>
                  <a:schemeClr val="accent3">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a:ln>
                        <a:noFill/>
                      </a:ln>
                      <a:solidFill>
                        <a:srgbClr val="000000"/>
                      </a:solidFill>
                      <a:effectLst/>
                      <a:uLnTx/>
                      <a:uFillTx/>
                      <a:latin typeface="Arial" pitchFamily="34" charset="0"/>
                      <a:ea typeface="+mn-ea"/>
                      <a:cs typeface="+mn-cs"/>
                    </a:rPr>
                    <a:t> </a:t>
                  </a:r>
                </a:p>
              </p:txBody>
            </p:sp>
            <p:pic>
              <p:nvPicPr>
                <p:cNvPr id="66" name="Graphic 65" descr="Court outline">
                  <a:extLst>
                    <a:ext uri="{FF2B5EF4-FFF2-40B4-BE49-F238E27FC236}">
                      <a16:creationId xmlns:a16="http://schemas.microsoft.com/office/drawing/2014/main" id="{3E2EBC67-1FDE-CF28-AED4-FEE46048D0DA}"/>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323194" y="1293410"/>
                  <a:ext cx="784040" cy="784040"/>
                </a:xfrm>
                <a:prstGeom prst="rect">
                  <a:avLst/>
                </a:prstGeom>
              </p:spPr>
            </p:pic>
          </p:grpSp>
          <p:sp>
            <p:nvSpPr>
              <p:cNvPr id="63" name="TextBox 62">
                <a:extLst>
                  <a:ext uri="{FF2B5EF4-FFF2-40B4-BE49-F238E27FC236}">
                    <a16:creationId xmlns:a16="http://schemas.microsoft.com/office/drawing/2014/main" id="{7942ACBE-AC26-C0E8-F7BF-3F4CB4B6C535}"/>
                  </a:ext>
                </a:extLst>
              </p:cNvPr>
              <p:cNvSpPr txBox="1"/>
              <p:nvPr/>
            </p:nvSpPr>
            <p:spPr>
              <a:xfrm>
                <a:off x="8614509" y="1472096"/>
                <a:ext cx="1786791"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chemeClr val="tx2"/>
                    </a:solidFill>
                    <a:effectLst/>
                    <a:uLnTx/>
                    <a:uFillTx/>
                    <a:latin typeface="Times New Roman"/>
                    <a:ea typeface="+mn-ea"/>
                    <a:cs typeface="+mn-cs"/>
                  </a:rPr>
                  <a:t>Regulatory</a:t>
                </a:r>
              </a:p>
            </p:txBody>
          </p:sp>
        </p:grpSp>
        <p:sp>
          <p:nvSpPr>
            <p:cNvPr id="67" name="Rectangle: Rounded Corners 66">
              <a:extLst>
                <a:ext uri="{FF2B5EF4-FFF2-40B4-BE49-F238E27FC236}">
                  <a16:creationId xmlns:a16="http://schemas.microsoft.com/office/drawing/2014/main" id="{1934BAA1-F62E-6119-526B-9043046FAA91}"/>
                </a:ext>
              </a:extLst>
            </p:cNvPr>
            <p:cNvSpPr/>
            <p:nvPr/>
          </p:nvSpPr>
          <p:spPr bwMode="auto">
            <a:xfrm>
              <a:off x="5868012" y="3982230"/>
              <a:ext cx="1537051" cy="1225788"/>
            </a:xfrm>
            <a:prstGeom prst="roundRect">
              <a:avLst>
                <a:gd name="adj" fmla="val 18647"/>
              </a:avLst>
            </a:prstGeom>
            <a:solidFill>
              <a:schemeClr val="bg1">
                <a:lumMod val="8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pitchFamily="34" charset="0"/>
                <a:ea typeface="+mn-ea"/>
                <a:cs typeface="+mn-cs"/>
              </a:endParaRPr>
            </a:p>
          </p:txBody>
        </p:sp>
        <p:cxnSp>
          <p:nvCxnSpPr>
            <p:cNvPr id="76" name="Straight Connector 75">
              <a:extLst>
                <a:ext uri="{FF2B5EF4-FFF2-40B4-BE49-F238E27FC236}">
                  <a16:creationId xmlns:a16="http://schemas.microsoft.com/office/drawing/2014/main" id="{CF081F35-22C1-E9FA-9A07-97B596DE50D7}"/>
                </a:ext>
              </a:extLst>
            </p:cNvPr>
            <p:cNvCxnSpPr>
              <a:cxnSpLocks/>
            </p:cNvCxnSpPr>
            <p:nvPr/>
          </p:nvCxnSpPr>
          <p:spPr bwMode="auto">
            <a:xfrm>
              <a:off x="7056825" y="4278040"/>
              <a:ext cx="1721" cy="676275"/>
            </a:xfrm>
            <a:prstGeom prst="line">
              <a:avLst/>
            </a:prstGeom>
            <a:solidFill>
              <a:schemeClr val="accent1"/>
            </a:solidFill>
            <a:ln w="317500" cap="flat" cmpd="sng" algn="ctr">
              <a:gradFill>
                <a:gsLst>
                  <a:gs pos="0">
                    <a:schemeClr val="accent3">
                      <a:lumMod val="50000"/>
                    </a:schemeClr>
                  </a:gs>
                  <a:gs pos="100000">
                    <a:schemeClr val="accent1">
                      <a:lumMod val="30000"/>
                      <a:lumOff val="70000"/>
                    </a:schemeClr>
                  </a:gs>
                </a:gsLst>
                <a:lin ang="5400000" scaled="1"/>
              </a:gradFill>
              <a:prstDash val="solid"/>
              <a:round/>
              <a:headEnd type="none" w="med" len="med"/>
              <a:tailEnd type="none" w="med" len="med"/>
            </a:ln>
            <a:effectLst/>
          </p:spPr>
        </p:cxnSp>
        <p:cxnSp>
          <p:nvCxnSpPr>
            <p:cNvPr id="77" name="Straight Connector 76">
              <a:extLst>
                <a:ext uri="{FF2B5EF4-FFF2-40B4-BE49-F238E27FC236}">
                  <a16:creationId xmlns:a16="http://schemas.microsoft.com/office/drawing/2014/main" id="{0C50C2A1-BF0A-FD5C-BB54-BAE8749F7C5F}"/>
                </a:ext>
              </a:extLst>
            </p:cNvPr>
            <p:cNvCxnSpPr>
              <a:cxnSpLocks/>
            </p:cNvCxnSpPr>
            <p:nvPr/>
          </p:nvCxnSpPr>
          <p:spPr bwMode="auto">
            <a:xfrm>
              <a:off x="6213541" y="4278040"/>
              <a:ext cx="0" cy="676275"/>
            </a:xfrm>
            <a:prstGeom prst="line">
              <a:avLst/>
            </a:prstGeom>
            <a:solidFill>
              <a:schemeClr val="accent1"/>
            </a:solidFill>
            <a:ln w="317500" cap="flat" cmpd="sng" algn="ctr">
              <a:gradFill>
                <a:gsLst>
                  <a:gs pos="0">
                    <a:schemeClr val="accent5">
                      <a:lumMod val="50000"/>
                    </a:schemeClr>
                  </a:gs>
                  <a:gs pos="100000">
                    <a:schemeClr val="accent1">
                      <a:lumMod val="30000"/>
                      <a:lumOff val="70000"/>
                    </a:schemeClr>
                  </a:gs>
                </a:gsLst>
                <a:lin ang="5400000" scaled="1"/>
              </a:gradFill>
              <a:prstDash val="solid"/>
              <a:round/>
              <a:headEnd type="none" w="med" len="med"/>
              <a:tailEnd type="none" w="med" len="med"/>
            </a:ln>
            <a:effectLst/>
          </p:spPr>
        </p:cxnSp>
        <p:cxnSp>
          <p:nvCxnSpPr>
            <p:cNvPr id="78" name="Straight Connector 77">
              <a:extLst>
                <a:ext uri="{FF2B5EF4-FFF2-40B4-BE49-F238E27FC236}">
                  <a16:creationId xmlns:a16="http://schemas.microsoft.com/office/drawing/2014/main" id="{9455CAB0-33D9-44F6-BCDF-77B0B8EE78AC}"/>
                </a:ext>
              </a:extLst>
            </p:cNvPr>
            <p:cNvCxnSpPr>
              <a:cxnSpLocks/>
            </p:cNvCxnSpPr>
            <p:nvPr/>
          </p:nvCxnSpPr>
          <p:spPr bwMode="auto">
            <a:xfrm>
              <a:off x="6464366" y="4278040"/>
              <a:ext cx="0" cy="676275"/>
            </a:xfrm>
            <a:prstGeom prst="line">
              <a:avLst/>
            </a:prstGeom>
            <a:solidFill>
              <a:schemeClr val="accent1"/>
            </a:solidFill>
            <a:ln w="317500" cap="flat" cmpd="sng" algn="ctr">
              <a:gradFill>
                <a:gsLst>
                  <a:gs pos="0">
                    <a:schemeClr val="tx1">
                      <a:lumMod val="75000"/>
                      <a:lumOff val="25000"/>
                    </a:schemeClr>
                  </a:gs>
                  <a:gs pos="100000">
                    <a:schemeClr val="accent1">
                      <a:lumMod val="30000"/>
                      <a:lumOff val="70000"/>
                    </a:schemeClr>
                  </a:gs>
                </a:gsLst>
                <a:lin ang="5400000" scaled="1"/>
              </a:gradFill>
              <a:prstDash val="solid"/>
              <a:round/>
              <a:headEnd type="none" w="med" len="med"/>
              <a:tailEnd type="none" w="med" len="med"/>
            </a:ln>
            <a:effectLst/>
          </p:spPr>
        </p:cxnSp>
        <p:cxnSp>
          <p:nvCxnSpPr>
            <p:cNvPr id="79" name="Straight Connector 78">
              <a:extLst>
                <a:ext uri="{FF2B5EF4-FFF2-40B4-BE49-F238E27FC236}">
                  <a16:creationId xmlns:a16="http://schemas.microsoft.com/office/drawing/2014/main" id="{780C2EA0-9135-73A8-DF90-BAD939F9CF62}"/>
                </a:ext>
              </a:extLst>
            </p:cNvPr>
            <p:cNvCxnSpPr>
              <a:cxnSpLocks/>
            </p:cNvCxnSpPr>
            <p:nvPr/>
          </p:nvCxnSpPr>
          <p:spPr bwMode="auto">
            <a:xfrm>
              <a:off x="6772341" y="4278040"/>
              <a:ext cx="0" cy="678787"/>
            </a:xfrm>
            <a:prstGeom prst="line">
              <a:avLst/>
            </a:prstGeom>
            <a:solidFill>
              <a:schemeClr val="accent1"/>
            </a:solidFill>
            <a:ln w="317500" cap="flat" cmpd="sng" algn="ctr">
              <a:gradFill>
                <a:gsLst>
                  <a:gs pos="0">
                    <a:schemeClr val="accent1">
                      <a:lumMod val="75000"/>
                    </a:schemeClr>
                  </a:gs>
                  <a:gs pos="100000">
                    <a:schemeClr val="accent1">
                      <a:lumMod val="30000"/>
                      <a:lumOff val="70000"/>
                    </a:schemeClr>
                  </a:gs>
                </a:gsLst>
                <a:lin ang="5400000" scaled="1"/>
              </a:gradFill>
              <a:prstDash val="solid"/>
              <a:round/>
              <a:headEnd type="none" w="med" len="med"/>
              <a:tailEnd type="none" w="med" len="med"/>
            </a:ln>
            <a:effectLst/>
          </p:spPr>
        </p:cxnSp>
      </p:grpSp>
      <p:pic>
        <p:nvPicPr>
          <p:cNvPr id="2" name="Graphic 1" descr="Man with cane outline">
            <a:extLst>
              <a:ext uri="{FF2B5EF4-FFF2-40B4-BE49-F238E27FC236}">
                <a16:creationId xmlns:a16="http://schemas.microsoft.com/office/drawing/2014/main" id="{F093651F-4DE7-9B7D-FEF6-1EF1A47FB703}"/>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030332" y="1572920"/>
            <a:ext cx="710120" cy="710120"/>
          </a:xfrm>
          <a:prstGeom prst="rect">
            <a:avLst/>
          </a:prstGeom>
        </p:spPr>
      </p:pic>
      <p:pic>
        <p:nvPicPr>
          <p:cNvPr id="5" name="Graphic 4" descr="Dollar outline">
            <a:extLst>
              <a:ext uri="{FF2B5EF4-FFF2-40B4-BE49-F238E27FC236}">
                <a16:creationId xmlns:a16="http://schemas.microsoft.com/office/drawing/2014/main" id="{9C250DC5-6250-4607-8B4D-540C6F73410F}"/>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4294198" y="3157180"/>
            <a:ext cx="634834" cy="634834"/>
          </a:xfrm>
          <a:prstGeom prst="rect">
            <a:avLst/>
          </a:prstGeom>
        </p:spPr>
      </p:pic>
      <p:pic>
        <p:nvPicPr>
          <p:cNvPr id="7" name="Graphic 6" descr="Pandemic exponential curve bar graph outline">
            <a:extLst>
              <a:ext uri="{FF2B5EF4-FFF2-40B4-BE49-F238E27FC236}">
                <a16:creationId xmlns:a16="http://schemas.microsoft.com/office/drawing/2014/main" id="{45F78636-6819-CE31-54C0-678A28261F8C}"/>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7618016" y="3072950"/>
            <a:ext cx="781977" cy="781977"/>
          </a:xfrm>
          <a:prstGeom prst="rect">
            <a:avLst/>
          </a:prstGeom>
        </p:spPr>
      </p:pic>
    </p:spTree>
    <p:extLst>
      <p:ext uri="{BB962C8B-B14F-4D97-AF65-F5344CB8AC3E}">
        <p14:creationId xmlns:p14="http://schemas.microsoft.com/office/powerpoint/2010/main" val="25735786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7F7F7"/>
        </a:solidFill>
        <a:effectLst/>
      </p:bgPr>
    </p:bg>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F0E52592-A506-2472-FC63-06C3994BF0BD}"/>
              </a:ext>
            </a:extLst>
          </p:cNvPr>
          <p:cNvSpPr txBox="1">
            <a:spLocks noChangeArrowheads="1"/>
          </p:cNvSpPr>
          <p:nvPr/>
        </p:nvSpPr>
        <p:spPr>
          <a:xfrm>
            <a:off x="1897323" y="172416"/>
            <a:ext cx="80925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2800" kern="0">
                <a:solidFill>
                  <a:srgbClr val="000000"/>
                </a:solidFill>
                <a:latin typeface="Arial"/>
              </a:rPr>
              <a:t>US Pension Plans: Risks</a:t>
            </a:r>
          </a:p>
        </p:txBody>
      </p:sp>
      <p:pic>
        <p:nvPicPr>
          <p:cNvPr id="6" name="Picture 5">
            <a:extLst>
              <a:ext uri="{FF2B5EF4-FFF2-40B4-BE49-F238E27FC236}">
                <a16:creationId xmlns:a16="http://schemas.microsoft.com/office/drawing/2014/main" id="{5D566199-5D57-ACAA-DD14-4A8FDC6249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4"/>
            <a:srcRect/>
            <a:stretch>
              <a:fillRect/>
            </a:stretch>
          </a:blipFill>
        </p:spPr>
      </p:pic>
      <p:sp>
        <p:nvSpPr>
          <p:cNvPr id="8" name="Rectangle 2">
            <a:extLst>
              <a:ext uri="{FF2B5EF4-FFF2-40B4-BE49-F238E27FC236}">
                <a16:creationId xmlns:a16="http://schemas.microsoft.com/office/drawing/2014/main" id="{B55816F4-D937-DA68-E220-378BF60440B5}"/>
              </a:ext>
            </a:extLst>
          </p:cNvPr>
          <p:cNvSpPr txBox="1">
            <a:spLocks noChangeArrowheads="1"/>
          </p:cNvSpPr>
          <p:nvPr/>
        </p:nvSpPr>
        <p:spPr>
          <a:xfrm>
            <a:off x="1897323" y="943521"/>
            <a:ext cx="8092554" cy="57322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2200" b="1" kern="0">
                <a:solidFill>
                  <a:srgbClr val="0070C0"/>
                </a:solidFill>
              </a:rPr>
              <a:t>Economic Risks</a:t>
            </a:r>
          </a:p>
          <a:p>
            <a:pPr algn="l"/>
            <a:endParaRPr lang="en-US" altLang="en-US" sz="1800" u="sng" kern="0">
              <a:solidFill>
                <a:srgbClr val="0070C0"/>
              </a:solidFill>
            </a:endParaRPr>
          </a:p>
        </p:txBody>
      </p:sp>
      <p:graphicFrame>
        <p:nvGraphicFramePr>
          <p:cNvPr id="11" name="Chart 10">
            <a:extLst>
              <a:ext uri="{FF2B5EF4-FFF2-40B4-BE49-F238E27FC236}">
                <a16:creationId xmlns:a16="http://schemas.microsoft.com/office/drawing/2014/main" id="{C3962982-8F24-E67C-6AAB-54B70179F31E}"/>
              </a:ext>
            </a:extLst>
          </p:cNvPr>
          <p:cNvGraphicFramePr>
            <a:graphicFrameLocks/>
          </p:cNvGraphicFramePr>
          <p:nvPr>
            <p:extLst>
              <p:ext uri="{D42A27DB-BD31-4B8C-83A1-F6EECF244321}">
                <p14:modId xmlns:p14="http://schemas.microsoft.com/office/powerpoint/2010/main" val="3888293157"/>
              </p:ext>
            </p:extLst>
          </p:nvPr>
        </p:nvGraphicFramePr>
        <p:xfrm>
          <a:off x="1981013" y="1581218"/>
          <a:ext cx="4419838" cy="3369376"/>
        </p:xfrm>
        <a:graphic>
          <a:graphicData uri="http://schemas.openxmlformats.org/drawingml/2006/chart">
            <c:chart xmlns:c="http://schemas.openxmlformats.org/drawingml/2006/chart" xmlns:r="http://schemas.openxmlformats.org/officeDocument/2006/relationships" r:id="rId5"/>
          </a:graphicData>
        </a:graphic>
      </p:graphicFrame>
      <p:grpSp>
        <p:nvGrpSpPr>
          <p:cNvPr id="13" name="Group 12">
            <a:extLst>
              <a:ext uri="{FF2B5EF4-FFF2-40B4-BE49-F238E27FC236}">
                <a16:creationId xmlns:a16="http://schemas.microsoft.com/office/drawing/2014/main" id="{89E9DDA7-E0B8-D09F-2485-A9CECC8F344A}"/>
              </a:ext>
            </a:extLst>
          </p:cNvPr>
          <p:cNvGrpSpPr/>
          <p:nvPr/>
        </p:nvGrpSpPr>
        <p:grpSpPr>
          <a:xfrm>
            <a:off x="3053865" y="3806137"/>
            <a:ext cx="995939" cy="1937432"/>
            <a:chOff x="5154833" y="3676234"/>
            <a:chExt cx="995939" cy="1937432"/>
          </a:xfrm>
          <a:solidFill>
            <a:schemeClr val="bg1"/>
          </a:solidFill>
        </p:grpSpPr>
        <p:cxnSp>
          <p:nvCxnSpPr>
            <p:cNvPr id="14" name="Straight Arrow Connector 13">
              <a:extLst>
                <a:ext uri="{FF2B5EF4-FFF2-40B4-BE49-F238E27FC236}">
                  <a16:creationId xmlns:a16="http://schemas.microsoft.com/office/drawing/2014/main" id="{F7FE8ED9-76DB-8237-7E68-3D6E24435421}"/>
                </a:ext>
              </a:extLst>
            </p:cNvPr>
            <p:cNvCxnSpPr>
              <a:cxnSpLocks/>
            </p:cNvCxnSpPr>
            <p:nvPr/>
          </p:nvCxnSpPr>
          <p:spPr bwMode="auto">
            <a:xfrm flipV="1">
              <a:off x="5978526" y="3676234"/>
              <a:ext cx="0" cy="1392013"/>
            </a:xfrm>
            <a:prstGeom prst="straightConnector1">
              <a:avLst/>
            </a:prstGeom>
            <a:grpFill/>
            <a:ln w="9525" cap="flat" cmpd="sng" algn="ctr">
              <a:solidFill>
                <a:schemeClr val="accent2">
                  <a:lumMod val="40000"/>
                  <a:lumOff val="60000"/>
                </a:schemeClr>
              </a:solidFill>
              <a:prstDash val="dash"/>
              <a:round/>
              <a:headEnd type="none" w="med" len="med"/>
              <a:tailEnd type="triangle"/>
            </a:ln>
            <a:effectLst/>
          </p:spPr>
        </p:cxnSp>
        <p:sp>
          <p:nvSpPr>
            <p:cNvPr id="15" name="TextBox 14">
              <a:extLst>
                <a:ext uri="{FF2B5EF4-FFF2-40B4-BE49-F238E27FC236}">
                  <a16:creationId xmlns:a16="http://schemas.microsoft.com/office/drawing/2014/main" id="{A799C788-B43F-C789-8FE5-FD5D5F25C8CB}"/>
                </a:ext>
              </a:extLst>
            </p:cNvPr>
            <p:cNvSpPr txBox="1"/>
            <p:nvPr/>
          </p:nvSpPr>
          <p:spPr>
            <a:xfrm>
              <a:off x="5154833" y="5152001"/>
              <a:ext cx="995939" cy="461665"/>
            </a:xfrm>
            <a:prstGeom prst="rect">
              <a:avLst/>
            </a:prstGeom>
            <a:solidFill>
              <a:schemeClr val="accent1">
                <a:lumMod val="50000"/>
              </a:schemeClr>
            </a:solidFill>
          </p:spPr>
          <p:txBody>
            <a:bodyPr wrap="square" rtlCol="0">
              <a:spAutoFit/>
            </a:bodyPr>
            <a:lstStyle/>
            <a:p>
              <a:r>
                <a:rPr lang="en-US" sz="1200">
                  <a:solidFill>
                    <a:schemeClr val="bg1"/>
                  </a:solidFill>
                </a:rPr>
                <a:t>DOT-COM Bubble</a:t>
              </a:r>
            </a:p>
          </p:txBody>
        </p:sp>
      </p:grpSp>
      <p:grpSp>
        <p:nvGrpSpPr>
          <p:cNvPr id="17" name="Group 16">
            <a:extLst>
              <a:ext uri="{FF2B5EF4-FFF2-40B4-BE49-F238E27FC236}">
                <a16:creationId xmlns:a16="http://schemas.microsoft.com/office/drawing/2014/main" id="{A6539062-9160-9BFA-503B-94EF0386843F}"/>
              </a:ext>
            </a:extLst>
          </p:cNvPr>
          <p:cNvGrpSpPr/>
          <p:nvPr/>
        </p:nvGrpSpPr>
        <p:grpSpPr>
          <a:xfrm>
            <a:off x="4323956" y="4292338"/>
            <a:ext cx="967320" cy="1644535"/>
            <a:chOff x="6861561" y="4120838"/>
            <a:chExt cx="967320" cy="1644535"/>
          </a:xfrm>
          <a:solidFill>
            <a:schemeClr val="bg1"/>
          </a:solidFill>
        </p:grpSpPr>
        <p:cxnSp>
          <p:nvCxnSpPr>
            <p:cNvPr id="22" name="Straight Arrow Connector 21">
              <a:extLst>
                <a:ext uri="{FF2B5EF4-FFF2-40B4-BE49-F238E27FC236}">
                  <a16:creationId xmlns:a16="http://schemas.microsoft.com/office/drawing/2014/main" id="{51EAB809-276B-8D6F-603D-84A1BCD37ADC}"/>
                </a:ext>
              </a:extLst>
            </p:cNvPr>
            <p:cNvCxnSpPr>
              <a:cxnSpLocks/>
            </p:cNvCxnSpPr>
            <p:nvPr/>
          </p:nvCxnSpPr>
          <p:spPr bwMode="auto">
            <a:xfrm flipV="1">
              <a:off x="7046141" y="4120838"/>
              <a:ext cx="0" cy="935788"/>
            </a:xfrm>
            <a:prstGeom prst="straightConnector1">
              <a:avLst/>
            </a:prstGeom>
            <a:grpFill/>
            <a:ln w="9525" cap="flat" cmpd="sng" algn="ctr">
              <a:solidFill>
                <a:schemeClr val="accent2">
                  <a:lumMod val="40000"/>
                  <a:lumOff val="60000"/>
                </a:schemeClr>
              </a:solidFill>
              <a:prstDash val="dash"/>
              <a:round/>
              <a:headEnd type="none" w="med" len="med"/>
              <a:tailEnd type="triangle"/>
            </a:ln>
            <a:effectLst/>
          </p:spPr>
        </p:cxnSp>
        <p:sp>
          <p:nvSpPr>
            <p:cNvPr id="24" name="TextBox 23">
              <a:extLst>
                <a:ext uri="{FF2B5EF4-FFF2-40B4-BE49-F238E27FC236}">
                  <a16:creationId xmlns:a16="http://schemas.microsoft.com/office/drawing/2014/main" id="{5928B2D6-D148-B24C-A320-469D855C77DA}"/>
                </a:ext>
              </a:extLst>
            </p:cNvPr>
            <p:cNvSpPr txBox="1"/>
            <p:nvPr/>
          </p:nvSpPr>
          <p:spPr>
            <a:xfrm>
              <a:off x="6861561" y="5119042"/>
              <a:ext cx="967320" cy="646331"/>
            </a:xfrm>
            <a:prstGeom prst="rect">
              <a:avLst/>
            </a:prstGeom>
            <a:solidFill>
              <a:schemeClr val="accent1">
                <a:lumMod val="50000"/>
              </a:schemeClr>
            </a:solidFill>
          </p:spPr>
          <p:txBody>
            <a:bodyPr wrap="square" rtlCol="0">
              <a:spAutoFit/>
            </a:bodyPr>
            <a:lstStyle/>
            <a:p>
              <a:r>
                <a:rPr lang="en-US" sz="1200">
                  <a:solidFill>
                    <a:schemeClr val="bg1"/>
                  </a:solidFill>
                </a:rPr>
                <a:t>Housing Market Crash</a:t>
              </a:r>
            </a:p>
          </p:txBody>
        </p:sp>
      </p:grpSp>
      <p:grpSp>
        <p:nvGrpSpPr>
          <p:cNvPr id="25" name="Group 24">
            <a:extLst>
              <a:ext uri="{FF2B5EF4-FFF2-40B4-BE49-F238E27FC236}">
                <a16:creationId xmlns:a16="http://schemas.microsoft.com/office/drawing/2014/main" id="{9A88A6F6-BA35-76C2-61E0-12C7AA05D663}"/>
              </a:ext>
            </a:extLst>
          </p:cNvPr>
          <p:cNvGrpSpPr/>
          <p:nvPr/>
        </p:nvGrpSpPr>
        <p:grpSpPr>
          <a:xfrm>
            <a:off x="5442498" y="3714197"/>
            <a:ext cx="1196611" cy="2226623"/>
            <a:chOff x="9908573" y="3446061"/>
            <a:chExt cx="2236223" cy="1932256"/>
          </a:xfrm>
          <a:solidFill>
            <a:schemeClr val="bg1"/>
          </a:solidFill>
        </p:grpSpPr>
        <p:cxnSp>
          <p:nvCxnSpPr>
            <p:cNvPr id="27" name="Straight Arrow Connector 26">
              <a:extLst>
                <a:ext uri="{FF2B5EF4-FFF2-40B4-BE49-F238E27FC236}">
                  <a16:creationId xmlns:a16="http://schemas.microsoft.com/office/drawing/2014/main" id="{310A3C4C-BF9E-D789-01C6-EBEED86D4C89}"/>
                </a:ext>
              </a:extLst>
            </p:cNvPr>
            <p:cNvCxnSpPr>
              <a:cxnSpLocks/>
            </p:cNvCxnSpPr>
            <p:nvPr/>
          </p:nvCxnSpPr>
          <p:spPr bwMode="auto">
            <a:xfrm flipV="1">
              <a:off x="10985996" y="3446061"/>
              <a:ext cx="0" cy="1360450"/>
            </a:xfrm>
            <a:prstGeom prst="straightConnector1">
              <a:avLst/>
            </a:prstGeom>
            <a:grpFill/>
            <a:ln w="9525" cap="flat" cmpd="sng" algn="ctr">
              <a:solidFill>
                <a:schemeClr val="accent2">
                  <a:lumMod val="40000"/>
                  <a:lumOff val="60000"/>
                </a:schemeClr>
              </a:solidFill>
              <a:prstDash val="dash"/>
              <a:round/>
              <a:headEnd type="none" w="med" len="med"/>
              <a:tailEnd type="triangle"/>
            </a:ln>
            <a:effectLst/>
          </p:spPr>
        </p:cxnSp>
        <p:sp>
          <p:nvSpPr>
            <p:cNvPr id="28" name="TextBox 27">
              <a:extLst>
                <a:ext uri="{FF2B5EF4-FFF2-40B4-BE49-F238E27FC236}">
                  <a16:creationId xmlns:a16="http://schemas.microsoft.com/office/drawing/2014/main" id="{EEA699F4-138A-5C89-36F7-37A00FCEA9F0}"/>
                </a:ext>
              </a:extLst>
            </p:cNvPr>
            <p:cNvSpPr txBox="1"/>
            <p:nvPr/>
          </p:nvSpPr>
          <p:spPr>
            <a:xfrm>
              <a:off x="9908573" y="4817433"/>
              <a:ext cx="2236223" cy="560884"/>
            </a:xfrm>
            <a:prstGeom prst="rect">
              <a:avLst/>
            </a:prstGeom>
            <a:solidFill>
              <a:schemeClr val="accent1">
                <a:lumMod val="50000"/>
              </a:schemeClr>
            </a:solidFill>
          </p:spPr>
          <p:txBody>
            <a:bodyPr wrap="square" rtlCol="0">
              <a:spAutoFit/>
            </a:bodyPr>
            <a:lstStyle/>
            <a:p>
              <a:r>
                <a:rPr lang="en-US" sz="1200">
                  <a:solidFill>
                    <a:schemeClr val="bg1"/>
                  </a:solidFill>
                </a:rPr>
                <a:t>Inflation and Fed Rate hikes</a:t>
              </a:r>
            </a:p>
            <a:p>
              <a:endParaRPr lang="en-US" sz="1200">
                <a:solidFill>
                  <a:schemeClr val="bg1"/>
                </a:solidFill>
              </a:endParaRPr>
            </a:p>
          </p:txBody>
        </p:sp>
      </p:grpSp>
      <p:grpSp>
        <p:nvGrpSpPr>
          <p:cNvPr id="29" name="Group 28">
            <a:extLst>
              <a:ext uri="{FF2B5EF4-FFF2-40B4-BE49-F238E27FC236}">
                <a16:creationId xmlns:a16="http://schemas.microsoft.com/office/drawing/2014/main" id="{E0D3AD3E-4970-D0FC-AA80-EB4CCEB6D143}"/>
              </a:ext>
            </a:extLst>
          </p:cNvPr>
          <p:cNvGrpSpPr/>
          <p:nvPr/>
        </p:nvGrpSpPr>
        <p:grpSpPr>
          <a:xfrm>
            <a:off x="6557471" y="1547949"/>
            <a:ext cx="5348276" cy="3640271"/>
            <a:chOff x="2550494" y="1458625"/>
            <a:chExt cx="7438229" cy="4167323"/>
          </a:xfrm>
        </p:grpSpPr>
        <p:graphicFrame>
          <p:nvGraphicFramePr>
            <p:cNvPr id="30" name="Chart 29">
              <a:extLst>
                <a:ext uri="{FF2B5EF4-FFF2-40B4-BE49-F238E27FC236}">
                  <a16:creationId xmlns:a16="http://schemas.microsoft.com/office/drawing/2014/main" id="{F3018D56-E95F-5C48-6314-F2917B47CFC1}"/>
                </a:ext>
              </a:extLst>
            </p:cNvPr>
            <p:cNvGraphicFramePr>
              <a:graphicFrameLocks/>
            </p:cNvGraphicFramePr>
            <p:nvPr>
              <p:extLst>
                <p:ext uri="{D42A27DB-BD31-4B8C-83A1-F6EECF244321}">
                  <p14:modId xmlns:p14="http://schemas.microsoft.com/office/powerpoint/2010/main" val="1635472379"/>
                </p:ext>
              </p:extLst>
            </p:nvPr>
          </p:nvGraphicFramePr>
          <p:xfrm>
            <a:off x="2664034" y="1458625"/>
            <a:ext cx="7324689" cy="3857207"/>
          </p:xfrm>
          <a:graphic>
            <a:graphicData uri="http://schemas.openxmlformats.org/drawingml/2006/chart">
              <c:chart xmlns:c="http://schemas.openxmlformats.org/drawingml/2006/chart" xmlns:r="http://schemas.openxmlformats.org/officeDocument/2006/relationships" r:id="rId6"/>
            </a:graphicData>
          </a:graphic>
        </p:graphicFrame>
        <p:sp>
          <p:nvSpPr>
            <p:cNvPr id="31" name="TextBox 30">
              <a:extLst>
                <a:ext uri="{FF2B5EF4-FFF2-40B4-BE49-F238E27FC236}">
                  <a16:creationId xmlns:a16="http://schemas.microsoft.com/office/drawing/2014/main" id="{1CD017BC-CA1E-0221-69BA-88CD0C1932A5}"/>
                </a:ext>
              </a:extLst>
            </p:cNvPr>
            <p:cNvSpPr txBox="1"/>
            <p:nvPr/>
          </p:nvSpPr>
          <p:spPr>
            <a:xfrm>
              <a:off x="2550494" y="5344078"/>
              <a:ext cx="6987943" cy="281870"/>
            </a:xfrm>
            <a:prstGeom prst="rect">
              <a:avLst/>
            </a:prstGeom>
            <a:noFill/>
          </p:spPr>
          <p:txBody>
            <a:bodyPr wrap="square" rtlCol="0">
              <a:spAutoFit/>
            </a:bodyPr>
            <a:lstStyle/>
            <a:p>
              <a:r>
                <a:rPr lang="en-US" sz="1000"/>
                <a:t>*Funding valuations use averages of these rates over varying time periods.</a:t>
              </a:r>
            </a:p>
          </p:txBody>
        </p:sp>
      </p:grpSp>
      <p:sp>
        <p:nvSpPr>
          <p:cNvPr id="51" name="Footer Placeholder 4">
            <a:extLst>
              <a:ext uri="{FF2B5EF4-FFF2-40B4-BE49-F238E27FC236}">
                <a16:creationId xmlns:a16="http://schemas.microsoft.com/office/drawing/2014/main" id="{54413516-17BA-D356-D087-F2FE930BFFAE}"/>
              </a:ext>
            </a:extLst>
          </p:cNvPr>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Times New Roman"/>
                <a:ea typeface="+mn-ea"/>
                <a:cs typeface="+mn-cs"/>
              </a:rPr>
              <a:t>www.actuariesindia.org</a:t>
            </a:r>
          </a:p>
        </p:txBody>
      </p:sp>
    </p:spTree>
    <p:extLst>
      <p:ext uri="{BB962C8B-B14F-4D97-AF65-F5344CB8AC3E}">
        <p14:creationId xmlns:p14="http://schemas.microsoft.com/office/powerpoint/2010/main" val="2292385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F0E52592-A506-2472-FC63-06C3994BF0BD}"/>
              </a:ext>
            </a:extLst>
          </p:cNvPr>
          <p:cNvSpPr txBox="1">
            <a:spLocks noChangeArrowheads="1"/>
          </p:cNvSpPr>
          <p:nvPr/>
        </p:nvSpPr>
        <p:spPr>
          <a:xfrm>
            <a:off x="1897323" y="172416"/>
            <a:ext cx="80925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0" i="0" u="none" strike="noStrike" kern="0" cap="none" spc="0" normalizeH="0" baseline="0" noProof="0">
                <a:ln>
                  <a:noFill/>
                </a:ln>
                <a:solidFill>
                  <a:srgbClr val="000000"/>
                </a:solidFill>
                <a:effectLst/>
                <a:uLnTx/>
                <a:uFillTx/>
                <a:latin typeface="Arial"/>
                <a:ea typeface="+mj-ea"/>
                <a:cs typeface="+mj-cs"/>
              </a:rPr>
              <a:t>US Pension Plans: Risks</a:t>
            </a:r>
          </a:p>
        </p:txBody>
      </p:sp>
      <p:pic>
        <p:nvPicPr>
          <p:cNvPr id="6" name="Picture 5">
            <a:extLst>
              <a:ext uri="{FF2B5EF4-FFF2-40B4-BE49-F238E27FC236}">
                <a16:creationId xmlns:a16="http://schemas.microsoft.com/office/drawing/2014/main" id="{5D566199-5D57-ACAA-DD14-4A8FDC6249D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8" name="Rectangle 2">
            <a:extLst>
              <a:ext uri="{FF2B5EF4-FFF2-40B4-BE49-F238E27FC236}">
                <a16:creationId xmlns:a16="http://schemas.microsoft.com/office/drawing/2014/main" id="{B55816F4-D937-DA68-E220-378BF60440B5}"/>
              </a:ext>
            </a:extLst>
          </p:cNvPr>
          <p:cNvSpPr txBox="1">
            <a:spLocks noChangeArrowheads="1"/>
          </p:cNvSpPr>
          <p:nvPr/>
        </p:nvSpPr>
        <p:spPr>
          <a:xfrm>
            <a:off x="1897323" y="827881"/>
            <a:ext cx="8092554" cy="57322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200" b="1" i="0" u="none" strike="noStrike" kern="0" cap="none" spc="0" normalizeH="0" baseline="0" noProof="0">
                <a:ln>
                  <a:noFill/>
                </a:ln>
                <a:solidFill>
                  <a:srgbClr val="0070C0"/>
                </a:solidFill>
                <a:effectLst/>
                <a:uLnTx/>
                <a:uFillTx/>
                <a:latin typeface="Arial"/>
                <a:ea typeface="+mj-ea"/>
                <a:cs typeface="+mj-cs"/>
              </a:rPr>
              <a:t>Demographic Risks</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sng" strike="noStrike" kern="0" cap="none" spc="0" normalizeH="0" baseline="0" noProof="0">
              <a:ln>
                <a:noFill/>
              </a:ln>
              <a:solidFill>
                <a:srgbClr val="0070C0"/>
              </a:solidFill>
              <a:effectLst/>
              <a:uLnTx/>
              <a:uFillTx/>
              <a:latin typeface="Arial"/>
              <a:ea typeface="+mj-ea"/>
              <a:cs typeface="+mj-cs"/>
            </a:endParaRPr>
          </a:p>
        </p:txBody>
      </p:sp>
      <p:sp>
        <p:nvSpPr>
          <p:cNvPr id="19" name="TextBox 18">
            <a:extLst>
              <a:ext uri="{FF2B5EF4-FFF2-40B4-BE49-F238E27FC236}">
                <a16:creationId xmlns:a16="http://schemas.microsoft.com/office/drawing/2014/main" id="{E304ECEB-EDB6-4690-AC01-3C0DBAC35B1E}"/>
              </a:ext>
            </a:extLst>
          </p:cNvPr>
          <p:cNvSpPr txBox="1"/>
          <p:nvPr/>
        </p:nvSpPr>
        <p:spPr>
          <a:xfrm>
            <a:off x="2046513" y="5707415"/>
            <a:ext cx="9259503" cy="246221"/>
          </a:xfrm>
          <a:prstGeom prst="rect">
            <a:avLst/>
          </a:prstGeom>
          <a:noFill/>
        </p:spPr>
        <p:txBody>
          <a:bodyPr wrap="square" rtlCol="0">
            <a:spAutoFit/>
          </a:bodyPr>
          <a:lstStyle/>
          <a:p>
            <a:r>
              <a:rPr lang="en-US" sz="1000"/>
              <a:t>Source: United Nations - World Population Prospects</a:t>
            </a:r>
          </a:p>
        </p:txBody>
      </p:sp>
      <p:graphicFrame>
        <p:nvGraphicFramePr>
          <p:cNvPr id="21" name="Chart 20">
            <a:extLst>
              <a:ext uri="{FF2B5EF4-FFF2-40B4-BE49-F238E27FC236}">
                <a16:creationId xmlns:a16="http://schemas.microsoft.com/office/drawing/2014/main" id="{F6F1F435-AFB4-3232-1A39-36FB21A78ED3}"/>
              </a:ext>
            </a:extLst>
          </p:cNvPr>
          <p:cNvGraphicFramePr>
            <a:graphicFrameLocks/>
          </p:cNvGraphicFramePr>
          <p:nvPr>
            <p:extLst>
              <p:ext uri="{D42A27DB-BD31-4B8C-83A1-F6EECF244321}">
                <p14:modId xmlns:p14="http://schemas.microsoft.com/office/powerpoint/2010/main" val="1864867904"/>
              </p:ext>
            </p:extLst>
          </p:nvPr>
        </p:nvGraphicFramePr>
        <p:xfrm>
          <a:off x="2046512" y="1425121"/>
          <a:ext cx="8773887" cy="4096896"/>
        </p:xfrm>
        <a:graphic>
          <a:graphicData uri="http://schemas.openxmlformats.org/drawingml/2006/chart">
            <c:chart xmlns:c="http://schemas.openxmlformats.org/drawingml/2006/chart" xmlns:r="http://schemas.openxmlformats.org/officeDocument/2006/relationships" r:id="rId6"/>
          </a:graphicData>
        </a:graphic>
      </p:graphicFrame>
      <p:sp>
        <p:nvSpPr>
          <p:cNvPr id="23" name="Footer Placeholder 4">
            <a:extLst>
              <a:ext uri="{FF2B5EF4-FFF2-40B4-BE49-F238E27FC236}">
                <a16:creationId xmlns:a16="http://schemas.microsoft.com/office/drawing/2014/main" id="{E9D596CA-2137-27FF-7B58-9D510A4063C9}"/>
              </a:ext>
            </a:extLst>
          </p:cNvPr>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Times New Roman"/>
                <a:ea typeface="+mn-ea"/>
                <a:cs typeface="+mn-cs"/>
              </a:rPr>
              <a:t>www.actuariesindia.org</a:t>
            </a:r>
          </a:p>
        </p:txBody>
      </p:sp>
    </p:spTree>
    <p:extLst>
      <p:ext uri="{BB962C8B-B14F-4D97-AF65-F5344CB8AC3E}">
        <p14:creationId xmlns:p14="http://schemas.microsoft.com/office/powerpoint/2010/main" val="4113564235"/>
      </p:ext>
    </p:extLst>
  </p:cSld>
  <p:clrMapOvr>
    <a:masterClrMapping/>
  </p:clrMapOvr>
</p:sld>
</file>

<file path=ppt/theme/theme1.xml><?xml version="1.0" encoding="utf-8"?>
<a:theme xmlns:a="http://schemas.openxmlformats.org/drawingml/2006/main" name="LifeConvBirm02">
  <a:themeElements>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fontScheme name="LifeConvBirm02.ppt">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LifeConvBirm02.pp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ifeConvBirm02.ppt 2">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ifeConvBirm02.pp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ifeConvBirm02.ppt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ifeConvBirm02.ppt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1AEE6B715A08048ADEE35852ECB6708" ma:contentTypeVersion="14" ma:contentTypeDescription="Create a new document." ma:contentTypeScope="" ma:versionID="aceea36624a0ceb422d2c900cff95359">
  <xsd:schema xmlns:xsd="http://www.w3.org/2001/XMLSchema" xmlns:xs="http://www.w3.org/2001/XMLSchema" xmlns:p="http://schemas.microsoft.com/office/2006/metadata/properties" xmlns:ns2="2e62f9a1-6b4f-4142-a286-d5cd9a077995" xmlns:ns3="63ff88a5-1261-4e69-af65-167208e56433" targetNamespace="http://schemas.microsoft.com/office/2006/metadata/properties" ma:root="true" ma:fieldsID="cf4defa7f3a8747598481e28ce3ef5ad" ns2:_="" ns3:_="">
    <xsd:import namespace="2e62f9a1-6b4f-4142-a286-d5cd9a077995"/>
    <xsd:import namespace="63ff88a5-1261-4e69-af65-167208e56433"/>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e62f9a1-6b4f-4142-a286-d5cd9a07799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a790f828-4d96-4d10-bc53-6c3febba0beb"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description="" ma:indexed="true" ma:internalName="MediaServiceLocation" ma:readOnly="true">
      <xsd:simpleType>
        <xsd:restriction base="dms:Text"/>
      </xsd:simple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3ff88a5-1261-4e69-af65-167208e56433"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416b6dbd-2851-4f6f-aa81-2e158a887d45}" ma:internalName="TaxCatchAll" ma:showField="CatchAllData" ma:web="63ff88a5-1261-4e69-af65-167208e56433">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66ACE9B-906B-4594-BEAE-02265648E961}"/>
</file>

<file path=customXml/itemProps2.xml><?xml version="1.0" encoding="utf-8"?>
<ds:datastoreItem xmlns:ds="http://schemas.openxmlformats.org/officeDocument/2006/customXml" ds:itemID="{7A7E5A06-F310-4979-A967-3E1FF6D6664D}"/>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28</Slides>
  <Notes>27</Notes>
  <HiddenSlides>0</HiddenSlide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LifeConvBirm02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Aparajita Mitra</dc:creator>
  <cp:revision>1</cp:revision>
  <cp:lastPrinted>2023-08-18T07:19:50Z</cp:lastPrinted>
  <dcterms:created xsi:type="dcterms:W3CDTF">2011-07-20T12:11:57Z</dcterms:created>
  <dcterms:modified xsi:type="dcterms:W3CDTF">2023-08-24T14:22:22Z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af49516a-7525-4936-8880-b1dc1e580865_Enabled">
    <vt:lpwstr>true</vt:lpwstr>
  </property>
  <property fmtid="{D5CDD505-2E9C-101B-9397-08002B2CF9AE}" pid="3" name="MSIP_Label_af49516a-7525-4936-8880-b1dc1e580865_SetDate">
    <vt:lpwstr>2023-08-24T13:32:39Z</vt:lpwstr>
  </property>
  <property fmtid="{D5CDD505-2E9C-101B-9397-08002B2CF9AE}" pid="4" name="MSIP_Label_af49516a-7525-4936-8880-b1dc1e580865_Method">
    <vt:lpwstr>Privileged</vt:lpwstr>
  </property>
  <property fmtid="{D5CDD505-2E9C-101B-9397-08002B2CF9AE}" pid="5" name="MSIP_Label_af49516a-7525-4936-8880-b1dc1e580865_Name">
    <vt:lpwstr>Non-visible label</vt:lpwstr>
  </property>
  <property fmtid="{D5CDD505-2E9C-101B-9397-08002B2CF9AE}" pid="6" name="MSIP_Label_af49516a-7525-4936-8880-b1dc1e580865_SiteId">
    <vt:lpwstr>3bea478c-1684-4a8c-8e85-045ec54ba430</vt:lpwstr>
  </property>
  <property fmtid="{D5CDD505-2E9C-101B-9397-08002B2CF9AE}" pid="7" name="MSIP_Label_af49516a-7525-4936-8880-b1dc1e580865_ActionId">
    <vt:lpwstr>21de5b2d-8e6e-4172-98fe-01e1230f121e</vt:lpwstr>
  </property>
  <property fmtid="{D5CDD505-2E9C-101B-9397-08002B2CF9AE}" pid="8" name="MSIP_Label_af49516a-7525-4936-8880-b1dc1e580865_ContentBits">
    <vt:lpwstr>0</vt:lpwstr>
  </property>
</Properties>
</file>