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9"/>
  </p:notesMasterIdLst>
  <p:handoutMasterIdLst>
    <p:handoutMasterId r:id="rId20"/>
  </p:handoutMasterIdLst>
  <p:sldIdLst>
    <p:sldId id="261" r:id="rId3"/>
    <p:sldId id="264" r:id="rId4"/>
    <p:sldId id="262" r:id="rId5"/>
    <p:sldId id="263" r:id="rId6"/>
    <p:sldId id="1226" r:id="rId7"/>
    <p:sldId id="1222" r:id="rId8"/>
    <p:sldId id="1223" r:id="rId9"/>
    <p:sldId id="1224" r:id="rId10"/>
    <p:sldId id="1225" r:id="rId11"/>
    <p:sldId id="1220" r:id="rId12"/>
    <p:sldId id="1227" r:id="rId13"/>
    <p:sldId id="1221" r:id="rId14"/>
    <p:sldId id="1228" r:id="rId15"/>
    <p:sldId id="1229" r:id="rId16"/>
    <p:sldId id="1230" r:id="rId17"/>
    <p:sldId id="123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F35260-F463-47A4-B742-131B4553020F}" v="913" dt="2023-08-24T13:28:55.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60" y="5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hal Grover" userId="d946d6e3-c83e-4270-8c3d-ed637590586c" providerId="ADAL" clId="{74F35260-F463-47A4-B742-131B4553020F}"/>
    <pc:docChg chg="undo custSel addSld delSld modSld sldOrd modMainMaster">
      <pc:chgData name="Vishal Grover" userId="d946d6e3-c83e-4270-8c3d-ed637590586c" providerId="ADAL" clId="{74F35260-F463-47A4-B742-131B4553020F}" dt="2023-08-24T13:29:12.864" v="3133" actId="2"/>
      <pc:docMkLst>
        <pc:docMk/>
      </pc:docMkLst>
      <pc:sldChg chg="modSp mod">
        <pc:chgData name="Vishal Grover" userId="d946d6e3-c83e-4270-8c3d-ed637590586c" providerId="ADAL" clId="{74F35260-F463-47A4-B742-131B4553020F}" dt="2023-08-21T10:02:22.586" v="194" actId="20577"/>
        <pc:sldMkLst>
          <pc:docMk/>
          <pc:sldMk cId="2430438564" sldId="261"/>
        </pc:sldMkLst>
        <pc:spChg chg="mod">
          <ac:chgData name="Vishal Grover" userId="d946d6e3-c83e-4270-8c3d-ed637590586c" providerId="ADAL" clId="{74F35260-F463-47A4-B742-131B4553020F}" dt="2023-08-21T10:01:44.306" v="143" actId="313"/>
          <ac:spMkLst>
            <pc:docMk/>
            <pc:sldMk cId="2430438564" sldId="261"/>
            <ac:spMk id="4" creationId="{00000000-0000-0000-0000-000000000000}"/>
          </ac:spMkLst>
        </pc:spChg>
        <pc:spChg chg="mod">
          <ac:chgData name="Vishal Grover" userId="d946d6e3-c83e-4270-8c3d-ed637590586c" providerId="ADAL" clId="{74F35260-F463-47A4-B742-131B4553020F}" dt="2023-08-21T10:02:22.586" v="194" actId="20577"/>
          <ac:spMkLst>
            <pc:docMk/>
            <pc:sldMk cId="2430438564" sldId="261"/>
            <ac:spMk id="5" creationId="{00000000-0000-0000-0000-000000000000}"/>
          </ac:spMkLst>
        </pc:spChg>
        <pc:spChg chg="mod">
          <ac:chgData name="Vishal Grover" userId="d946d6e3-c83e-4270-8c3d-ed637590586c" providerId="ADAL" clId="{74F35260-F463-47A4-B742-131B4553020F}" dt="2023-08-21T10:02:11.748" v="188" actId="14100"/>
          <ac:spMkLst>
            <pc:docMk/>
            <pc:sldMk cId="2430438564" sldId="261"/>
            <ac:spMk id="6" creationId="{00000000-0000-0000-0000-000000000000}"/>
          </ac:spMkLst>
        </pc:spChg>
      </pc:sldChg>
      <pc:sldChg chg="addSp delSp modSp mod">
        <pc:chgData name="Vishal Grover" userId="d946d6e3-c83e-4270-8c3d-ed637590586c" providerId="ADAL" clId="{74F35260-F463-47A4-B742-131B4553020F}" dt="2023-08-24T12:36:14.468" v="2550" actId="571"/>
        <pc:sldMkLst>
          <pc:docMk/>
          <pc:sldMk cId="1600939351" sldId="262"/>
        </pc:sldMkLst>
        <pc:spChg chg="mod">
          <ac:chgData name="Vishal Grover" userId="d946d6e3-c83e-4270-8c3d-ed637590586c" providerId="ADAL" clId="{74F35260-F463-47A4-B742-131B4553020F}" dt="2023-08-22T14:19:25.377" v="530" actId="255"/>
          <ac:spMkLst>
            <pc:docMk/>
            <pc:sldMk cId="1600939351" sldId="262"/>
            <ac:spMk id="3" creationId="{00000000-0000-0000-0000-000000000000}"/>
          </ac:spMkLst>
        </pc:spChg>
        <pc:spChg chg="del mod">
          <ac:chgData name="Vishal Grover" userId="d946d6e3-c83e-4270-8c3d-ed637590586c" providerId="ADAL" clId="{74F35260-F463-47A4-B742-131B4553020F}" dt="2023-08-22T14:19:34.906" v="531" actId="478"/>
          <ac:spMkLst>
            <pc:docMk/>
            <pc:sldMk cId="1600939351" sldId="262"/>
            <ac:spMk id="4" creationId="{00000000-0000-0000-0000-000000000000}"/>
          </ac:spMkLst>
        </pc:spChg>
        <pc:spChg chg="add del mod">
          <ac:chgData name="Vishal Grover" userId="d946d6e3-c83e-4270-8c3d-ed637590586c" providerId="ADAL" clId="{74F35260-F463-47A4-B742-131B4553020F}" dt="2023-08-24T09:13:09.783" v="2212" actId="207"/>
          <ac:spMkLst>
            <pc:docMk/>
            <pc:sldMk cId="1600939351" sldId="262"/>
            <ac:spMk id="4" creationId="{1D8FF101-8898-73FB-1E20-6166C2C5BAD9}"/>
          </ac:spMkLst>
        </pc:spChg>
        <pc:spChg chg="mod">
          <ac:chgData name="Vishal Grover" userId="d946d6e3-c83e-4270-8c3d-ed637590586c" providerId="ADAL" clId="{74F35260-F463-47A4-B742-131B4553020F}" dt="2023-08-22T14:24:24.355" v="588" actId="20577"/>
          <ac:spMkLst>
            <pc:docMk/>
            <pc:sldMk cId="1600939351" sldId="262"/>
            <ac:spMk id="7" creationId="{9B72AB1E-8240-3D61-FE45-1A5D343C8BB1}"/>
          </ac:spMkLst>
        </pc:spChg>
        <pc:spChg chg="mod">
          <ac:chgData name="Vishal Grover" userId="d946d6e3-c83e-4270-8c3d-ed637590586c" providerId="ADAL" clId="{74F35260-F463-47A4-B742-131B4553020F}" dt="2023-08-22T14:19:35.745" v="532"/>
          <ac:spMkLst>
            <pc:docMk/>
            <pc:sldMk cId="1600939351" sldId="262"/>
            <ac:spMk id="8" creationId="{52E8E94F-EA22-564F-2327-ABDFC94F233B}"/>
          </ac:spMkLst>
        </pc:spChg>
        <pc:spChg chg="mod">
          <ac:chgData name="Vishal Grover" userId="d946d6e3-c83e-4270-8c3d-ed637590586c" providerId="ADAL" clId="{74F35260-F463-47A4-B742-131B4553020F}" dt="2023-08-22T14:19:35.745" v="532"/>
          <ac:spMkLst>
            <pc:docMk/>
            <pc:sldMk cId="1600939351" sldId="262"/>
            <ac:spMk id="9" creationId="{B70C21DF-AD1A-D848-D515-79C940440AB7}"/>
          </ac:spMkLst>
        </pc:spChg>
        <pc:spChg chg="add mod">
          <ac:chgData name="Vishal Grover" userId="d946d6e3-c83e-4270-8c3d-ed637590586c" providerId="ADAL" clId="{74F35260-F463-47A4-B742-131B4553020F}" dt="2023-08-24T12:34:59.386" v="2548" actId="1036"/>
          <ac:spMkLst>
            <pc:docMk/>
            <pc:sldMk cId="1600939351" sldId="262"/>
            <ac:spMk id="9" creationId="{D5F29FD2-CA92-BC6E-228A-0F3F47F95271}"/>
          </ac:spMkLst>
        </pc:spChg>
        <pc:spChg chg="mod">
          <ac:chgData name="Vishal Grover" userId="d946d6e3-c83e-4270-8c3d-ed637590586c" providerId="ADAL" clId="{74F35260-F463-47A4-B742-131B4553020F}" dt="2023-08-22T14:19:35.745" v="532"/>
          <ac:spMkLst>
            <pc:docMk/>
            <pc:sldMk cId="1600939351" sldId="262"/>
            <ac:spMk id="10" creationId="{852C79F3-7A86-7A6A-7D44-14AC2BB2CD17}"/>
          </ac:spMkLst>
        </pc:spChg>
        <pc:spChg chg="add mod">
          <ac:chgData name="Vishal Grover" userId="d946d6e3-c83e-4270-8c3d-ed637590586c" providerId="ADAL" clId="{74F35260-F463-47A4-B742-131B4553020F}" dt="2023-08-24T12:36:14.468" v="2550" actId="571"/>
          <ac:spMkLst>
            <pc:docMk/>
            <pc:sldMk cId="1600939351" sldId="262"/>
            <ac:spMk id="10" creationId="{BF5F65FC-76BE-D153-F67C-F252DDBA1CE0}"/>
          </ac:spMkLst>
        </pc:spChg>
        <pc:spChg chg="mod">
          <ac:chgData name="Vishal Grover" userId="d946d6e3-c83e-4270-8c3d-ed637590586c" providerId="ADAL" clId="{74F35260-F463-47A4-B742-131B4553020F}" dt="2023-08-22T14:19:35.745" v="532"/>
          <ac:spMkLst>
            <pc:docMk/>
            <pc:sldMk cId="1600939351" sldId="262"/>
            <ac:spMk id="11" creationId="{7F5D11A3-7AE0-80A7-3339-BFE6AF2B97BD}"/>
          </ac:spMkLst>
        </pc:spChg>
        <pc:spChg chg="mod">
          <ac:chgData name="Vishal Grover" userId="d946d6e3-c83e-4270-8c3d-ed637590586c" providerId="ADAL" clId="{74F35260-F463-47A4-B742-131B4553020F}" dt="2023-08-22T14:19:35.745" v="532"/>
          <ac:spMkLst>
            <pc:docMk/>
            <pc:sldMk cId="1600939351" sldId="262"/>
            <ac:spMk id="12" creationId="{D76DA85C-901D-138A-178D-A27604A60014}"/>
          </ac:spMkLst>
        </pc:spChg>
        <pc:spChg chg="mod">
          <ac:chgData name="Vishal Grover" userId="d946d6e3-c83e-4270-8c3d-ed637590586c" providerId="ADAL" clId="{74F35260-F463-47A4-B742-131B4553020F}" dt="2023-08-22T14:19:35.745" v="532"/>
          <ac:spMkLst>
            <pc:docMk/>
            <pc:sldMk cId="1600939351" sldId="262"/>
            <ac:spMk id="13" creationId="{37F5C420-65B5-6F7B-B2AE-F54692A82D4B}"/>
          </ac:spMkLst>
        </pc:spChg>
        <pc:spChg chg="del mod">
          <ac:chgData name="Vishal Grover" userId="d946d6e3-c83e-4270-8c3d-ed637590586c" providerId="ADAL" clId="{74F35260-F463-47A4-B742-131B4553020F}" dt="2023-08-24T09:13:44.422" v="2219" actId="478"/>
          <ac:spMkLst>
            <pc:docMk/>
            <pc:sldMk cId="1600939351" sldId="262"/>
            <ac:spMk id="14" creationId="{8054EF89-6CD4-0E17-57DE-CFBAEE2C2224}"/>
          </ac:spMkLst>
        </pc:spChg>
        <pc:spChg chg="del mod">
          <ac:chgData name="Vishal Grover" userId="d946d6e3-c83e-4270-8c3d-ed637590586c" providerId="ADAL" clId="{74F35260-F463-47A4-B742-131B4553020F}" dt="2023-08-24T09:15:14.613" v="2347" actId="478"/>
          <ac:spMkLst>
            <pc:docMk/>
            <pc:sldMk cId="1600939351" sldId="262"/>
            <ac:spMk id="15" creationId="{D947073B-D1D6-FFBD-20FA-2E3A9CA7F5F4}"/>
          </ac:spMkLst>
        </pc:spChg>
        <pc:spChg chg="mod">
          <ac:chgData name="Vishal Grover" userId="d946d6e3-c83e-4270-8c3d-ed637590586c" providerId="ADAL" clId="{74F35260-F463-47A4-B742-131B4553020F}" dt="2023-08-24T09:11:19.628" v="2192" actId="571"/>
          <ac:spMkLst>
            <pc:docMk/>
            <pc:sldMk cId="1600939351" sldId="262"/>
            <ac:spMk id="20" creationId="{92E063AC-A509-4EDE-654B-4FDB1E81A24A}"/>
          </ac:spMkLst>
        </pc:spChg>
        <pc:spChg chg="mod">
          <ac:chgData name="Vishal Grover" userId="d946d6e3-c83e-4270-8c3d-ed637590586c" providerId="ADAL" clId="{74F35260-F463-47A4-B742-131B4553020F}" dt="2023-08-24T09:11:19.628" v="2192" actId="571"/>
          <ac:spMkLst>
            <pc:docMk/>
            <pc:sldMk cId="1600939351" sldId="262"/>
            <ac:spMk id="21" creationId="{860EF248-395D-30C6-F2AF-8C9F174A3A3A}"/>
          </ac:spMkLst>
        </pc:spChg>
        <pc:spChg chg="mod">
          <ac:chgData name="Vishal Grover" userId="d946d6e3-c83e-4270-8c3d-ed637590586c" providerId="ADAL" clId="{74F35260-F463-47A4-B742-131B4553020F}" dt="2023-08-24T09:11:19.628" v="2192" actId="571"/>
          <ac:spMkLst>
            <pc:docMk/>
            <pc:sldMk cId="1600939351" sldId="262"/>
            <ac:spMk id="22" creationId="{1B2095E1-569E-97C8-5B91-291ACA118FB7}"/>
          </ac:spMkLst>
        </pc:spChg>
        <pc:spChg chg="add del mod">
          <ac:chgData name="Vishal Grover" userId="d946d6e3-c83e-4270-8c3d-ed637590586c" providerId="ADAL" clId="{74F35260-F463-47A4-B742-131B4553020F}" dt="2023-08-24T09:11:31.739" v="2196" actId="478"/>
          <ac:spMkLst>
            <pc:docMk/>
            <pc:sldMk cId="1600939351" sldId="262"/>
            <ac:spMk id="23" creationId="{A8961FA0-A37F-1C51-4B14-370E08F5752A}"/>
          </ac:spMkLst>
        </pc:spChg>
        <pc:spChg chg="del mod">
          <ac:chgData name="Vishal Grover" userId="d946d6e3-c83e-4270-8c3d-ed637590586c" providerId="ADAL" clId="{74F35260-F463-47A4-B742-131B4553020F}" dt="2023-08-24T09:12:30.734" v="2206" actId="478"/>
          <ac:spMkLst>
            <pc:docMk/>
            <pc:sldMk cId="1600939351" sldId="262"/>
            <ac:spMk id="24" creationId="{E1BD2E18-23AC-EAD1-7BDC-A6A2A4D0552A}"/>
          </ac:spMkLst>
        </pc:spChg>
        <pc:spChg chg="del mod">
          <ac:chgData name="Vishal Grover" userId="d946d6e3-c83e-4270-8c3d-ed637590586c" providerId="ADAL" clId="{74F35260-F463-47A4-B742-131B4553020F}" dt="2023-08-22T14:23:08.285" v="556" actId="478"/>
          <ac:spMkLst>
            <pc:docMk/>
            <pc:sldMk cId="1600939351" sldId="262"/>
            <ac:spMk id="25" creationId="{7BC94EC5-DBF5-229D-A021-FC6F93E373D1}"/>
          </ac:spMkLst>
        </pc:spChg>
        <pc:spChg chg="mod">
          <ac:chgData name="Vishal Grover" userId="d946d6e3-c83e-4270-8c3d-ed637590586c" providerId="ADAL" clId="{74F35260-F463-47A4-B742-131B4553020F}" dt="2023-08-22T14:19:35.745" v="532"/>
          <ac:spMkLst>
            <pc:docMk/>
            <pc:sldMk cId="1600939351" sldId="262"/>
            <ac:spMk id="27" creationId="{A27F41D4-61A0-8110-6ADF-47F3FCE8E8B8}"/>
          </ac:spMkLst>
        </pc:spChg>
        <pc:spChg chg="mod">
          <ac:chgData name="Vishal Grover" userId="d946d6e3-c83e-4270-8c3d-ed637590586c" providerId="ADAL" clId="{74F35260-F463-47A4-B742-131B4553020F}" dt="2023-08-22T14:19:35.745" v="532"/>
          <ac:spMkLst>
            <pc:docMk/>
            <pc:sldMk cId="1600939351" sldId="262"/>
            <ac:spMk id="28" creationId="{FDCB69CC-1638-1438-018A-1BC32ECE2022}"/>
          </ac:spMkLst>
        </pc:spChg>
        <pc:spChg chg="del mod">
          <ac:chgData name="Vishal Grover" userId="d946d6e3-c83e-4270-8c3d-ed637590586c" providerId="ADAL" clId="{74F35260-F463-47A4-B742-131B4553020F}" dt="2023-08-22T14:23:31.715" v="558" actId="478"/>
          <ac:spMkLst>
            <pc:docMk/>
            <pc:sldMk cId="1600939351" sldId="262"/>
            <ac:spMk id="29" creationId="{2CEEE437-B69D-5ED8-F17D-16DD837C43F0}"/>
          </ac:spMkLst>
        </pc:spChg>
        <pc:spChg chg="mod">
          <ac:chgData name="Vishal Grover" userId="d946d6e3-c83e-4270-8c3d-ed637590586c" providerId="ADAL" clId="{74F35260-F463-47A4-B742-131B4553020F}" dt="2023-08-22T14:19:35.745" v="532"/>
          <ac:spMkLst>
            <pc:docMk/>
            <pc:sldMk cId="1600939351" sldId="262"/>
            <ac:spMk id="30" creationId="{8073A657-E902-1664-81AF-8DBC85EC205C}"/>
          </ac:spMkLst>
        </pc:spChg>
        <pc:spChg chg="add del mod">
          <ac:chgData name="Vishal Grover" userId="d946d6e3-c83e-4270-8c3d-ed637590586c" providerId="ADAL" clId="{74F35260-F463-47A4-B742-131B4553020F}" dt="2023-08-24T12:32:21.004" v="2408" actId="478"/>
          <ac:spMkLst>
            <pc:docMk/>
            <pc:sldMk cId="1600939351" sldId="262"/>
            <ac:spMk id="31" creationId="{81EE03C6-AE0F-5EFA-9B82-ACF4F7A1CB52}"/>
          </ac:spMkLst>
        </pc:spChg>
        <pc:spChg chg="del mod">
          <ac:chgData name="Vishal Grover" userId="d946d6e3-c83e-4270-8c3d-ed637590586c" providerId="ADAL" clId="{74F35260-F463-47A4-B742-131B4553020F}" dt="2023-08-22T14:23:31.715" v="558" actId="478"/>
          <ac:spMkLst>
            <pc:docMk/>
            <pc:sldMk cId="1600939351" sldId="262"/>
            <ac:spMk id="31" creationId="{F7EAA1AC-3023-3F9E-BD9F-7AEE0F0C4FBD}"/>
          </ac:spMkLst>
        </pc:spChg>
        <pc:spChg chg="mod">
          <ac:chgData name="Vishal Grover" userId="d946d6e3-c83e-4270-8c3d-ed637590586c" providerId="ADAL" clId="{74F35260-F463-47A4-B742-131B4553020F}" dt="2023-08-22T14:19:35.745" v="532"/>
          <ac:spMkLst>
            <pc:docMk/>
            <pc:sldMk cId="1600939351" sldId="262"/>
            <ac:spMk id="32" creationId="{470CDEF8-32B6-3083-E0E3-C84C51BEB1E2}"/>
          </ac:spMkLst>
        </pc:spChg>
        <pc:spChg chg="mod">
          <ac:chgData name="Vishal Grover" userId="d946d6e3-c83e-4270-8c3d-ed637590586c" providerId="ADAL" clId="{74F35260-F463-47A4-B742-131B4553020F}" dt="2023-08-22T14:19:35.745" v="532"/>
          <ac:spMkLst>
            <pc:docMk/>
            <pc:sldMk cId="1600939351" sldId="262"/>
            <ac:spMk id="33" creationId="{4F01C0DB-DA03-9F13-81CB-9F30A20DD3A1}"/>
          </ac:spMkLst>
        </pc:spChg>
        <pc:spChg chg="mod">
          <ac:chgData name="Vishal Grover" userId="d946d6e3-c83e-4270-8c3d-ed637590586c" providerId="ADAL" clId="{74F35260-F463-47A4-B742-131B4553020F}" dt="2023-08-24T09:10:55.645" v="2190" actId="13822"/>
          <ac:spMkLst>
            <pc:docMk/>
            <pc:sldMk cId="1600939351" sldId="262"/>
            <ac:spMk id="33" creationId="{C1C1D253-CF10-EE8D-D449-D91D453EF31F}"/>
          </ac:spMkLst>
        </pc:spChg>
        <pc:spChg chg="mod">
          <ac:chgData name="Vishal Grover" userId="d946d6e3-c83e-4270-8c3d-ed637590586c" providerId="ADAL" clId="{74F35260-F463-47A4-B742-131B4553020F}" dt="2023-08-24T12:33:16.718" v="2435" actId="1037"/>
          <ac:spMkLst>
            <pc:docMk/>
            <pc:sldMk cId="1600939351" sldId="262"/>
            <ac:spMk id="34" creationId="{32BA0952-16AC-B70D-3A00-76506F450E2D}"/>
          </ac:spMkLst>
        </pc:spChg>
        <pc:spChg chg="mod">
          <ac:chgData name="Vishal Grover" userId="d946d6e3-c83e-4270-8c3d-ed637590586c" providerId="ADAL" clId="{74F35260-F463-47A4-B742-131B4553020F}" dt="2023-08-22T14:19:35.745" v="532"/>
          <ac:spMkLst>
            <pc:docMk/>
            <pc:sldMk cId="1600939351" sldId="262"/>
            <ac:spMk id="34" creationId="{D37B8B9B-64AE-63B1-5E4F-CDCE673D887B}"/>
          </ac:spMkLst>
        </pc:spChg>
        <pc:spChg chg="mod">
          <ac:chgData name="Vishal Grover" userId="d946d6e3-c83e-4270-8c3d-ed637590586c" providerId="ADAL" clId="{74F35260-F463-47A4-B742-131B4553020F}" dt="2023-08-24T12:33:22.372" v="2449" actId="1037"/>
          <ac:spMkLst>
            <pc:docMk/>
            <pc:sldMk cId="1600939351" sldId="262"/>
            <ac:spMk id="35" creationId="{EEFFF1A6-C061-12CC-6816-4510E6FC2BFE}"/>
          </ac:spMkLst>
        </pc:spChg>
        <pc:spChg chg="mod">
          <ac:chgData name="Vishal Grover" userId="d946d6e3-c83e-4270-8c3d-ed637590586c" providerId="ADAL" clId="{74F35260-F463-47A4-B742-131B4553020F}" dt="2023-08-22T14:20:37.406" v="545" actId="20577"/>
          <ac:spMkLst>
            <pc:docMk/>
            <pc:sldMk cId="1600939351" sldId="262"/>
            <ac:spMk id="35" creationId="{F367919F-6AE4-10AF-30D5-B9C81CEF6CF1}"/>
          </ac:spMkLst>
        </pc:spChg>
        <pc:spChg chg="mod">
          <ac:chgData name="Vishal Grover" userId="d946d6e3-c83e-4270-8c3d-ed637590586c" providerId="ADAL" clId="{74F35260-F463-47A4-B742-131B4553020F}" dt="2023-08-22T14:19:35.745" v="532"/>
          <ac:spMkLst>
            <pc:docMk/>
            <pc:sldMk cId="1600939351" sldId="262"/>
            <ac:spMk id="36" creationId="{489B7EE0-B1EA-1F54-6547-FD36620F1DAB}"/>
          </ac:spMkLst>
        </pc:spChg>
        <pc:spChg chg="mod">
          <ac:chgData name="Vishal Grover" userId="d946d6e3-c83e-4270-8c3d-ed637590586c" providerId="ADAL" clId="{74F35260-F463-47A4-B742-131B4553020F}" dt="2023-08-24T09:11:10.526" v="2191" actId="13822"/>
          <ac:spMkLst>
            <pc:docMk/>
            <pc:sldMk cId="1600939351" sldId="262"/>
            <ac:spMk id="36" creationId="{610169E6-2773-018B-A5B9-1254B9D7C3B2}"/>
          </ac:spMkLst>
        </pc:spChg>
        <pc:spChg chg="mod">
          <ac:chgData name="Vishal Grover" userId="d946d6e3-c83e-4270-8c3d-ed637590586c" providerId="ADAL" clId="{74F35260-F463-47A4-B742-131B4553020F}" dt="2023-08-24T12:33:12.744" v="2430" actId="1037"/>
          <ac:spMkLst>
            <pc:docMk/>
            <pc:sldMk cId="1600939351" sldId="262"/>
            <ac:spMk id="37" creationId="{4E0BBBCB-B1CE-343B-52A8-D66529676251}"/>
          </ac:spMkLst>
        </pc:spChg>
        <pc:spChg chg="mod">
          <ac:chgData name="Vishal Grover" userId="d946d6e3-c83e-4270-8c3d-ed637590586c" providerId="ADAL" clId="{74F35260-F463-47A4-B742-131B4553020F}" dt="2023-08-22T14:19:35.745" v="532"/>
          <ac:spMkLst>
            <pc:docMk/>
            <pc:sldMk cId="1600939351" sldId="262"/>
            <ac:spMk id="37" creationId="{5873AB6E-B8E1-3984-7A5A-B90231F3B2B8}"/>
          </ac:spMkLst>
        </pc:spChg>
        <pc:spChg chg="mod">
          <ac:chgData name="Vishal Grover" userId="d946d6e3-c83e-4270-8c3d-ed637590586c" providerId="ADAL" clId="{74F35260-F463-47A4-B742-131B4553020F}" dt="2023-08-24T12:33:16.718" v="2435" actId="1037"/>
          <ac:spMkLst>
            <pc:docMk/>
            <pc:sldMk cId="1600939351" sldId="262"/>
            <ac:spMk id="38" creationId="{5B99C84E-DDB1-388A-F2BD-1D6F04D31CCA}"/>
          </ac:spMkLst>
        </pc:spChg>
        <pc:spChg chg="mod">
          <ac:chgData name="Vishal Grover" userId="d946d6e3-c83e-4270-8c3d-ed637590586c" providerId="ADAL" clId="{74F35260-F463-47A4-B742-131B4553020F}" dt="2023-08-22T14:19:35.745" v="532"/>
          <ac:spMkLst>
            <pc:docMk/>
            <pc:sldMk cId="1600939351" sldId="262"/>
            <ac:spMk id="38" creationId="{E1BDDF92-5835-8E84-AABE-393748AD696A}"/>
          </ac:spMkLst>
        </pc:spChg>
        <pc:spChg chg="mod">
          <ac:chgData name="Vishal Grover" userId="d946d6e3-c83e-4270-8c3d-ed637590586c" providerId="ADAL" clId="{74F35260-F463-47A4-B742-131B4553020F}" dt="2023-08-22T14:19:35.745" v="532"/>
          <ac:spMkLst>
            <pc:docMk/>
            <pc:sldMk cId="1600939351" sldId="262"/>
            <ac:spMk id="39" creationId="{148662B4-663F-B8B4-847B-704A1223E907}"/>
          </ac:spMkLst>
        </pc:spChg>
        <pc:spChg chg="mod">
          <ac:chgData name="Vishal Grover" userId="d946d6e3-c83e-4270-8c3d-ed637590586c" providerId="ADAL" clId="{74F35260-F463-47A4-B742-131B4553020F}" dt="2023-08-24T12:33:22.372" v="2449" actId="1037"/>
          <ac:spMkLst>
            <pc:docMk/>
            <pc:sldMk cId="1600939351" sldId="262"/>
            <ac:spMk id="39" creationId="{6BB93264-787D-9BDB-ED20-FE6D212F0687}"/>
          </ac:spMkLst>
        </pc:spChg>
        <pc:spChg chg="del mod">
          <ac:chgData name="Vishal Grover" userId="d946d6e3-c83e-4270-8c3d-ed637590586c" providerId="ADAL" clId="{74F35260-F463-47A4-B742-131B4553020F}" dt="2023-08-22T14:23:26.899" v="557" actId="478"/>
          <ac:spMkLst>
            <pc:docMk/>
            <pc:sldMk cId="1600939351" sldId="262"/>
            <ac:spMk id="40" creationId="{73E0CB70-3CB7-3A60-CA23-C543999C2984}"/>
          </ac:spMkLst>
        </pc:spChg>
        <pc:spChg chg="mod">
          <ac:chgData name="Vishal Grover" userId="d946d6e3-c83e-4270-8c3d-ed637590586c" providerId="ADAL" clId="{74F35260-F463-47A4-B742-131B4553020F}" dt="2023-08-24T12:33:12.744" v="2430" actId="1037"/>
          <ac:spMkLst>
            <pc:docMk/>
            <pc:sldMk cId="1600939351" sldId="262"/>
            <ac:spMk id="40" creationId="{F1693F20-583F-245A-3D8D-E031D469A1E6}"/>
          </ac:spMkLst>
        </pc:spChg>
        <pc:spChg chg="mod">
          <ac:chgData name="Vishal Grover" userId="d946d6e3-c83e-4270-8c3d-ed637590586c" providerId="ADAL" clId="{74F35260-F463-47A4-B742-131B4553020F}" dt="2023-08-22T14:19:35.745" v="532"/>
          <ac:spMkLst>
            <pc:docMk/>
            <pc:sldMk cId="1600939351" sldId="262"/>
            <ac:spMk id="41" creationId="{2190DBEC-2150-4192-DD33-D688F4A4A1EE}"/>
          </ac:spMkLst>
        </pc:spChg>
        <pc:spChg chg="mod">
          <ac:chgData name="Vishal Grover" userId="d946d6e3-c83e-4270-8c3d-ed637590586c" providerId="ADAL" clId="{74F35260-F463-47A4-B742-131B4553020F}" dt="2023-08-24T12:33:16.718" v="2435" actId="1037"/>
          <ac:spMkLst>
            <pc:docMk/>
            <pc:sldMk cId="1600939351" sldId="262"/>
            <ac:spMk id="41" creationId="{C64AA0CC-2D8A-E10D-3929-A4DE0397D93D}"/>
          </ac:spMkLst>
        </pc:spChg>
        <pc:spChg chg="mod">
          <ac:chgData name="Vishal Grover" userId="d946d6e3-c83e-4270-8c3d-ed637590586c" providerId="ADAL" clId="{74F35260-F463-47A4-B742-131B4553020F}" dt="2023-08-24T12:35:37.360" v="2549" actId="20577"/>
          <ac:spMkLst>
            <pc:docMk/>
            <pc:sldMk cId="1600939351" sldId="262"/>
            <ac:spMk id="42" creationId="{11E77C3D-F097-77B6-F1E8-29E9BFE0BF9F}"/>
          </ac:spMkLst>
        </pc:spChg>
        <pc:spChg chg="mod">
          <ac:chgData name="Vishal Grover" userId="d946d6e3-c83e-4270-8c3d-ed637590586c" providerId="ADAL" clId="{74F35260-F463-47A4-B742-131B4553020F}" dt="2023-08-22T14:19:35.745" v="532"/>
          <ac:spMkLst>
            <pc:docMk/>
            <pc:sldMk cId="1600939351" sldId="262"/>
            <ac:spMk id="42" creationId="{B286EF1A-1E1E-1E3F-68A4-022E2A158470}"/>
          </ac:spMkLst>
        </pc:spChg>
        <pc:spChg chg="mod">
          <ac:chgData name="Vishal Grover" userId="d946d6e3-c83e-4270-8c3d-ed637590586c" providerId="ADAL" clId="{74F35260-F463-47A4-B742-131B4553020F}" dt="2023-08-24T09:11:10.526" v="2191" actId="13822"/>
          <ac:spMkLst>
            <pc:docMk/>
            <pc:sldMk cId="1600939351" sldId="262"/>
            <ac:spMk id="43" creationId="{54F224BB-0B3C-4778-E577-2E3139296E68}"/>
          </ac:spMkLst>
        </pc:spChg>
        <pc:spChg chg="mod">
          <ac:chgData name="Vishal Grover" userId="d946d6e3-c83e-4270-8c3d-ed637590586c" providerId="ADAL" clId="{74F35260-F463-47A4-B742-131B4553020F}" dt="2023-08-22T14:19:35.745" v="532"/>
          <ac:spMkLst>
            <pc:docMk/>
            <pc:sldMk cId="1600939351" sldId="262"/>
            <ac:spMk id="43" creationId="{9A400EEF-08B1-5B6E-06B1-688B4FA807C4}"/>
          </ac:spMkLst>
        </pc:spChg>
        <pc:spChg chg="mod">
          <ac:chgData name="Vishal Grover" userId="d946d6e3-c83e-4270-8c3d-ed637590586c" providerId="ADAL" clId="{74F35260-F463-47A4-B742-131B4553020F}" dt="2023-08-22T14:19:35.745" v="532"/>
          <ac:spMkLst>
            <pc:docMk/>
            <pc:sldMk cId="1600939351" sldId="262"/>
            <ac:spMk id="44" creationId="{4397ED3C-33BA-C8FF-D0C3-0533B4F6B623}"/>
          </ac:spMkLst>
        </pc:spChg>
        <pc:spChg chg="mod">
          <ac:chgData name="Vishal Grover" userId="d946d6e3-c83e-4270-8c3d-ed637590586c" providerId="ADAL" clId="{74F35260-F463-47A4-B742-131B4553020F}" dt="2023-08-24T12:33:12.744" v="2430" actId="1037"/>
          <ac:spMkLst>
            <pc:docMk/>
            <pc:sldMk cId="1600939351" sldId="262"/>
            <ac:spMk id="44" creationId="{5AD64457-A0CE-4508-AFD6-45743F1DF33E}"/>
          </ac:spMkLst>
        </pc:spChg>
        <pc:spChg chg="mod">
          <ac:chgData name="Vishal Grover" userId="d946d6e3-c83e-4270-8c3d-ed637590586c" providerId="ADAL" clId="{74F35260-F463-47A4-B742-131B4553020F}" dt="2023-08-22T14:19:35.745" v="532"/>
          <ac:spMkLst>
            <pc:docMk/>
            <pc:sldMk cId="1600939351" sldId="262"/>
            <ac:spMk id="45" creationId="{4215CE42-8DEE-73B1-3991-6003AA24A872}"/>
          </ac:spMkLst>
        </pc:spChg>
        <pc:spChg chg="add del mod">
          <ac:chgData name="Vishal Grover" userId="d946d6e3-c83e-4270-8c3d-ed637590586c" providerId="ADAL" clId="{74F35260-F463-47A4-B742-131B4553020F}" dt="2023-08-24T09:11:39.944" v="2200" actId="1037"/>
          <ac:spMkLst>
            <pc:docMk/>
            <pc:sldMk cId="1600939351" sldId="262"/>
            <ac:spMk id="45" creationId="{4BFA27E7-54E6-6AA6-4D4D-398A646D5E1A}"/>
          </ac:spMkLst>
        </pc:spChg>
        <pc:spChg chg="del mod">
          <ac:chgData name="Vishal Grover" userId="d946d6e3-c83e-4270-8c3d-ed637590586c" providerId="ADAL" clId="{74F35260-F463-47A4-B742-131B4553020F}" dt="2023-08-22T14:21:34.306" v="546" actId="478"/>
          <ac:spMkLst>
            <pc:docMk/>
            <pc:sldMk cId="1600939351" sldId="262"/>
            <ac:spMk id="46" creationId="{4EC659E3-39EE-6152-C053-559DC3C14E16}"/>
          </ac:spMkLst>
        </pc:spChg>
        <pc:spChg chg="add del mod">
          <ac:chgData name="Vishal Grover" userId="d946d6e3-c83e-4270-8c3d-ed637590586c" providerId="ADAL" clId="{74F35260-F463-47A4-B742-131B4553020F}" dt="2023-08-24T09:11:31.739" v="2196" actId="478"/>
          <ac:spMkLst>
            <pc:docMk/>
            <pc:sldMk cId="1600939351" sldId="262"/>
            <ac:spMk id="46" creationId="{58DCB795-D81C-A461-D3EB-3F24B4724737}"/>
          </ac:spMkLst>
        </pc:spChg>
        <pc:spChg chg="mod">
          <ac:chgData name="Vishal Grover" userId="d946d6e3-c83e-4270-8c3d-ed637590586c" providerId="ADAL" clId="{74F35260-F463-47A4-B742-131B4553020F}" dt="2023-08-22T14:19:35.745" v="532"/>
          <ac:spMkLst>
            <pc:docMk/>
            <pc:sldMk cId="1600939351" sldId="262"/>
            <ac:spMk id="47" creationId="{1F2DA867-F242-23AC-D04E-623549EB62BE}"/>
          </ac:spMkLst>
        </pc:spChg>
        <pc:spChg chg="add del mod">
          <ac:chgData name="Vishal Grover" userId="d946d6e3-c83e-4270-8c3d-ed637590586c" providerId="ADAL" clId="{74F35260-F463-47A4-B742-131B4553020F}" dt="2023-08-24T09:11:52.613" v="2203" actId="1038"/>
          <ac:spMkLst>
            <pc:docMk/>
            <pc:sldMk cId="1600939351" sldId="262"/>
            <ac:spMk id="47" creationId="{4D9749B2-F091-6514-957A-3BACC7847905}"/>
          </ac:spMkLst>
        </pc:spChg>
        <pc:spChg chg="mod">
          <ac:chgData name="Vishal Grover" userId="d946d6e3-c83e-4270-8c3d-ed637590586c" providerId="ADAL" clId="{74F35260-F463-47A4-B742-131B4553020F}" dt="2023-08-22T14:19:35.745" v="532"/>
          <ac:spMkLst>
            <pc:docMk/>
            <pc:sldMk cId="1600939351" sldId="262"/>
            <ac:spMk id="48" creationId="{7232A5B1-CD25-0AB3-0695-26B664283416}"/>
          </ac:spMkLst>
        </pc:spChg>
        <pc:spChg chg="mod">
          <ac:chgData name="Vishal Grover" userId="d946d6e3-c83e-4270-8c3d-ed637590586c" providerId="ADAL" clId="{74F35260-F463-47A4-B742-131B4553020F}" dt="2023-08-22T14:19:35.745" v="532"/>
          <ac:spMkLst>
            <pc:docMk/>
            <pc:sldMk cId="1600939351" sldId="262"/>
            <ac:spMk id="49" creationId="{E453BA16-C53B-21EC-B4A4-EA5C998012D3}"/>
          </ac:spMkLst>
        </pc:spChg>
        <pc:spChg chg="del mod">
          <ac:chgData name="Vishal Grover" userId="d946d6e3-c83e-4270-8c3d-ed637590586c" providerId="ADAL" clId="{74F35260-F463-47A4-B742-131B4553020F}" dt="2023-08-22T14:23:48" v="559" actId="478"/>
          <ac:spMkLst>
            <pc:docMk/>
            <pc:sldMk cId="1600939351" sldId="262"/>
            <ac:spMk id="50" creationId="{C6CEF279-25A2-B7E4-7431-033FFAD9B27E}"/>
          </ac:spMkLst>
        </pc:spChg>
        <pc:spChg chg="del mod">
          <ac:chgData name="Vishal Grover" userId="d946d6e3-c83e-4270-8c3d-ed637590586c" providerId="ADAL" clId="{74F35260-F463-47A4-B742-131B4553020F}" dt="2023-08-22T14:21:45.140" v="547" actId="478"/>
          <ac:spMkLst>
            <pc:docMk/>
            <pc:sldMk cId="1600939351" sldId="262"/>
            <ac:spMk id="51" creationId="{E7815BAC-2337-1DE8-3476-6319E31207DA}"/>
          </ac:spMkLst>
        </pc:spChg>
        <pc:spChg chg="del mod">
          <ac:chgData name="Vishal Grover" userId="d946d6e3-c83e-4270-8c3d-ed637590586c" providerId="ADAL" clId="{74F35260-F463-47A4-B742-131B4553020F}" dt="2023-08-22T14:23:51.572" v="560" actId="478"/>
          <ac:spMkLst>
            <pc:docMk/>
            <pc:sldMk cId="1600939351" sldId="262"/>
            <ac:spMk id="52" creationId="{D86167E1-58E7-BB79-5622-F329E03629EF}"/>
          </ac:spMkLst>
        </pc:spChg>
        <pc:spChg chg="add mod">
          <ac:chgData name="Vishal Grover" userId="d946d6e3-c83e-4270-8c3d-ed637590586c" providerId="ADAL" clId="{74F35260-F463-47A4-B742-131B4553020F}" dt="2023-08-24T09:15:58.286" v="2367" actId="207"/>
          <ac:spMkLst>
            <pc:docMk/>
            <pc:sldMk cId="1600939351" sldId="262"/>
            <ac:spMk id="53" creationId="{A7A86D20-1BD3-76B6-273C-C32DF4BFE91B}"/>
          </ac:spMkLst>
        </pc:spChg>
        <pc:spChg chg="mod">
          <ac:chgData name="Vishal Grover" userId="d946d6e3-c83e-4270-8c3d-ed637590586c" providerId="ADAL" clId="{74F35260-F463-47A4-B742-131B4553020F}" dt="2023-08-22T14:19:35.745" v="532"/>
          <ac:spMkLst>
            <pc:docMk/>
            <pc:sldMk cId="1600939351" sldId="262"/>
            <ac:spMk id="53" creationId="{E90950F7-79C0-6207-E195-B9097936E11B}"/>
          </ac:spMkLst>
        </pc:spChg>
        <pc:spChg chg="add mod">
          <ac:chgData name="Vishal Grover" userId="d946d6e3-c83e-4270-8c3d-ed637590586c" providerId="ADAL" clId="{74F35260-F463-47A4-B742-131B4553020F}" dt="2023-08-24T09:16:00.653" v="2368" actId="207"/>
          <ac:spMkLst>
            <pc:docMk/>
            <pc:sldMk cId="1600939351" sldId="262"/>
            <ac:spMk id="54" creationId="{D7C0B60B-4B3C-F1B2-B4CF-8F1F9E2FA09E}"/>
          </ac:spMkLst>
        </pc:spChg>
        <pc:spChg chg="mod">
          <ac:chgData name="Vishal Grover" userId="d946d6e3-c83e-4270-8c3d-ed637590586c" providerId="ADAL" clId="{74F35260-F463-47A4-B742-131B4553020F}" dt="2023-08-22T14:19:35.745" v="532"/>
          <ac:spMkLst>
            <pc:docMk/>
            <pc:sldMk cId="1600939351" sldId="262"/>
            <ac:spMk id="55" creationId="{DFDDA0EA-DC7C-F39C-C0A6-309649B3B3C7}"/>
          </ac:spMkLst>
        </pc:spChg>
        <pc:spChg chg="mod">
          <ac:chgData name="Vishal Grover" userId="d946d6e3-c83e-4270-8c3d-ed637590586c" providerId="ADAL" clId="{74F35260-F463-47A4-B742-131B4553020F}" dt="2023-08-22T14:19:35.745" v="532"/>
          <ac:spMkLst>
            <pc:docMk/>
            <pc:sldMk cId="1600939351" sldId="262"/>
            <ac:spMk id="56" creationId="{9392D514-87AD-2418-F650-FDA3BC554416}"/>
          </ac:spMkLst>
        </pc:spChg>
        <pc:grpChg chg="add del mod">
          <ac:chgData name="Vishal Grover" userId="d946d6e3-c83e-4270-8c3d-ed637590586c" providerId="ADAL" clId="{74F35260-F463-47A4-B742-131B4553020F}" dt="2023-08-24T12:32:31.652" v="2412" actId="1038"/>
          <ac:grpSpMkLst>
            <pc:docMk/>
            <pc:sldMk cId="1600939351" sldId="262"/>
            <ac:grpSpMk id="6" creationId="{DAE5CC5D-7997-10DF-9B5F-FDEA95320B03}"/>
          </ac:grpSpMkLst>
        </pc:grpChg>
        <pc:grpChg chg="mod">
          <ac:chgData name="Vishal Grover" userId="d946d6e3-c83e-4270-8c3d-ed637590586c" providerId="ADAL" clId="{74F35260-F463-47A4-B742-131B4553020F}" dt="2023-08-22T14:19:35.745" v="532"/>
          <ac:grpSpMkLst>
            <pc:docMk/>
            <pc:sldMk cId="1600939351" sldId="262"/>
            <ac:grpSpMk id="54" creationId="{2C8F038B-BF09-072C-DDF6-FCB42B3C1911}"/>
          </ac:grpSpMkLst>
        </pc:grpChg>
        <pc:cxnChg chg="add mod">
          <ac:chgData name="Vishal Grover" userId="d946d6e3-c83e-4270-8c3d-ed637590586c" providerId="ADAL" clId="{74F35260-F463-47A4-B742-131B4553020F}" dt="2023-08-24T12:33:22.372" v="2449" actId="1037"/>
          <ac:cxnSpMkLst>
            <pc:docMk/>
            <pc:sldMk cId="1600939351" sldId="262"/>
            <ac:cxnSpMk id="8" creationId="{DA763047-FF8C-C8F0-707F-FFF80526D31B}"/>
          </ac:cxnSpMkLst>
        </pc:cxnChg>
        <pc:cxnChg chg="mod">
          <ac:chgData name="Vishal Grover" userId="d946d6e3-c83e-4270-8c3d-ed637590586c" providerId="ADAL" clId="{74F35260-F463-47A4-B742-131B4553020F}" dt="2023-08-24T12:32:24.431" v="2410" actId="478"/>
          <ac:cxnSpMkLst>
            <pc:docMk/>
            <pc:sldMk cId="1600939351" sldId="262"/>
            <ac:cxnSpMk id="16" creationId="{C4A109B2-911A-EA05-9013-9440C015D5E2}"/>
          </ac:cxnSpMkLst>
        </pc:cxnChg>
        <pc:cxnChg chg="mod">
          <ac:chgData name="Vishal Grover" userId="d946d6e3-c83e-4270-8c3d-ed637590586c" providerId="ADAL" clId="{74F35260-F463-47A4-B742-131B4553020F}" dt="2023-08-24T12:32:24.431" v="2410" actId="478"/>
          <ac:cxnSpMkLst>
            <pc:docMk/>
            <pc:sldMk cId="1600939351" sldId="262"/>
            <ac:cxnSpMk id="17" creationId="{E4C1D0EC-0BEC-A229-F62E-1F2EF80A66CF}"/>
          </ac:cxnSpMkLst>
        </pc:cxnChg>
        <pc:cxnChg chg="mod">
          <ac:chgData name="Vishal Grover" userId="d946d6e3-c83e-4270-8c3d-ed637590586c" providerId="ADAL" clId="{74F35260-F463-47A4-B742-131B4553020F}" dt="2023-08-24T12:32:24.431" v="2410" actId="478"/>
          <ac:cxnSpMkLst>
            <pc:docMk/>
            <pc:sldMk cId="1600939351" sldId="262"/>
            <ac:cxnSpMk id="18" creationId="{F1BB00A4-7BCE-8CB6-224C-752F1CD52AF7}"/>
          </ac:cxnSpMkLst>
        </pc:cxnChg>
        <pc:cxnChg chg="mod">
          <ac:chgData name="Vishal Grover" userId="d946d6e3-c83e-4270-8c3d-ed637590586c" providerId="ADAL" clId="{74F35260-F463-47A4-B742-131B4553020F}" dt="2023-08-24T12:32:24.431" v="2410" actId="478"/>
          <ac:cxnSpMkLst>
            <pc:docMk/>
            <pc:sldMk cId="1600939351" sldId="262"/>
            <ac:cxnSpMk id="19" creationId="{C07C0FCA-DFAF-C2C3-53FE-56F305D6ECB9}"/>
          </ac:cxnSpMkLst>
        </pc:cxnChg>
        <pc:cxnChg chg="mod">
          <ac:chgData name="Vishal Grover" userId="d946d6e3-c83e-4270-8c3d-ed637590586c" providerId="ADAL" clId="{74F35260-F463-47A4-B742-131B4553020F}" dt="2023-08-24T12:32:24.431" v="2410" actId="478"/>
          <ac:cxnSpMkLst>
            <pc:docMk/>
            <pc:sldMk cId="1600939351" sldId="262"/>
            <ac:cxnSpMk id="26" creationId="{09343375-53DD-4160-C849-C38651278883}"/>
          </ac:cxnSpMkLst>
        </pc:cxnChg>
      </pc:sldChg>
      <pc:sldChg chg="addSp delSp modSp mod">
        <pc:chgData name="Vishal Grover" userId="d946d6e3-c83e-4270-8c3d-ed637590586c" providerId="ADAL" clId="{74F35260-F463-47A4-B742-131B4553020F}" dt="2023-08-24T12:37:27.501" v="2686" actId="1035"/>
        <pc:sldMkLst>
          <pc:docMk/>
          <pc:sldMk cId="3405211093" sldId="263"/>
        </pc:sldMkLst>
        <pc:spChg chg="del">
          <ac:chgData name="Vishal Grover" userId="d946d6e3-c83e-4270-8c3d-ed637590586c" providerId="ADAL" clId="{74F35260-F463-47A4-B742-131B4553020F}" dt="2023-08-22T14:26:04.262" v="589" actId="478"/>
          <ac:spMkLst>
            <pc:docMk/>
            <pc:sldMk cId="3405211093" sldId="263"/>
            <ac:spMk id="4" creationId="{00000000-0000-0000-0000-000000000000}"/>
          </ac:spMkLst>
        </pc:spChg>
        <pc:spChg chg="add mod">
          <ac:chgData name="Vishal Grover" userId="d946d6e3-c83e-4270-8c3d-ed637590586c" providerId="ADAL" clId="{74F35260-F463-47A4-B742-131B4553020F}" dt="2023-08-24T09:18:15.927" v="2374" actId="2"/>
          <ac:spMkLst>
            <pc:docMk/>
            <pc:sldMk cId="3405211093" sldId="263"/>
            <ac:spMk id="4" creationId="{FAC70DEF-7EAA-21E5-47E8-D4E198C18A60}"/>
          </ac:spMkLst>
        </pc:spChg>
        <pc:spChg chg="mod">
          <ac:chgData name="Vishal Grover" userId="d946d6e3-c83e-4270-8c3d-ed637590586c" providerId="ADAL" clId="{74F35260-F463-47A4-B742-131B4553020F}" dt="2023-08-24T09:17:07.463" v="2371" actId="571"/>
          <ac:spMkLst>
            <pc:docMk/>
            <pc:sldMk cId="3405211093" sldId="263"/>
            <ac:spMk id="7" creationId="{B34478AE-B4AC-0295-762B-3AB07B41F69D}"/>
          </ac:spMkLst>
        </pc:spChg>
        <pc:spChg chg="add mod">
          <ac:chgData name="Vishal Grover" userId="d946d6e3-c83e-4270-8c3d-ed637590586c" providerId="ADAL" clId="{74F35260-F463-47A4-B742-131B4553020F}" dt="2023-08-24T09:17:10.813" v="2372" actId="13822"/>
          <ac:spMkLst>
            <pc:docMk/>
            <pc:sldMk cId="3405211093" sldId="263"/>
            <ac:spMk id="8" creationId="{756BF3ED-BED6-E41E-6627-014C62D0B4A8}"/>
          </ac:spMkLst>
        </pc:spChg>
        <pc:spChg chg="mod">
          <ac:chgData name="Vishal Grover" userId="d946d6e3-c83e-4270-8c3d-ed637590586c" providerId="ADAL" clId="{74F35260-F463-47A4-B742-131B4553020F}" dt="2023-08-22T14:26:11.598" v="591" actId="1076"/>
          <ac:spMkLst>
            <pc:docMk/>
            <pc:sldMk cId="3405211093" sldId="263"/>
            <ac:spMk id="8" creationId="{C9597875-2407-B1BE-3D7A-3363CA8A9BAC}"/>
          </ac:spMkLst>
        </pc:spChg>
        <pc:spChg chg="mod">
          <ac:chgData name="Vishal Grover" userId="d946d6e3-c83e-4270-8c3d-ed637590586c" providerId="ADAL" clId="{74F35260-F463-47A4-B742-131B4553020F}" dt="2023-08-24T09:17:07.463" v="2371" actId="571"/>
          <ac:spMkLst>
            <pc:docMk/>
            <pc:sldMk cId="3405211093" sldId="263"/>
            <ac:spMk id="9" creationId="{9388E32E-3140-E609-890C-32DE83685918}"/>
          </ac:spMkLst>
        </pc:spChg>
        <pc:spChg chg="mod">
          <ac:chgData name="Vishal Grover" userId="d946d6e3-c83e-4270-8c3d-ed637590586c" providerId="ADAL" clId="{74F35260-F463-47A4-B742-131B4553020F}" dt="2023-08-24T09:17:07.463" v="2371" actId="571"/>
          <ac:spMkLst>
            <pc:docMk/>
            <pc:sldMk cId="3405211093" sldId="263"/>
            <ac:spMk id="10" creationId="{341CCF57-2390-E4E5-19B4-E35004C58CE1}"/>
          </ac:spMkLst>
        </pc:spChg>
        <pc:spChg chg="mod">
          <ac:chgData name="Vishal Grover" userId="d946d6e3-c83e-4270-8c3d-ed637590586c" providerId="ADAL" clId="{74F35260-F463-47A4-B742-131B4553020F}" dt="2023-08-24T09:17:07.463" v="2371" actId="571"/>
          <ac:spMkLst>
            <pc:docMk/>
            <pc:sldMk cId="3405211093" sldId="263"/>
            <ac:spMk id="11" creationId="{BBD13CB9-4FEF-71F1-1544-9D3A0633B9E4}"/>
          </ac:spMkLst>
        </pc:spChg>
        <pc:spChg chg="mod">
          <ac:chgData name="Vishal Grover" userId="d946d6e3-c83e-4270-8c3d-ed637590586c" providerId="ADAL" clId="{74F35260-F463-47A4-B742-131B4553020F}" dt="2023-08-24T09:18:12.746" v="2373" actId="313"/>
          <ac:spMkLst>
            <pc:docMk/>
            <pc:sldMk cId="3405211093" sldId="263"/>
            <ac:spMk id="12" creationId="{1222C5C7-8335-4D75-1819-957A6C6F5091}"/>
          </ac:spMkLst>
        </pc:spChg>
        <pc:spChg chg="mod">
          <ac:chgData name="Vishal Grover" userId="d946d6e3-c83e-4270-8c3d-ed637590586c" providerId="ADAL" clId="{74F35260-F463-47A4-B742-131B4553020F}" dt="2023-08-22T14:26:11.598" v="591" actId="1076"/>
          <ac:spMkLst>
            <pc:docMk/>
            <pc:sldMk cId="3405211093" sldId="263"/>
            <ac:spMk id="13" creationId="{8BFAB127-F82F-55E0-D74F-624621B8D158}"/>
          </ac:spMkLst>
        </pc:spChg>
        <pc:spChg chg="add mod">
          <ac:chgData name="Vishal Grover" userId="d946d6e3-c83e-4270-8c3d-ed637590586c" providerId="ADAL" clId="{74F35260-F463-47A4-B742-131B4553020F}" dt="2023-08-24T09:17:10.813" v="2372" actId="13822"/>
          <ac:spMkLst>
            <pc:docMk/>
            <pc:sldMk cId="3405211093" sldId="263"/>
            <ac:spMk id="13" creationId="{BF9E3C48-800B-ED9A-D357-A750034AA34E}"/>
          </ac:spMkLst>
        </pc:spChg>
        <pc:spChg chg="mod">
          <ac:chgData name="Vishal Grover" userId="d946d6e3-c83e-4270-8c3d-ed637590586c" providerId="ADAL" clId="{74F35260-F463-47A4-B742-131B4553020F}" dt="2023-08-24T09:17:07.463" v="2371" actId="571"/>
          <ac:spMkLst>
            <pc:docMk/>
            <pc:sldMk cId="3405211093" sldId="263"/>
            <ac:spMk id="14" creationId="{38EBEC33-6B7F-67DC-F8E6-EE671C7A6AA2}"/>
          </ac:spMkLst>
        </pc:spChg>
        <pc:spChg chg="mod">
          <ac:chgData name="Vishal Grover" userId="d946d6e3-c83e-4270-8c3d-ed637590586c" providerId="ADAL" clId="{74F35260-F463-47A4-B742-131B4553020F}" dt="2023-08-24T09:17:07.463" v="2371" actId="571"/>
          <ac:spMkLst>
            <pc:docMk/>
            <pc:sldMk cId="3405211093" sldId="263"/>
            <ac:spMk id="15" creationId="{0C517CFF-7531-D35D-AB55-BE63ED605965}"/>
          </ac:spMkLst>
        </pc:spChg>
        <pc:spChg chg="mod">
          <ac:chgData name="Vishal Grover" userId="d946d6e3-c83e-4270-8c3d-ed637590586c" providerId="ADAL" clId="{74F35260-F463-47A4-B742-131B4553020F}" dt="2023-08-24T09:17:07.463" v="2371" actId="571"/>
          <ac:spMkLst>
            <pc:docMk/>
            <pc:sldMk cId="3405211093" sldId="263"/>
            <ac:spMk id="16" creationId="{4FD1F723-7B82-8950-EE92-7B0534EDC500}"/>
          </ac:spMkLst>
        </pc:spChg>
        <pc:spChg chg="mod">
          <ac:chgData name="Vishal Grover" userId="d946d6e3-c83e-4270-8c3d-ed637590586c" providerId="ADAL" clId="{74F35260-F463-47A4-B742-131B4553020F}" dt="2023-08-24T09:17:07.463" v="2371" actId="571"/>
          <ac:spMkLst>
            <pc:docMk/>
            <pc:sldMk cId="3405211093" sldId="263"/>
            <ac:spMk id="17" creationId="{2CF3F654-7AAE-E834-48CF-1981B0EE366C}"/>
          </ac:spMkLst>
        </pc:spChg>
        <pc:spChg chg="add mod">
          <ac:chgData name="Vishal Grover" userId="d946d6e3-c83e-4270-8c3d-ed637590586c" providerId="ADAL" clId="{74F35260-F463-47A4-B742-131B4553020F}" dt="2023-08-24T09:17:10.813" v="2372" actId="13822"/>
          <ac:spMkLst>
            <pc:docMk/>
            <pc:sldMk cId="3405211093" sldId="263"/>
            <ac:spMk id="18" creationId="{983AB1AE-54F3-8758-4537-1D96B3785FD7}"/>
          </ac:spMkLst>
        </pc:spChg>
        <pc:spChg chg="add mod">
          <ac:chgData name="Vishal Grover" userId="d946d6e3-c83e-4270-8c3d-ed637590586c" providerId="ADAL" clId="{74F35260-F463-47A4-B742-131B4553020F}" dt="2023-08-24T12:36:55.152" v="2599" actId="20577"/>
          <ac:spMkLst>
            <pc:docMk/>
            <pc:sldMk cId="3405211093" sldId="263"/>
            <ac:spMk id="19" creationId="{9926EF10-2785-8496-513E-675FD51DC505}"/>
          </ac:spMkLst>
        </pc:spChg>
        <pc:grpChg chg="add mod">
          <ac:chgData name="Vishal Grover" userId="d946d6e3-c83e-4270-8c3d-ed637590586c" providerId="ADAL" clId="{74F35260-F463-47A4-B742-131B4553020F}" dt="2023-08-24T09:17:07.463" v="2371" actId="571"/>
          <ac:grpSpMkLst>
            <pc:docMk/>
            <pc:sldMk cId="3405211093" sldId="263"/>
            <ac:grpSpMk id="6" creationId="{AF1B238F-EEF8-EDC4-5C77-115CC2DFAC42}"/>
          </ac:grpSpMkLst>
        </pc:grpChg>
        <pc:cxnChg chg="add mod">
          <ac:chgData name="Vishal Grover" userId="d946d6e3-c83e-4270-8c3d-ed637590586c" providerId="ADAL" clId="{74F35260-F463-47A4-B742-131B4553020F}" dt="2023-08-24T12:37:27.501" v="2686" actId="1035"/>
          <ac:cxnSpMkLst>
            <pc:docMk/>
            <pc:sldMk cId="3405211093" sldId="263"/>
            <ac:cxnSpMk id="21" creationId="{CCB525EB-72C7-8203-8936-AC3AE29C52EE}"/>
          </ac:cxnSpMkLst>
        </pc:cxnChg>
      </pc:sldChg>
      <pc:sldChg chg="add del setBg">
        <pc:chgData name="Vishal Grover" userId="d946d6e3-c83e-4270-8c3d-ed637590586c" providerId="ADAL" clId="{74F35260-F463-47A4-B742-131B4553020F}" dt="2023-08-21T10:02:40.442" v="196"/>
        <pc:sldMkLst>
          <pc:docMk/>
          <pc:sldMk cId="1505190423" sldId="264"/>
        </pc:sldMkLst>
      </pc:sldChg>
      <pc:sldChg chg="modSp add mod ord">
        <pc:chgData name="Vishal Grover" userId="d946d6e3-c83e-4270-8c3d-ed637590586c" providerId="ADAL" clId="{74F35260-F463-47A4-B742-131B4553020F}" dt="2023-08-24T12:17:15.416" v="2404" actId="20577"/>
        <pc:sldMkLst>
          <pc:docMk/>
          <pc:sldMk cId="1913255396" sldId="264"/>
        </pc:sldMkLst>
        <pc:spChg chg="mod">
          <ac:chgData name="Vishal Grover" userId="d946d6e3-c83e-4270-8c3d-ed637590586c" providerId="ADAL" clId="{74F35260-F463-47A4-B742-131B4553020F}" dt="2023-08-21T10:02:55.678" v="204" actId="20577"/>
          <ac:spMkLst>
            <pc:docMk/>
            <pc:sldMk cId="1913255396" sldId="264"/>
            <ac:spMk id="3" creationId="{00000000-0000-0000-0000-000000000000}"/>
          </ac:spMkLst>
        </pc:spChg>
        <pc:spChg chg="mod">
          <ac:chgData name="Vishal Grover" userId="d946d6e3-c83e-4270-8c3d-ed637590586c" providerId="ADAL" clId="{74F35260-F463-47A4-B742-131B4553020F}" dt="2023-08-24T12:17:15.416" v="2404" actId="20577"/>
          <ac:spMkLst>
            <pc:docMk/>
            <pc:sldMk cId="1913255396" sldId="264"/>
            <ac:spMk id="4" creationId="{00000000-0000-0000-0000-000000000000}"/>
          </ac:spMkLst>
        </pc:spChg>
      </pc:sldChg>
      <pc:sldChg chg="add del setBg">
        <pc:chgData name="Vishal Grover" userId="d946d6e3-c83e-4270-8c3d-ed637590586c" providerId="ADAL" clId="{74F35260-F463-47A4-B742-131B4553020F}" dt="2023-08-21T10:02:51.260" v="198"/>
        <pc:sldMkLst>
          <pc:docMk/>
          <pc:sldMk cId="3103472766" sldId="264"/>
        </pc:sldMkLst>
      </pc:sldChg>
      <pc:sldChg chg="addSp delSp modSp add mod ord">
        <pc:chgData name="Vishal Grover" userId="d946d6e3-c83e-4270-8c3d-ed637590586c" providerId="ADAL" clId="{74F35260-F463-47A4-B742-131B4553020F}" dt="2023-08-22T14:48:12.189" v="744"/>
        <pc:sldMkLst>
          <pc:docMk/>
          <pc:sldMk cId="1561175774" sldId="265"/>
        </pc:sldMkLst>
        <pc:spChg chg="mod">
          <ac:chgData name="Vishal Grover" userId="d946d6e3-c83e-4270-8c3d-ed637590586c" providerId="ADAL" clId="{74F35260-F463-47A4-B742-131B4553020F}" dt="2023-08-22T14:36:49.458" v="709" actId="255"/>
          <ac:spMkLst>
            <pc:docMk/>
            <pc:sldMk cId="1561175774" sldId="265"/>
            <ac:spMk id="3" creationId="{00000000-0000-0000-0000-000000000000}"/>
          </ac:spMkLst>
        </pc:spChg>
        <pc:spChg chg="mod">
          <ac:chgData name="Vishal Grover" userId="d946d6e3-c83e-4270-8c3d-ed637590586c" providerId="ADAL" clId="{74F35260-F463-47A4-B742-131B4553020F}" dt="2023-08-22T14:36:26.403" v="697" actId="571"/>
          <ac:spMkLst>
            <pc:docMk/>
            <pc:sldMk cId="1561175774" sldId="265"/>
            <ac:spMk id="32" creationId="{FFD5A02C-2D69-282C-61E0-03394E6BBF67}"/>
          </ac:spMkLst>
        </pc:spChg>
        <pc:spChg chg="mod">
          <ac:chgData name="Vishal Grover" userId="d946d6e3-c83e-4270-8c3d-ed637590586c" providerId="ADAL" clId="{74F35260-F463-47A4-B742-131B4553020F}" dt="2023-08-22T14:36:26.403" v="697" actId="571"/>
          <ac:spMkLst>
            <pc:docMk/>
            <pc:sldMk cId="1561175774" sldId="265"/>
            <ac:spMk id="33" creationId="{C499FF21-9DD8-C1D3-0ABA-15B7D80EB837}"/>
          </ac:spMkLst>
        </pc:spChg>
        <pc:spChg chg="mod">
          <ac:chgData name="Vishal Grover" userId="d946d6e3-c83e-4270-8c3d-ed637590586c" providerId="ADAL" clId="{74F35260-F463-47A4-B742-131B4553020F}" dt="2023-08-22T14:36:26.403" v="697" actId="571"/>
          <ac:spMkLst>
            <pc:docMk/>
            <pc:sldMk cId="1561175774" sldId="265"/>
            <ac:spMk id="34" creationId="{02293E43-D80F-DA1F-DE64-D8F6390BB1FD}"/>
          </ac:spMkLst>
        </pc:spChg>
        <pc:spChg chg="mod">
          <ac:chgData name="Vishal Grover" userId="d946d6e3-c83e-4270-8c3d-ed637590586c" providerId="ADAL" clId="{74F35260-F463-47A4-B742-131B4553020F}" dt="2023-08-22T14:36:26.403" v="697" actId="571"/>
          <ac:spMkLst>
            <pc:docMk/>
            <pc:sldMk cId="1561175774" sldId="265"/>
            <ac:spMk id="35" creationId="{121BABB7-498B-AE90-696D-0B23440E3E93}"/>
          </ac:spMkLst>
        </pc:spChg>
        <pc:spChg chg="mod">
          <ac:chgData name="Vishal Grover" userId="d946d6e3-c83e-4270-8c3d-ed637590586c" providerId="ADAL" clId="{74F35260-F463-47A4-B742-131B4553020F}" dt="2023-08-22T14:36:26.403" v="697" actId="571"/>
          <ac:spMkLst>
            <pc:docMk/>
            <pc:sldMk cId="1561175774" sldId="265"/>
            <ac:spMk id="36" creationId="{CF2FBD0D-6B78-2693-27A1-14725809EBA0}"/>
          </ac:spMkLst>
        </pc:spChg>
        <pc:spChg chg="mod">
          <ac:chgData name="Vishal Grover" userId="d946d6e3-c83e-4270-8c3d-ed637590586c" providerId="ADAL" clId="{74F35260-F463-47A4-B742-131B4553020F}" dt="2023-08-22T14:36:26.403" v="697" actId="571"/>
          <ac:spMkLst>
            <pc:docMk/>
            <pc:sldMk cId="1561175774" sldId="265"/>
            <ac:spMk id="37" creationId="{A31A66D2-6085-B26D-2D4F-42C56EBAD1DC}"/>
          </ac:spMkLst>
        </pc:spChg>
        <pc:spChg chg="mod">
          <ac:chgData name="Vishal Grover" userId="d946d6e3-c83e-4270-8c3d-ed637590586c" providerId="ADAL" clId="{74F35260-F463-47A4-B742-131B4553020F}" dt="2023-08-22T14:36:26.403" v="697" actId="571"/>
          <ac:spMkLst>
            <pc:docMk/>
            <pc:sldMk cId="1561175774" sldId="265"/>
            <ac:spMk id="38" creationId="{16DE1675-5EF3-76DC-2AC1-12F7D3B5D5C9}"/>
          </ac:spMkLst>
        </pc:spChg>
        <pc:spChg chg="mod">
          <ac:chgData name="Vishal Grover" userId="d946d6e3-c83e-4270-8c3d-ed637590586c" providerId="ADAL" clId="{74F35260-F463-47A4-B742-131B4553020F}" dt="2023-08-22T14:36:26.403" v="697" actId="571"/>
          <ac:spMkLst>
            <pc:docMk/>
            <pc:sldMk cId="1561175774" sldId="265"/>
            <ac:spMk id="39" creationId="{58A6EF5D-25DC-80EC-9E66-37FED56B25C6}"/>
          </ac:spMkLst>
        </pc:spChg>
        <pc:spChg chg="mod">
          <ac:chgData name="Vishal Grover" userId="d946d6e3-c83e-4270-8c3d-ed637590586c" providerId="ADAL" clId="{74F35260-F463-47A4-B742-131B4553020F}" dt="2023-08-22T14:36:26.403" v="697" actId="571"/>
          <ac:spMkLst>
            <pc:docMk/>
            <pc:sldMk cId="1561175774" sldId="265"/>
            <ac:spMk id="40" creationId="{49A8FEE3-6A7C-2DF3-BAEF-96CD99C13AA1}"/>
          </ac:spMkLst>
        </pc:spChg>
        <pc:spChg chg="mod">
          <ac:chgData name="Vishal Grover" userId="d946d6e3-c83e-4270-8c3d-ed637590586c" providerId="ADAL" clId="{74F35260-F463-47A4-B742-131B4553020F}" dt="2023-08-22T14:36:26.403" v="697" actId="571"/>
          <ac:spMkLst>
            <pc:docMk/>
            <pc:sldMk cId="1561175774" sldId="265"/>
            <ac:spMk id="41" creationId="{3B715E95-F515-78A8-6695-9AABFB647197}"/>
          </ac:spMkLst>
        </pc:spChg>
        <pc:spChg chg="mod">
          <ac:chgData name="Vishal Grover" userId="d946d6e3-c83e-4270-8c3d-ed637590586c" providerId="ADAL" clId="{74F35260-F463-47A4-B742-131B4553020F}" dt="2023-08-22T14:36:26.403" v="697" actId="571"/>
          <ac:spMkLst>
            <pc:docMk/>
            <pc:sldMk cId="1561175774" sldId="265"/>
            <ac:spMk id="42" creationId="{2F6CB6CA-7263-67B5-94D2-D5B9120C8A88}"/>
          </ac:spMkLst>
        </pc:spChg>
        <pc:spChg chg="mod">
          <ac:chgData name="Vishal Grover" userId="d946d6e3-c83e-4270-8c3d-ed637590586c" providerId="ADAL" clId="{74F35260-F463-47A4-B742-131B4553020F}" dt="2023-08-22T14:36:26.403" v="697" actId="571"/>
          <ac:spMkLst>
            <pc:docMk/>
            <pc:sldMk cId="1561175774" sldId="265"/>
            <ac:spMk id="43" creationId="{0D6C5F47-3BCE-26AD-7432-D5A017D832BB}"/>
          </ac:spMkLst>
        </pc:spChg>
        <pc:spChg chg="mod">
          <ac:chgData name="Vishal Grover" userId="d946d6e3-c83e-4270-8c3d-ed637590586c" providerId="ADAL" clId="{74F35260-F463-47A4-B742-131B4553020F}" dt="2023-08-22T14:36:26.403" v="697" actId="571"/>
          <ac:spMkLst>
            <pc:docMk/>
            <pc:sldMk cId="1561175774" sldId="265"/>
            <ac:spMk id="44" creationId="{D582DE3E-DA2C-FAB8-80F2-06BBD788B07E}"/>
          </ac:spMkLst>
        </pc:spChg>
        <pc:spChg chg="mod">
          <ac:chgData name="Vishal Grover" userId="d946d6e3-c83e-4270-8c3d-ed637590586c" providerId="ADAL" clId="{74F35260-F463-47A4-B742-131B4553020F}" dt="2023-08-22T14:36:26.403" v="697" actId="571"/>
          <ac:spMkLst>
            <pc:docMk/>
            <pc:sldMk cId="1561175774" sldId="265"/>
            <ac:spMk id="45" creationId="{06FEC6C0-0069-1CA4-014B-7AE8FB4EACEF}"/>
          </ac:spMkLst>
        </pc:spChg>
        <pc:spChg chg="mod">
          <ac:chgData name="Vishal Grover" userId="d946d6e3-c83e-4270-8c3d-ed637590586c" providerId="ADAL" clId="{74F35260-F463-47A4-B742-131B4553020F}" dt="2023-08-22T14:36:26.403" v="697" actId="571"/>
          <ac:spMkLst>
            <pc:docMk/>
            <pc:sldMk cId="1561175774" sldId="265"/>
            <ac:spMk id="46" creationId="{104A0313-5369-E88A-F00C-8FCB1A484823}"/>
          </ac:spMkLst>
        </pc:spChg>
        <pc:spChg chg="mod">
          <ac:chgData name="Vishal Grover" userId="d946d6e3-c83e-4270-8c3d-ed637590586c" providerId="ADAL" clId="{74F35260-F463-47A4-B742-131B4553020F}" dt="2023-08-22T14:36:26.403" v="697" actId="571"/>
          <ac:spMkLst>
            <pc:docMk/>
            <pc:sldMk cId="1561175774" sldId="265"/>
            <ac:spMk id="47" creationId="{0B55725B-7C78-95EA-59C8-017B3A31CB01}"/>
          </ac:spMkLst>
        </pc:spChg>
        <pc:spChg chg="del mod">
          <ac:chgData name="Vishal Grover" userId="d946d6e3-c83e-4270-8c3d-ed637590586c" providerId="ADAL" clId="{74F35260-F463-47A4-B742-131B4553020F}" dt="2023-08-22T14:35:48.665" v="691" actId="478"/>
          <ac:spMkLst>
            <pc:docMk/>
            <pc:sldMk cId="1561175774" sldId="265"/>
            <ac:spMk id="56" creationId="{B8AB4326-F642-367A-01DB-70A114606C5A}"/>
          </ac:spMkLst>
        </pc:spChg>
        <pc:spChg chg="mod">
          <ac:chgData name="Vishal Grover" userId="d946d6e3-c83e-4270-8c3d-ed637590586c" providerId="ADAL" clId="{74F35260-F463-47A4-B742-131B4553020F}" dt="2023-08-22T14:36:26.403" v="697" actId="571"/>
          <ac:spMkLst>
            <pc:docMk/>
            <pc:sldMk cId="1561175774" sldId="265"/>
            <ac:spMk id="57" creationId="{0F1A94CF-912B-90C8-5FC1-D85708BA768A}"/>
          </ac:spMkLst>
        </pc:spChg>
        <pc:spChg chg="del mod">
          <ac:chgData name="Vishal Grover" userId="d946d6e3-c83e-4270-8c3d-ed637590586c" providerId="ADAL" clId="{74F35260-F463-47A4-B742-131B4553020F}" dt="2023-08-22T14:35:45.487" v="690" actId="478"/>
          <ac:spMkLst>
            <pc:docMk/>
            <pc:sldMk cId="1561175774" sldId="265"/>
            <ac:spMk id="58" creationId="{8A63F08F-5BAA-C712-ECD5-0CADEB02A1E4}"/>
          </ac:spMkLst>
        </pc:spChg>
        <pc:spChg chg="mod">
          <ac:chgData name="Vishal Grover" userId="d946d6e3-c83e-4270-8c3d-ed637590586c" providerId="ADAL" clId="{74F35260-F463-47A4-B742-131B4553020F}" dt="2023-08-22T14:36:26.403" v="697" actId="571"/>
          <ac:spMkLst>
            <pc:docMk/>
            <pc:sldMk cId="1561175774" sldId="265"/>
            <ac:spMk id="59" creationId="{E9D05DF6-7CEF-53ED-5498-C3765BE40769}"/>
          </ac:spMkLst>
        </pc:spChg>
        <pc:spChg chg="mod">
          <ac:chgData name="Vishal Grover" userId="d946d6e3-c83e-4270-8c3d-ed637590586c" providerId="ADAL" clId="{74F35260-F463-47A4-B742-131B4553020F}" dt="2023-08-22T14:36:26.403" v="697" actId="571"/>
          <ac:spMkLst>
            <pc:docMk/>
            <pc:sldMk cId="1561175774" sldId="265"/>
            <ac:spMk id="60" creationId="{54CD0C36-D08C-213E-32F9-9A5BA0304F39}"/>
          </ac:spMkLst>
        </pc:spChg>
        <pc:spChg chg="mod">
          <ac:chgData name="Vishal Grover" userId="d946d6e3-c83e-4270-8c3d-ed637590586c" providerId="ADAL" clId="{74F35260-F463-47A4-B742-131B4553020F}" dt="2023-08-22T14:36:26.403" v="697" actId="571"/>
          <ac:spMkLst>
            <pc:docMk/>
            <pc:sldMk cId="1561175774" sldId="265"/>
            <ac:spMk id="61" creationId="{9F942077-11D5-3838-F4E1-DF0EDA014759}"/>
          </ac:spMkLst>
        </pc:spChg>
        <pc:spChg chg="mod">
          <ac:chgData name="Vishal Grover" userId="d946d6e3-c83e-4270-8c3d-ed637590586c" providerId="ADAL" clId="{74F35260-F463-47A4-B742-131B4553020F}" dt="2023-08-22T14:36:26.403" v="697" actId="571"/>
          <ac:spMkLst>
            <pc:docMk/>
            <pc:sldMk cId="1561175774" sldId="265"/>
            <ac:spMk id="62" creationId="{CA36D4BF-ADCF-DB0C-4857-9DD6E72BA690}"/>
          </ac:spMkLst>
        </pc:spChg>
        <pc:spChg chg="mod">
          <ac:chgData name="Vishal Grover" userId="d946d6e3-c83e-4270-8c3d-ed637590586c" providerId="ADAL" clId="{74F35260-F463-47A4-B742-131B4553020F}" dt="2023-08-22T14:36:26.403" v="697" actId="571"/>
          <ac:spMkLst>
            <pc:docMk/>
            <pc:sldMk cId="1561175774" sldId="265"/>
            <ac:spMk id="63" creationId="{C191F258-07CA-FC0F-6D9F-E45CEC98FD64}"/>
          </ac:spMkLst>
        </pc:spChg>
        <pc:spChg chg="mod">
          <ac:chgData name="Vishal Grover" userId="d946d6e3-c83e-4270-8c3d-ed637590586c" providerId="ADAL" clId="{74F35260-F463-47A4-B742-131B4553020F}" dt="2023-08-22T14:36:26.403" v="697" actId="571"/>
          <ac:spMkLst>
            <pc:docMk/>
            <pc:sldMk cId="1561175774" sldId="265"/>
            <ac:spMk id="66" creationId="{1553F255-826C-1DB7-1261-4C596939C017}"/>
          </ac:spMkLst>
        </pc:spChg>
        <pc:spChg chg="mod">
          <ac:chgData name="Vishal Grover" userId="d946d6e3-c83e-4270-8c3d-ed637590586c" providerId="ADAL" clId="{74F35260-F463-47A4-B742-131B4553020F}" dt="2023-08-22T14:36:26.403" v="697" actId="571"/>
          <ac:spMkLst>
            <pc:docMk/>
            <pc:sldMk cId="1561175774" sldId="265"/>
            <ac:spMk id="67" creationId="{C208A752-4D2C-D3CC-B27F-5B5AE9CD4E85}"/>
          </ac:spMkLst>
        </pc:spChg>
        <pc:spChg chg="mod">
          <ac:chgData name="Vishal Grover" userId="d946d6e3-c83e-4270-8c3d-ed637590586c" providerId="ADAL" clId="{74F35260-F463-47A4-B742-131B4553020F}" dt="2023-08-22T14:36:26.403" v="697" actId="571"/>
          <ac:spMkLst>
            <pc:docMk/>
            <pc:sldMk cId="1561175774" sldId="265"/>
            <ac:spMk id="72" creationId="{F9D7404F-0BCB-6DCF-5CA3-33ED389E8EA7}"/>
          </ac:spMkLst>
        </pc:spChg>
        <pc:spChg chg="mod">
          <ac:chgData name="Vishal Grover" userId="d946d6e3-c83e-4270-8c3d-ed637590586c" providerId="ADAL" clId="{74F35260-F463-47A4-B742-131B4553020F}" dt="2023-08-22T14:36:26.403" v="697" actId="571"/>
          <ac:spMkLst>
            <pc:docMk/>
            <pc:sldMk cId="1561175774" sldId="265"/>
            <ac:spMk id="73" creationId="{42C7E45B-8285-8F17-0450-7D3B4762BBB5}"/>
          </ac:spMkLst>
        </pc:spChg>
        <pc:spChg chg="mod">
          <ac:chgData name="Vishal Grover" userId="d946d6e3-c83e-4270-8c3d-ed637590586c" providerId="ADAL" clId="{74F35260-F463-47A4-B742-131B4553020F}" dt="2023-08-22T14:36:26.403" v="697" actId="571"/>
          <ac:spMkLst>
            <pc:docMk/>
            <pc:sldMk cId="1561175774" sldId="265"/>
            <ac:spMk id="76" creationId="{39B85554-DAF0-01D3-D7C9-AD89ED998576}"/>
          </ac:spMkLst>
        </pc:spChg>
        <pc:spChg chg="mod">
          <ac:chgData name="Vishal Grover" userId="d946d6e3-c83e-4270-8c3d-ed637590586c" providerId="ADAL" clId="{74F35260-F463-47A4-B742-131B4553020F}" dt="2023-08-22T14:36:26.403" v="697" actId="571"/>
          <ac:spMkLst>
            <pc:docMk/>
            <pc:sldMk cId="1561175774" sldId="265"/>
            <ac:spMk id="77" creationId="{418EC562-4F71-1954-3174-3A3CC60A56A4}"/>
          </ac:spMkLst>
        </pc:spChg>
        <pc:spChg chg="mod">
          <ac:chgData name="Vishal Grover" userId="d946d6e3-c83e-4270-8c3d-ed637590586c" providerId="ADAL" clId="{74F35260-F463-47A4-B742-131B4553020F}" dt="2023-08-22T14:36:26.403" v="697" actId="571"/>
          <ac:spMkLst>
            <pc:docMk/>
            <pc:sldMk cId="1561175774" sldId="265"/>
            <ac:spMk id="80" creationId="{26A7154A-46A7-7FD2-B388-38490D80E96F}"/>
          </ac:spMkLst>
        </pc:spChg>
        <pc:spChg chg="mod">
          <ac:chgData name="Vishal Grover" userId="d946d6e3-c83e-4270-8c3d-ed637590586c" providerId="ADAL" clId="{74F35260-F463-47A4-B742-131B4553020F}" dt="2023-08-22T14:36:26.403" v="697" actId="571"/>
          <ac:spMkLst>
            <pc:docMk/>
            <pc:sldMk cId="1561175774" sldId="265"/>
            <ac:spMk id="81" creationId="{26685BB9-DBA7-2501-069D-ADCC3A6CFCD7}"/>
          </ac:spMkLst>
        </pc:spChg>
        <pc:spChg chg="add mod">
          <ac:chgData name="Vishal Grover" userId="d946d6e3-c83e-4270-8c3d-ed637590586c" providerId="ADAL" clId="{74F35260-F463-47A4-B742-131B4553020F}" dt="2023-08-22T14:36:26.403" v="697" actId="571"/>
          <ac:spMkLst>
            <pc:docMk/>
            <pc:sldMk cId="1561175774" sldId="265"/>
            <ac:spMk id="84" creationId="{0A89C103-D1C3-7A30-CCCE-438DCF83BBFA}"/>
          </ac:spMkLst>
        </pc:spChg>
        <pc:spChg chg="add mod">
          <ac:chgData name="Vishal Grover" userId="d946d6e3-c83e-4270-8c3d-ed637590586c" providerId="ADAL" clId="{74F35260-F463-47A4-B742-131B4553020F}" dt="2023-08-22T14:36:26.403" v="697" actId="571"/>
          <ac:spMkLst>
            <pc:docMk/>
            <pc:sldMk cId="1561175774" sldId="265"/>
            <ac:spMk id="85" creationId="{07716AA0-ED8E-0E48-AE10-F7C095F3E603}"/>
          </ac:spMkLst>
        </pc:spChg>
        <pc:spChg chg="add mod">
          <ac:chgData name="Vishal Grover" userId="d946d6e3-c83e-4270-8c3d-ed637590586c" providerId="ADAL" clId="{74F35260-F463-47A4-B742-131B4553020F}" dt="2023-08-22T14:36:26.403" v="697" actId="571"/>
          <ac:spMkLst>
            <pc:docMk/>
            <pc:sldMk cId="1561175774" sldId="265"/>
            <ac:spMk id="86" creationId="{B2DDA8C3-77FC-7A85-807F-3589C7AA8106}"/>
          </ac:spMkLst>
        </pc:spChg>
        <pc:spChg chg="add mod">
          <ac:chgData name="Vishal Grover" userId="d946d6e3-c83e-4270-8c3d-ed637590586c" providerId="ADAL" clId="{74F35260-F463-47A4-B742-131B4553020F}" dt="2023-08-22T14:36:26.403" v="697" actId="571"/>
          <ac:spMkLst>
            <pc:docMk/>
            <pc:sldMk cId="1561175774" sldId="265"/>
            <ac:spMk id="87" creationId="{1168BAEE-4968-AAB3-4026-027AE8237426}"/>
          </ac:spMkLst>
        </pc:spChg>
        <pc:spChg chg="add mod">
          <ac:chgData name="Vishal Grover" userId="d946d6e3-c83e-4270-8c3d-ed637590586c" providerId="ADAL" clId="{74F35260-F463-47A4-B742-131B4553020F}" dt="2023-08-22T14:36:26.403" v="697" actId="571"/>
          <ac:spMkLst>
            <pc:docMk/>
            <pc:sldMk cId="1561175774" sldId="265"/>
            <ac:spMk id="88" creationId="{09E29546-7172-8524-96CF-351B438DC7BF}"/>
          </ac:spMkLst>
        </pc:spChg>
        <pc:spChg chg="add mod">
          <ac:chgData name="Vishal Grover" userId="d946d6e3-c83e-4270-8c3d-ed637590586c" providerId="ADAL" clId="{74F35260-F463-47A4-B742-131B4553020F}" dt="2023-08-22T14:36:26.403" v="697" actId="571"/>
          <ac:spMkLst>
            <pc:docMk/>
            <pc:sldMk cId="1561175774" sldId="265"/>
            <ac:spMk id="89" creationId="{AC3ECBA6-892E-6630-E2D1-AE142B49FBD9}"/>
          </ac:spMkLst>
        </pc:spChg>
        <pc:spChg chg="add mod">
          <ac:chgData name="Vishal Grover" userId="d946d6e3-c83e-4270-8c3d-ed637590586c" providerId="ADAL" clId="{74F35260-F463-47A4-B742-131B4553020F}" dt="2023-08-22T14:36:26.403" v="697" actId="571"/>
          <ac:spMkLst>
            <pc:docMk/>
            <pc:sldMk cId="1561175774" sldId="265"/>
            <ac:spMk id="90" creationId="{22271749-6E24-62A5-08A7-9CEB238CE33C}"/>
          </ac:spMkLst>
        </pc:spChg>
        <pc:spChg chg="add mod">
          <ac:chgData name="Vishal Grover" userId="d946d6e3-c83e-4270-8c3d-ed637590586c" providerId="ADAL" clId="{74F35260-F463-47A4-B742-131B4553020F}" dt="2023-08-22T14:36:26.403" v="697" actId="571"/>
          <ac:spMkLst>
            <pc:docMk/>
            <pc:sldMk cId="1561175774" sldId="265"/>
            <ac:spMk id="91" creationId="{91D7C994-4E56-6827-9271-5E3EC24875A8}"/>
          </ac:spMkLst>
        </pc:spChg>
        <pc:spChg chg="add mod">
          <ac:chgData name="Vishal Grover" userId="d946d6e3-c83e-4270-8c3d-ed637590586c" providerId="ADAL" clId="{74F35260-F463-47A4-B742-131B4553020F}" dt="2023-08-22T14:36:26.403" v="697" actId="571"/>
          <ac:spMkLst>
            <pc:docMk/>
            <pc:sldMk cId="1561175774" sldId="265"/>
            <ac:spMk id="92" creationId="{4B708494-989D-0B5C-1475-7020913F8876}"/>
          </ac:spMkLst>
        </pc:spChg>
        <pc:spChg chg="add mod">
          <ac:chgData name="Vishal Grover" userId="d946d6e3-c83e-4270-8c3d-ed637590586c" providerId="ADAL" clId="{74F35260-F463-47A4-B742-131B4553020F}" dt="2023-08-22T14:36:26.403" v="697" actId="571"/>
          <ac:spMkLst>
            <pc:docMk/>
            <pc:sldMk cId="1561175774" sldId="265"/>
            <ac:spMk id="93" creationId="{6BFF6B10-3DE1-28C1-C14D-F5B094299D95}"/>
          </ac:spMkLst>
        </pc:spChg>
        <pc:spChg chg="add mod">
          <ac:chgData name="Vishal Grover" userId="d946d6e3-c83e-4270-8c3d-ed637590586c" providerId="ADAL" clId="{74F35260-F463-47A4-B742-131B4553020F}" dt="2023-08-22T14:36:26.403" v="697" actId="571"/>
          <ac:spMkLst>
            <pc:docMk/>
            <pc:sldMk cId="1561175774" sldId="265"/>
            <ac:spMk id="94" creationId="{2E326EF4-05C6-5222-BD27-15A82E7FEE19}"/>
          </ac:spMkLst>
        </pc:spChg>
        <pc:spChg chg="add mod">
          <ac:chgData name="Vishal Grover" userId="d946d6e3-c83e-4270-8c3d-ed637590586c" providerId="ADAL" clId="{74F35260-F463-47A4-B742-131B4553020F}" dt="2023-08-22T14:36:26.403" v="697" actId="571"/>
          <ac:spMkLst>
            <pc:docMk/>
            <pc:sldMk cId="1561175774" sldId="265"/>
            <ac:spMk id="95" creationId="{1F625C26-6FF5-CDFF-822E-E8F33B205E2D}"/>
          </ac:spMkLst>
        </pc:spChg>
        <pc:spChg chg="add mod">
          <ac:chgData name="Vishal Grover" userId="d946d6e3-c83e-4270-8c3d-ed637590586c" providerId="ADAL" clId="{74F35260-F463-47A4-B742-131B4553020F}" dt="2023-08-22T14:36:26.403" v="697" actId="571"/>
          <ac:spMkLst>
            <pc:docMk/>
            <pc:sldMk cId="1561175774" sldId="265"/>
            <ac:spMk id="96" creationId="{1F6FE2EB-A611-57C2-5144-072D60BA97E3}"/>
          </ac:spMkLst>
        </pc:spChg>
        <pc:spChg chg="add mod">
          <ac:chgData name="Vishal Grover" userId="d946d6e3-c83e-4270-8c3d-ed637590586c" providerId="ADAL" clId="{74F35260-F463-47A4-B742-131B4553020F}" dt="2023-08-22T14:36:26.403" v="697" actId="571"/>
          <ac:spMkLst>
            <pc:docMk/>
            <pc:sldMk cId="1561175774" sldId="265"/>
            <ac:spMk id="97" creationId="{99AE1BE4-1569-6D51-2A03-5C635D609833}"/>
          </ac:spMkLst>
        </pc:spChg>
        <pc:spChg chg="add mod">
          <ac:chgData name="Vishal Grover" userId="d946d6e3-c83e-4270-8c3d-ed637590586c" providerId="ADAL" clId="{74F35260-F463-47A4-B742-131B4553020F}" dt="2023-08-22T14:36:26.403" v="697" actId="571"/>
          <ac:spMkLst>
            <pc:docMk/>
            <pc:sldMk cId="1561175774" sldId="265"/>
            <ac:spMk id="98" creationId="{3A1B5BE6-EAF1-E0D2-5315-B64EE7C89F94}"/>
          </ac:spMkLst>
        </pc:spChg>
        <pc:spChg chg="add mod">
          <ac:chgData name="Vishal Grover" userId="d946d6e3-c83e-4270-8c3d-ed637590586c" providerId="ADAL" clId="{74F35260-F463-47A4-B742-131B4553020F}" dt="2023-08-22T14:36:26.403" v="697" actId="571"/>
          <ac:spMkLst>
            <pc:docMk/>
            <pc:sldMk cId="1561175774" sldId="265"/>
            <ac:spMk id="99" creationId="{DA57CEFD-587A-0EBE-7AD4-A63CE3809B13}"/>
          </ac:spMkLst>
        </pc:spChg>
        <pc:spChg chg="add mod">
          <ac:chgData name="Vishal Grover" userId="d946d6e3-c83e-4270-8c3d-ed637590586c" providerId="ADAL" clId="{74F35260-F463-47A4-B742-131B4553020F}" dt="2023-08-22T14:36:26.403" v="697" actId="571"/>
          <ac:spMkLst>
            <pc:docMk/>
            <pc:sldMk cId="1561175774" sldId="265"/>
            <ac:spMk id="100" creationId="{67D4650B-102B-9E22-A2BF-A50CD24C761F}"/>
          </ac:spMkLst>
        </pc:spChg>
        <pc:spChg chg="add del mod">
          <ac:chgData name="Vishal Grover" userId="d946d6e3-c83e-4270-8c3d-ed637590586c" providerId="ADAL" clId="{74F35260-F463-47A4-B742-131B4553020F}" dt="2023-08-22T14:36:27.540" v="699" actId="478"/>
          <ac:spMkLst>
            <pc:docMk/>
            <pc:sldMk cId="1561175774" sldId="265"/>
            <ac:spMk id="101" creationId="{FA224EA3-31A4-FE3D-192A-E3018BDFDCC2}"/>
          </ac:spMkLst>
        </pc:spChg>
        <pc:spChg chg="add del mod">
          <ac:chgData name="Vishal Grover" userId="d946d6e3-c83e-4270-8c3d-ed637590586c" providerId="ADAL" clId="{74F35260-F463-47A4-B742-131B4553020F}" dt="2023-08-22T14:35:45.487" v="690" actId="478"/>
          <ac:spMkLst>
            <pc:docMk/>
            <pc:sldMk cId="1561175774" sldId="265"/>
            <ac:spMk id="102" creationId="{54EACE6B-E27C-B718-35B9-EA8AC30556E6}"/>
          </ac:spMkLst>
        </pc:spChg>
        <pc:spChg chg="add del mod">
          <ac:chgData name="Vishal Grover" userId="d946d6e3-c83e-4270-8c3d-ed637590586c" providerId="ADAL" clId="{74F35260-F463-47A4-B742-131B4553020F}" dt="2023-08-22T14:35:45.487" v="690" actId="478"/>
          <ac:spMkLst>
            <pc:docMk/>
            <pc:sldMk cId="1561175774" sldId="265"/>
            <ac:spMk id="103" creationId="{B5222BB3-3956-F6AF-B3FA-E6DBDC52E17E}"/>
          </ac:spMkLst>
        </pc:spChg>
        <pc:spChg chg="add del mod">
          <ac:chgData name="Vishal Grover" userId="d946d6e3-c83e-4270-8c3d-ed637590586c" providerId="ADAL" clId="{74F35260-F463-47A4-B742-131B4553020F}" dt="2023-08-22T14:35:45.487" v="690" actId="478"/>
          <ac:spMkLst>
            <pc:docMk/>
            <pc:sldMk cId="1561175774" sldId="265"/>
            <ac:spMk id="104" creationId="{8A75028E-804B-8F60-1ADE-8FA032089400}"/>
          </ac:spMkLst>
        </pc:spChg>
        <pc:spChg chg="add del mod">
          <ac:chgData name="Vishal Grover" userId="d946d6e3-c83e-4270-8c3d-ed637590586c" providerId="ADAL" clId="{74F35260-F463-47A4-B742-131B4553020F}" dt="2023-08-22T14:35:45.487" v="690" actId="478"/>
          <ac:spMkLst>
            <pc:docMk/>
            <pc:sldMk cId="1561175774" sldId="265"/>
            <ac:spMk id="105" creationId="{9FFA1C63-FB53-8FAB-767C-8B744156D814}"/>
          </ac:spMkLst>
        </pc:spChg>
        <pc:spChg chg="add del mod">
          <ac:chgData name="Vishal Grover" userId="d946d6e3-c83e-4270-8c3d-ed637590586c" providerId="ADAL" clId="{74F35260-F463-47A4-B742-131B4553020F}" dt="2023-08-22T14:35:45.487" v="690" actId="478"/>
          <ac:spMkLst>
            <pc:docMk/>
            <pc:sldMk cId="1561175774" sldId="265"/>
            <ac:spMk id="106" creationId="{A9F8E3C3-47B1-4C1E-76AD-A4D8CE8DD6FC}"/>
          </ac:spMkLst>
        </pc:spChg>
        <pc:spChg chg="add del mod">
          <ac:chgData name="Vishal Grover" userId="d946d6e3-c83e-4270-8c3d-ed637590586c" providerId="ADAL" clId="{74F35260-F463-47A4-B742-131B4553020F}" dt="2023-08-22T14:35:45.487" v="690" actId="478"/>
          <ac:spMkLst>
            <pc:docMk/>
            <pc:sldMk cId="1561175774" sldId="265"/>
            <ac:spMk id="107" creationId="{46E95159-E8BB-D651-BC89-3D7DBFFCC6B5}"/>
          </ac:spMkLst>
        </pc:spChg>
        <pc:spChg chg="add del mod">
          <ac:chgData name="Vishal Grover" userId="d946d6e3-c83e-4270-8c3d-ed637590586c" providerId="ADAL" clId="{74F35260-F463-47A4-B742-131B4553020F}" dt="2023-08-22T14:35:45.487" v="690" actId="478"/>
          <ac:spMkLst>
            <pc:docMk/>
            <pc:sldMk cId="1561175774" sldId="265"/>
            <ac:spMk id="108" creationId="{CEBEA03B-BF01-1F7F-074B-AFC9B6601E55}"/>
          </ac:spMkLst>
        </pc:spChg>
        <pc:spChg chg="add mod">
          <ac:chgData name="Vishal Grover" userId="d946d6e3-c83e-4270-8c3d-ed637590586c" providerId="ADAL" clId="{74F35260-F463-47A4-B742-131B4553020F}" dt="2023-08-22T14:36:26.403" v="697" actId="571"/>
          <ac:spMkLst>
            <pc:docMk/>
            <pc:sldMk cId="1561175774" sldId="265"/>
            <ac:spMk id="109" creationId="{15A87756-EE77-52D3-6B74-A41145A3E5DB}"/>
          </ac:spMkLst>
        </pc:spChg>
        <pc:spChg chg="add mod">
          <ac:chgData name="Vishal Grover" userId="d946d6e3-c83e-4270-8c3d-ed637590586c" providerId="ADAL" clId="{74F35260-F463-47A4-B742-131B4553020F}" dt="2023-08-22T14:36:26.403" v="697" actId="571"/>
          <ac:spMkLst>
            <pc:docMk/>
            <pc:sldMk cId="1561175774" sldId="265"/>
            <ac:spMk id="110" creationId="{49537332-134B-F53C-0CB9-C0040F41BE3B}"/>
          </ac:spMkLst>
        </pc:spChg>
        <pc:spChg chg="add mod">
          <ac:chgData name="Vishal Grover" userId="d946d6e3-c83e-4270-8c3d-ed637590586c" providerId="ADAL" clId="{74F35260-F463-47A4-B742-131B4553020F}" dt="2023-08-22T14:36:26.403" v="697" actId="571"/>
          <ac:spMkLst>
            <pc:docMk/>
            <pc:sldMk cId="1561175774" sldId="265"/>
            <ac:spMk id="111" creationId="{B5622015-DF6A-A5BA-E317-71D174B67230}"/>
          </ac:spMkLst>
        </pc:spChg>
        <pc:spChg chg="add mod">
          <ac:chgData name="Vishal Grover" userId="d946d6e3-c83e-4270-8c3d-ed637590586c" providerId="ADAL" clId="{74F35260-F463-47A4-B742-131B4553020F}" dt="2023-08-22T14:36:26.403" v="697" actId="571"/>
          <ac:spMkLst>
            <pc:docMk/>
            <pc:sldMk cId="1561175774" sldId="265"/>
            <ac:spMk id="112" creationId="{E5CF840E-DDD7-B9EF-44D4-05BCB68679B7}"/>
          </ac:spMkLst>
        </pc:spChg>
        <pc:spChg chg="add mod">
          <ac:chgData name="Vishal Grover" userId="d946d6e3-c83e-4270-8c3d-ed637590586c" providerId="ADAL" clId="{74F35260-F463-47A4-B742-131B4553020F}" dt="2023-08-22T14:36:26.403" v="697" actId="571"/>
          <ac:spMkLst>
            <pc:docMk/>
            <pc:sldMk cId="1561175774" sldId="265"/>
            <ac:spMk id="113" creationId="{7639D058-43AF-15C9-1AC4-AC173972DC72}"/>
          </ac:spMkLst>
        </pc:spChg>
        <pc:spChg chg="add mod">
          <ac:chgData name="Vishal Grover" userId="d946d6e3-c83e-4270-8c3d-ed637590586c" providerId="ADAL" clId="{74F35260-F463-47A4-B742-131B4553020F}" dt="2023-08-22T14:36:26.403" v="697" actId="571"/>
          <ac:spMkLst>
            <pc:docMk/>
            <pc:sldMk cId="1561175774" sldId="265"/>
            <ac:spMk id="114" creationId="{92E55F14-0219-5A79-9FC3-5A9B1CB0EF95}"/>
          </ac:spMkLst>
        </pc:spChg>
        <pc:spChg chg="add mod">
          <ac:chgData name="Vishal Grover" userId="d946d6e3-c83e-4270-8c3d-ed637590586c" providerId="ADAL" clId="{74F35260-F463-47A4-B742-131B4553020F}" dt="2023-08-22T14:36:26.403" v="697" actId="571"/>
          <ac:spMkLst>
            <pc:docMk/>
            <pc:sldMk cId="1561175774" sldId="265"/>
            <ac:spMk id="115" creationId="{641249D3-ED59-7505-68B0-C0FEC7A2C511}"/>
          </ac:spMkLst>
        </pc:spChg>
        <pc:spChg chg="add del mod">
          <ac:chgData name="Vishal Grover" userId="d946d6e3-c83e-4270-8c3d-ed637590586c" providerId="ADAL" clId="{74F35260-F463-47A4-B742-131B4553020F}" dt="2023-08-22T14:36:27.540" v="699" actId="478"/>
          <ac:spMkLst>
            <pc:docMk/>
            <pc:sldMk cId="1561175774" sldId="265"/>
            <ac:spMk id="116" creationId="{E8307CA4-8345-A14C-A9BF-259C5742FD4B}"/>
          </ac:spMkLst>
        </pc:spChg>
        <pc:spChg chg="add del mod">
          <ac:chgData name="Vishal Grover" userId="d946d6e3-c83e-4270-8c3d-ed637590586c" providerId="ADAL" clId="{74F35260-F463-47A4-B742-131B4553020F}" dt="2023-08-22T14:36:27.540" v="699" actId="478"/>
          <ac:spMkLst>
            <pc:docMk/>
            <pc:sldMk cId="1561175774" sldId="265"/>
            <ac:spMk id="117" creationId="{92E8B287-16E9-3AD2-7598-4874783F6142}"/>
          </ac:spMkLst>
        </pc:spChg>
        <pc:spChg chg="add del mod">
          <ac:chgData name="Vishal Grover" userId="d946d6e3-c83e-4270-8c3d-ed637590586c" providerId="ADAL" clId="{74F35260-F463-47A4-B742-131B4553020F}" dt="2023-08-22T14:36:27.540" v="699" actId="478"/>
          <ac:spMkLst>
            <pc:docMk/>
            <pc:sldMk cId="1561175774" sldId="265"/>
            <ac:spMk id="118" creationId="{6784F2E1-C4BB-207F-2F8B-C832F1633A50}"/>
          </ac:spMkLst>
        </pc:spChg>
        <pc:spChg chg="add del mod">
          <ac:chgData name="Vishal Grover" userId="d946d6e3-c83e-4270-8c3d-ed637590586c" providerId="ADAL" clId="{74F35260-F463-47A4-B742-131B4553020F}" dt="2023-08-22T14:36:27.540" v="699" actId="478"/>
          <ac:spMkLst>
            <pc:docMk/>
            <pc:sldMk cId="1561175774" sldId="265"/>
            <ac:spMk id="119" creationId="{4ACE6207-9505-A834-177D-FD7795B3640A}"/>
          </ac:spMkLst>
        </pc:spChg>
        <pc:spChg chg="add del mod">
          <ac:chgData name="Vishal Grover" userId="d946d6e3-c83e-4270-8c3d-ed637590586c" providerId="ADAL" clId="{74F35260-F463-47A4-B742-131B4553020F}" dt="2023-08-22T14:36:27.540" v="699" actId="478"/>
          <ac:spMkLst>
            <pc:docMk/>
            <pc:sldMk cId="1561175774" sldId="265"/>
            <ac:spMk id="120" creationId="{41340328-ABC1-0FB1-D99D-EB744ED3187C}"/>
          </ac:spMkLst>
        </pc:spChg>
        <pc:grpChg chg="add mod">
          <ac:chgData name="Vishal Grover" userId="d946d6e3-c83e-4270-8c3d-ed637590586c" providerId="ADAL" clId="{74F35260-F463-47A4-B742-131B4553020F}" dt="2023-08-22T14:36:26.403" v="697" actId="571"/>
          <ac:grpSpMkLst>
            <pc:docMk/>
            <pc:sldMk cId="1561175774" sldId="265"/>
            <ac:grpSpMk id="4" creationId="{0B576CDE-A65F-4815-8CC5-51960B329FBF}"/>
          </ac:grpSpMkLst>
        </pc:grpChg>
        <pc:grpChg chg="del">
          <ac:chgData name="Vishal Grover" userId="d946d6e3-c83e-4270-8c3d-ed637590586c" providerId="ADAL" clId="{74F35260-F463-47A4-B742-131B4553020F}" dt="2023-08-22T14:28:01.587" v="597" actId="478"/>
          <ac:grpSpMkLst>
            <pc:docMk/>
            <pc:sldMk cId="1561175774" sldId="265"/>
            <ac:grpSpMk id="6" creationId="{AF1B238F-EEF8-EDC4-5C77-115CC2DFAC42}"/>
          </ac:grpSpMkLst>
        </pc:grpChg>
        <pc:grpChg chg="mod">
          <ac:chgData name="Vishal Grover" userId="d946d6e3-c83e-4270-8c3d-ed637590586c" providerId="ADAL" clId="{74F35260-F463-47A4-B742-131B4553020F}" dt="2023-08-22T14:36:26.403" v="697" actId="571"/>
          <ac:grpSpMkLst>
            <pc:docMk/>
            <pc:sldMk cId="1561175774" sldId="265"/>
            <ac:grpSpMk id="18" creationId="{E4627A32-B608-5B86-20C3-0C7318E18E87}"/>
          </ac:grpSpMkLst>
        </pc:grpChg>
        <pc:grpChg chg="mod">
          <ac:chgData name="Vishal Grover" userId="d946d6e3-c83e-4270-8c3d-ed637590586c" providerId="ADAL" clId="{74F35260-F463-47A4-B742-131B4553020F}" dt="2023-08-22T14:36:26.403" v="697" actId="571"/>
          <ac:grpSpMkLst>
            <pc:docMk/>
            <pc:sldMk cId="1561175774" sldId="265"/>
            <ac:grpSpMk id="19" creationId="{1C5E3690-E700-157D-54CD-7F227A74161A}"/>
          </ac:grpSpMkLst>
        </pc:grpChg>
        <pc:grpChg chg="mod">
          <ac:chgData name="Vishal Grover" userId="d946d6e3-c83e-4270-8c3d-ed637590586c" providerId="ADAL" clId="{74F35260-F463-47A4-B742-131B4553020F}" dt="2023-08-22T14:36:26.403" v="697" actId="571"/>
          <ac:grpSpMkLst>
            <pc:docMk/>
            <pc:sldMk cId="1561175774" sldId="265"/>
            <ac:grpSpMk id="20" creationId="{47641B01-A9D9-57A3-5063-D4E1E8961F97}"/>
          </ac:grpSpMkLst>
        </pc:grpChg>
        <pc:grpChg chg="mod">
          <ac:chgData name="Vishal Grover" userId="d946d6e3-c83e-4270-8c3d-ed637590586c" providerId="ADAL" clId="{74F35260-F463-47A4-B742-131B4553020F}" dt="2023-08-22T14:36:26.403" v="697" actId="571"/>
          <ac:grpSpMkLst>
            <pc:docMk/>
            <pc:sldMk cId="1561175774" sldId="265"/>
            <ac:grpSpMk id="21" creationId="{50DDB7DA-8C69-3DE3-E356-7B828273709B}"/>
          </ac:grpSpMkLst>
        </pc:grpChg>
        <pc:grpChg chg="mod">
          <ac:chgData name="Vishal Grover" userId="d946d6e3-c83e-4270-8c3d-ed637590586c" providerId="ADAL" clId="{74F35260-F463-47A4-B742-131B4553020F}" dt="2023-08-22T14:36:26.403" v="697" actId="571"/>
          <ac:grpSpMkLst>
            <pc:docMk/>
            <pc:sldMk cId="1561175774" sldId="265"/>
            <ac:grpSpMk id="22" creationId="{DD4AFE1C-CC76-1D50-10EF-9371168AC6EF}"/>
          </ac:grpSpMkLst>
        </pc:grpChg>
        <pc:grpChg chg="mod">
          <ac:chgData name="Vishal Grover" userId="d946d6e3-c83e-4270-8c3d-ed637590586c" providerId="ADAL" clId="{74F35260-F463-47A4-B742-131B4553020F}" dt="2023-08-22T14:36:26.403" v="697" actId="571"/>
          <ac:grpSpMkLst>
            <pc:docMk/>
            <pc:sldMk cId="1561175774" sldId="265"/>
            <ac:grpSpMk id="23" creationId="{8055D1D2-1BFD-A650-9B12-F25299D4EFBD}"/>
          </ac:grpSpMkLst>
        </pc:grpChg>
        <pc:grpChg chg="mod">
          <ac:chgData name="Vishal Grover" userId="d946d6e3-c83e-4270-8c3d-ed637590586c" providerId="ADAL" clId="{74F35260-F463-47A4-B742-131B4553020F}" dt="2023-08-22T14:36:26.403" v="697" actId="571"/>
          <ac:grpSpMkLst>
            <pc:docMk/>
            <pc:sldMk cId="1561175774" sldId="265"/>
            <ac:grpSpMk id="24" creationId="{0A8526D1-D76A-CB39-7C84-25266CCA7BDC}"/>
          </ac:grpSpMkLst>
        </pc:grpChg>
        <pc:grpChg chg="mod">
          <ac:chgData name="Vishal Grover" userId="d946d6e3-c83e-4270-8c3d-ed637590586c" providerId="ADAL" clId="{74F35260-F463-47A4-B742-131B4553020F}" dt="2023-08-22T14:36:26.403" v="697" actId="571"/>
          <ac:grpSpMkLst>
            <pc:docMk/>
            <pc:sldMk cId="1561175774" sldId="265"/>
            <ac:grpSpMk id="25" creationId="{D3EF9DB7-8972-B0A5-F599-6DCCD808CBB7}"/>
          </ac:grpSpMkLst>
        </pc:grpChg>
        <pc:grpChg chg="mod">
          <ac:chgData name="Vishal Grover" userId="d946d6e3-c83e-4270-8c3d-ed637590586c" providerId="ADAL" clId="{74F35260-F463-47A4-B742-131B4553020F}" dt="2023-08-22T14:36:26.403" v="697" actId="571"/>
          <ac:grpSpMkLst>
            <pc:docMk/>
            <pc:sldMk cId="1561175774" sldId="265"/>
            <ac:grpSpMk id="26" creationId="{1F4CD478-2A82-F933-58A2-5087A578013B}"/>
          </ac:grpSpMkLst>
        </pc:grpChg>
        <pc:grpChg chg="mod">
          <ac:chgData name="Vishal Grover" userId="d946d6e3-c83e-4270-8c3d-ed637590586c" providerId="ADAL" clId="{74F35260-F463-47A4-B742-131B4553020F}" dt="2023-08-22T14:36:26.403" v="697" actId="571"/>
          <ac:grpSpMkLst>
            <pc:docMk/>
            <pc:sldMk cId="1561175774" sldId="265"/>
            <ac:grpSpMk id="27" creationId="{41631087-6060-1DF7-27F7-F4A0E520F142}"/>
          </ac:grpSpMkLst>
        </pc:grpChg>
        <pc:grpChg chg="mod">
          <ac:chgData name="Vishal Grover" userId="d946d6e3-c83e-4270-8c3d-ed637590586c" providerId="ADAL" clId="{74F35260-F463-47A4-B742-131B4553020F}" dt="2023-08-22T14:36:26.403" v="697" actId="571"/>
          <ac:grpSpMkLst>
            <pc:docMk/>
            <pc:sldMk cId="1561175774" sldId="265"/>
            <ac:grpSpMk id="28" creationId="{72A0E633-6C6B-68CC-F9B6-6FDE2D0B4E9B}"/>
          </ac:grpSpMkLst>
        </pc:grpChg>
        <pc:grpChg chg="mod">
          <ac:chgData name="Vishal Grover" userId="d946d6e3-c83e-4270-8c3d-ed637590586c" providerId="ADAL" clId="{74F35260-F463-47A4-B742-131B4553020F}" dt="2023-08-22T14:36:26.403" v="697" actId="571"/>
          <ac:grpSpMkLst>
            <pc:docMk/>
            <pc:sldMk cId="1561175774" sldId="265"/>
            <ac:grpSpMk id="29" creationId="{C48D6FDF-0921-C572-050B-F224A1136EF9}"/>
          </ac:grpSpMkLst>
        </pc:grpChg>
        <pc:grpChg chg="del mod">
          <ac:chgData name="Vishal Grover" userId="d946d6e3-c83e-4270-8c3d-ed637590586c" providerId="ADAL" clId="{74F35260-F463-47A4-B742-131B4553020F}" dt="2023-08-22T14:35:45.487" v="690" actId="478"/>
          <ac:grpSpMkLst>
            <pc:docMk/>
            <pc:sldMk cId="1561175774" sldId="265"/>
            <ac:grpSpMk id="30" creationId="{F6958623-1C12-C161-0D61-5E5B28C4C1B6}"/>
          </ac:grpSpMkLst>
        </pc:grpChg>
        <pc:grpChg chg="del mod">
          <ac:chgData name="Vishal Grover" userId="d946d6e3-c83e-4270-8c3d-ed637590586c" providerId="ADAL" clId="{74F35260-F463-47A4-B742-131B4553020F}" dt="2023-08-22T14:35:48.665" v="691" actId="478"/>
          <ac:grpSpMkLst>
            <pc:docMk/>
            <pc:sldMk cId="1561175774" sldId="265"/>
            <ac:grpSpMk id="31" creationId="{4608E25E-EED9-7615-264E-1C1765E4B4B3}"/>
          </ac:grpSpMkLst>
        </pc:grpChg>
        <pc:picChg chg="mod">
          <ac:chgData name="Vishal Grover" userId="d946d6e3-c83e-4270-8c3d-ed637590586c" providerId="ADAL" clId="{74F35260-F463-47A4-B742-131B4553020F}" dt="2023-08-22T14:36:26.403" v="697" actId="571"/>
          <ac:picMkLst>
            <pc:docMk/>
            <pc:sldMk cId="1561175774" sldId="265"/>
            <ac:picMk id="48" creationId="{58B87F2E-9D45-5ADC-014D-91ECA3E56A5A}"/>
          </ac:picMkLst>
        </pc:picChg>
        <pc:picChg chg="mod">
          <ac:chgData name="Vishal Grover" userId="d946d6e3-c83e-4270-8c3d-ed637590586c" providerId="ADAL" clId="{74F35260-F463-47A4-B742-131B4553020F}" dt="2023-08-22T14:36:26.403" v="697" actId="571"/>
          <ac:picMkLst>
            <pc:docMk/>
            <pc:sldMk cId="1561175774" sldId="265"/>
            <ac:picMk id="49" creationId="{45DAE57E-3A40-761F-EB3A-C88B6EB963C2}"/>
          </ac:picMkLst>
        </pc:picChg>
        <pc:picChg chg="mod">
          <ac:chgData name="Vishal Grover" userId="d946d6e3-c83e-4270-8c3d-ed637590586c" providerId="ADAL" clId="{74F35260-F463-47A4-B742-131B4553020F}" dt="2023-08-22T14:36:26.403" v="697" actId="571"/>
          <ac:picMkLst>
            <pc:docMk/>
            <pc:sldMk cId="1561175774" sldId="265"/>
            <ac:picMk id="50" creationId="{351DC9B7-2AC0-02AF-198C-DD45A1F1D62E}"/>
          </ac:picMkLst>
        </pc:picChg>
        <pc:picChg chg="mod">
          <ac:chgData name="Vishal Grover" userId="d946d6e3-c83e-4270-8c3d-ed637590586c" providerId="ADAL" clId="{74F35260-F463-47A4-B742-131B4553020F}" dt="2023-08-22T14:36:26.403" v="697" actId="571"/>
          <ac:picMkLst>
            <pc:docMk/>
            <pc:sldMk cId="1561175774" sldId="265"/>
            <ac:picMk id="51" creationId="{3C739408-B0E4-7828-9732-0FA8178F0092}"/>
          </ac:picMkLst>
        </pc:picChg>
        <pc:picChg chg="mod">
          <ac:chgData name="Vishal Grover" userId="d946d6e3-c83e-4270-8c3d-ed637590586c" providerId="ADAL" clId="{74F35260-F463-47A4-B742-131B4553020F}" dt="2023-08-22T14:36:26.403" v="697" actId="571"/>
          <ac:picMkLst>
            <pc:docMk/>
            <pc:sldMk cId="1561175774" sldId="265"/>
            <ac:picMk id="52" creationId="{8129013E-F26E-4658-184E-FC1047B83B09}"/>
          </ac:picMkLst>
        </pc:picChg>
        <pc:picChg chg="mod">
          <ac:chgData name="Vishal Grover" userId="d946d6e3-c83e-4270-8c3d-ed637590586c" providerId="ADAL" clId="{74F35260-F463-47A4-B742-131B4553020F}" dt="2023-08-22T14:36:26.403" v="697" actId="571"/>
          <ac:picMkLst>
            <pc:docMk/>
            <pc:sldMk cId="1561175774" sldId="265"/>
            <ac:picMk id="53" creationId="{0646773E-0D9E-3F4E-B781-DAFBB0FB0847}"/>
          </ac:picMkLst>
        </pc:picChg>
        <pc:picChg chg="mod">
          <ac:chgData name="Vishal Grover" userId="d946d6e3-c83e-4270-8c3d-ed637590586c" providerId="ADAL" clId="{74F35260-F463-47A4-B742-131B4553020F}" dt="2023-08-22T14:36:26.403" v="697" actId="571"/>
          <ac:picMkLst>
            <pc:docMk/>
            <pc:sldMk cId="1561175774" sldId="265"/>
            <ac:picMk id="54" creationId="{2E11C31C-87A7-7750-89AE-85900BEBFCA4}"/>
          </ac:picMkLst>
        </pc:picChg>
        <pc:picChg chg="mod">
          <ac:chgData name="Vishal Grover" userId="d946d6e3-c83e-4270-8c3d-ed637590586c" providerId="ADAL" clId="{74F35260-F463-47A4-B742-131B4553020F}" dt="2023-08-22T14:36:26.403" v="697" actId="571"/>
          <ac:picMkLst>
            <pc:docMk/>
            <pc:sldMk cId="1561175774" sldId="265"/>
            <ac:picMk id="55" creationId="{E6049EC1-02AE-75A4-BCC3-ED034D351BEC}"/>
          </ac:picMkLst>
        </pc:picChg>
        <pc:cxnChg chg="mod">
          <ac:chgData name="Vishal Grover" userId="d946d6e3-c83e-4270-8c3d-ed637590586c" providerId="ADAL" clId="{74F35260-F463-47A4-B742-131B4553020F}" dt="2023-08-22T14:36:26.403" v="697" actId="571"/>
          <ac:cxnSpMkLst>
            <pc:docMk/>
            <pc:sldMk cId="1561175774" sldId="265"/>
            <ac:cxnSpMk id="64" creationId="{B2B71168-645F-BB49-6F5D-C3D52729E06F}"/>
          </ac:cxnSpMkLst>
        </pc:cxnChg>
        <pc:cxnChg chg="mod">
          <ac:chgData name="Vishal Grover" userId="d946d6e3-c83e-4270-8c3d-ed637590586c" providerId="ADAL" clId="{74F35260-F463-47A4-B742-131B4553020F}" dt="2023-08-22T14:36:26.403" v="697" actId="571"/>
          <ac:cxnSpMkLst>
            <pc:docMk/>
            <pc:sldMk cId="1561175774" sldId="265"/>
            <ac:cxnSpMk id="65" creationId="{848A0E1E-16C2-CFB4-11B7-1AF2F95D5260}"/>
          </ac:cxnSpMkLst>
        </pc:cxnChg>
        <pc:cxnChg chg="mod">
          <ac:chgData name="Vishal Grover" userId="d946d6e3-c83e-4270-8c3d-ed637590586c" providerId="ADAL" clId="{74F35260-F463-47A4-B742-131B4553020F}" dt="2023-08-22T14:36:26.403" v="697" actId="571"/>
          <ac:cxnSpMkLst>
            <pc:docMk/>
            <pc:sldMk cId="1561175774" sldId="265"/>
            <ac:cxnSpMk id="68" creationId="{EE2941E7-7D16-2D4E-1C4F-65964D22122A}"/>
          </ac:cxnSpMkLst>
        </pc:cxnChg>
        <pc:cxnChg chg="mod">
          <ac:chgData name="Vishal Grover" userId="d946d6e3-c83e-4270-8c3d-ed637590586c" providerId="ADAL" clId="{74F35260-F463-47A4-B742-131B4553020F}" dt="2023-08-22T14:36:26.403" v="697" actId="571"/>
          <ac:cxnSpMkLst>
            <pc:docMk/>
            <pc:sldMk cId="1561175774" sldId="265"/>
            <ac:cxnSpMk id="69" creationId="{40A100D2-92DC-A3DD-E8B4-D185DA94643F}"/>
          </ac:cxnSpMkLst>
        </pc:cxnChg>
        <pc:cxnChg chg="mod">
          <ac:chgData name="Vishal Grover" userId="d946d6e3-c83e-4270-8c3d-ed637590586c" providerId="ADAL" clId="{74F35260-F463-47A4-B742-131B4553020F}" dt="2023-08-22T14:36:26.403" v="697" actId="571"/>
          <ac:cxnSpMkLst>
            <pc:docMk/>
            <pc:sldMk cId="1561175774" sldId="265"/>
            <ac:cxnSpMk id="70" creationId="{B25EB2DA-24B5-5CB1-A927-68B808BF923E}"/>
          </ac:cxnSpMkLst>
        </pc:cxnChg>
        <pc:cxnChg chg="mod">
          <ac:chgData name="Vishal Grover" userId="d946d6e3-c83e-4270-8c3d-ed637590586c" providerId="ADAL" clId="{74F35260-F463-47A4-B742-131B4553020F}" dt="2023-08-22T14:36:26.403" v="697" actId="571"/>
          <ac:cxnSpMkLst>
            <pc:docMk/>
            <pc:sldMk cId="1561175774" sldId="265"/>
            <ac:cxnSpMk id="71" creationId="{C38B0C2E-4A65-9BDA-E3C9-78D95216767F}"/>
          </ac:cxnSpMkLst>
        </pc:cxnChg>
        <pc:cxnChg chg="mod">
          <ac:chgData name="Vishal Grover" userId="d946d6e3-c83e-4270-8c3d-ed637590586c" providerId="ADAL" clId="{74F35260-F463-47A4-B742-131B4553020F}" dt="2023-08-22T14:36:26.403" v="697" actId="571"/>
          <ac:cxnSpMkLst>
            <pc:docMk/>
            <pc:sldMk cId="1561175774" sldId="265"/>
            <ac:cxnSpMk id="74" creationId="{1BC6F27F-57A2-D96F-EC54-2E7D0EF21C0B}"/>
          </ac:cxnSpMkLst>
        </pc:cxnChg>
        <pc:cxnChg chg="mod">
          <ac:chgData name="Vishal Grover" userId="d946d6e3-c83e-4270-8c3d-ed637590586c" providerId="ADAL" clId="{74F35260-F463-47A4-B742-131B4553020F}" dt="2023-08-22T14:36:26.403" v="697" actId="571"/>
          <ac:cxnSpMkLst>
            <pc:docMk/>
            <pc:sldMk cId="1561175774" sldId="265"/>
            <ac:cxnSpMk id="75" creationId="{3F809FE2-9192-C501-899D-BD38493BB444}"/>
          </ac:cxnSpMkLst>
        </pc:cxnChg>
        <pc:cxnChg chg="mod">
          <ac:chgData name="Vishal Grover" userId="d946d6e3-c83e-4270-8c3d-ed637590586c" providerId="ADAL" clId="{74F35260-F463-47A4-B742-131B4553020F}" dt="2023-08-22T14:36:26.403" v="697" actId="571"/>
          <ac:cxnSpMkLst>
            <pc:docMk/>
            <pc:sldMk cId="1561175774" sldId="265"/>
            <ac:cxnSpMk id="78" creationId="{B3CC1BEC-75D8-F445-95A3-8265A0323DBF}"/>
          </ac:cxnSpMkLst>
        </pc:cxnChg>
        <pc:cxnChg chg="mod">
          <ac:chgData name="Vishal Grover" userId="d946d6e3-c83e-4270-8c3d-ed637590586c" providerId="ADAL" clId="{74F35260-F463-47A4-B742-131B4553020F}" dt="2023-08-22T14:36:26.403" v="697" actId="571"/>
          <ac:cxnSpMkLst>
            <pc:docMk/>
            <pc:sldMk cId="1561175774" sldId="265"/>
            <ac:cxnSpMk id="79" creationId="{BD04009A-D0DF-71C9-E77D-468DC1157DD2}"/>
          </ac:cxnSpMkLst>
        </pc:cxnChg>
        <pc:cxnChg chg="mod">
          <ac:chgData name="Vishal Grover" userId="d946d6e3-c83e-4270-8c3d-ed637590586c" providerId="ADAL" clId="{74F35260-F463-47A4-B742-131B4553020F}" dt="2023-08-22T14:36:26.403" v="697" actId="571"/>
          <ac:cxnSpMkLst>
            <pc:docMk/>
            <pc:sldMk cId="1561175774" sldId="265"/>
            <ac:cxnSpMk id="82" creationId="{98616735-EF49-1C3B-DC65-56D86A142759}"/>
          </ac:cxnSpMkLst>
        </pc:cxnChg>
        <pc:cxnChg chg="mod">
          <ac:chgData name="Vishal Grover" userId="d946d6e3-c83e-4270-8c3d-ed637590586c" providerId="ADAL" clId="{74F35260-F463-47A4-B742-131B4553020F}" dt="2023-08-22T14:36:26.403" v="697" actId="571"/>
          <ac:cxnSpMkLst>
            <pc:docMk/>
            <pc:sldMk cId="1561175774" sldId="265"/>
            <ac:cxnSpMk id="83" creationId="{ABFB8E54-A74F-A15B-3026-03893BD6DAFC}"/>
          </ac:cxnSpMkLst>
        </pc:cxnChg>
      </pc:sldChg>
      <pc:sldChg chg="new del">
        <pc:chgData name="Vishal Grover" userId="d946d6e3-c83e-4270-8c3d-ed637590586c" providerId="ADAL" clId="{74F35260-F463-47A4-B742-131B4553020F}" dt="2023-08-22T14:27:52.893" v="593" actId="680"/>
        <pc:sldMkLst>
          <pc:docMk/>
          <pc:sldMk cId="3150821408" sldId="265"/>
        </pc:sldMkLst>
      </pc:sldChg>
      <pc:sldChg chg="add del setBg">
        <pc:chgData name="Vishal Grover" userId="d946d6e3-c83e-4270-8c3d-ed637590586c" providerId="ADAL" clId="{74F35260-F463-47A4-B742-131B4553020F}" dt="2023-08-22T14:27:57.938" v="595"/>
        <pc:sldMkLst>
          <pc:docMk/>
          <pc:sldMk cId="4038647317" sldId="265"/>
        </pc:sldMkLst>
      </pc:sldChg>
      <pc:sldChg chg="add del">
        <pc:chgData name="Vishal Grover" userId="d946d6e3-c83e-4270-8c3d-ed637590586c" providerId="ADAL" clId="{74F35260-F463-47A4-B742-131B4553020F}" dt="2023-08-22T14:33:27.255" v="660" actId="47"/>
        <pc:sldMkLst>
          <pc:docMk/>
          <pc:sldMk cId="556473171" sldId="266"/>
        </pc:sldMkLst>
      </pc:sldChg>
      <pc:sldChg chg="new del">
        <pc:chgData name="Vishal Grover" userId="d946d6e3-c83e-4270-8c3d-ed637590586c" providerId="ADAL" clId="{74F35260-F463-47A4-B742-131B4553020F}" dt="2023-08-22T14:29:33.609" v="630" actId="680"/>
        <pc:sldMkLst>
          <pc:docMk/>
          <pc:sldMk cId="3441315462" sldId="266"/>
        </pc:sldMkLst>
      </pc:sldChg>
      <pc:sldChg chg="add del setBg">
        <pc:chgData name="Vishal Grover" userId="d946d6e3-c83e-4270-8c3d-ed637590586c" providerId="ADAL" clId="{74F35260-F463-47A4-B742-131B4553020F}" dt="2023-08-22T14:29:39.788" v="632"/>
        <pc:sldMkLst>
          <pc:docMk/>
          <pc:sldMk cId="4229255673" sldId="266"/>
        </pc:sldMkLst>
      </pc:sldChg>
      <pc:sldChg chg="add del setBg">
        <pc:chgData name="Vishal Grover" userId="d946d6e3-c83e-4270-8c3d-ed637590586c" providerId="ADAL" clId="{74F35260-F463-47A4-B742-131B4553020F}" dt="2023-08-22T14:30:39.653" v="637"/>
        <pc:sldMkLst>
          <pc:docMk/>
          <pc:sldMk cId="270350223" sldId="267"/>
        </pc:sldMkLst>
      </pc:sldChg>
      <pc:sldChg chg="add del">
        <pc:chgData name="Vishal Grover" userId="d946d6e3-c83e-4270-8c3d-ed637590586c" providerId="ADAL" clId="{74F35260-F463-47A4-B742-131B4553020F}" dt="2023-08-22T14:33:27.640" v="661" actId="47"/>
        <pc:sldMkLst>
          <pc:docMk/>
          <pc:sldMk cId="2227909408" sldId="267"/>
        </pc:sldMkLst>
      </pc:sldChg>
      <pc:sldChg chg="new del">
        <pc:chgData name="Vishal Grover" userId="d946d6e3-c83e-4270-8c3d-ed637590586c" providerId="ADAL" clId="{74F35260-F463-47A4-B742-131B4553020F}" dt="2023-08-22T14:30:31.747" v="635" actId="47"/>
        <pc:sldMkLst>
          <pc:docMk/>
          <pc:sldMk cId="3659930901" sldId="267"/>
        </pc:sldMkLst>
      </pc:sldChg>
      <pc:sldChg chg="add del setBg">
        <pc:chgData name="Vishal Grover" userId="d946d6e3-c83e-4270-8c3d-ed637590586c" providerId="ADAL" clId="{74F35260-F463-47A4-B742-131B4553020F}" dt="2023-08-22T14:30:44.670" v="640"/>
        <pc:sldMkLst>
          <pc:docMk/>
          <pc:sldMk cId="856110446" sldId="268"/>
        </pc:sldMkLst>
      </pc:sldChg>
      <pc:sldChg chg="add del">
        <pc:chgData name="Vishal Grover" userId="d946d6e3-c83e-4270-8c3d-ed637590586c" providerId="ADAL" clId="{74F35260-F463-47A4-B742-131B4553020F}" dt="2023-08-22T14:33:27.827" v="662" actId="47"/>
        <pc:sldMkLst>
          <pc:docMk/>
          <pc:sldMk cId="2313360541" sldId="268"/>
        </pc:sldMkLst>
      </pc:sldChg>
      <pc:sldChg chg="add del setBg">
        <pc:chgData name="Vishal Grover" userId="d946d6e3-c83e-4270-8c3d-ed637590586c" providerId="ADAL" clId="{74F35260-F463-47A4-B742-131B4553020F}" dt="2023-08-22T14:30:48.955" v="643"/>
        <pc:sldMkLst>
          <pc:docMk/>
          <pc:sldMk cId="1568473412" sldId="269"/>
        </pc:sldMkLst>
      </pc:sldChg>
      <pc:sldChg chg="add del">
        <pc:chgData name="Vishal Grover" userId="d946d6e3-c83e-4270-8c3d-ed637590586c" providerId="ADAL" clId="{74F35260-F463-47A4-B742-131B4553020F}" dt="2023-08-22T14:33:28.005" v="663" actId="47"/>
        <pc:sldMkLst>
          <pc:docMk/>
          <pc:sldMk cId="2656399995" sldId="269"/>
        </pc:sldMkLst>
      </pc:sldChg>
      <pc:sldChg chg="add del setBg">
        <pc:chgData name="Vishal Grover" userId="d946d6e3-c83e-4270-8c3d-ed637590586c" providerId="ADAL" clId="{74F35260-F463-47A4-B742-131B4553020F}" dt="2023-08-22T14:30:52.864" v="646"/>
        <pc:sldMkLst>
          <pc:docMk/>
          <pc:sldMk cId="1995021672" sldId="270"/>
        </pc:sldMkLst>
      </pc:sldChg>
      <pc:sldChg chg="add del">
        <pc:chgData name="Vishal Grover" userId="d946d6e3-c83e-4270-8c3d-ed637590586c" providerId="ADAL" clId="{74F35260-F463-47A4-B742-131B4553020F}" dt="2023-08-22T14:33:28.217" v="664" actId="47"/>
        <pc:sldMkLst>
          <pc:docMk/>
          <pc:sldMk cId="2711853714" sldId="270"/>
        </pc:sldMkLst>
      </pc:sldChg>
      <pc:sldChg chg="add del setBg">
        <pc:chgData name="Vishal Grover" userId="d946d6e3-c83e-4270-8c3d-ed637590586c" providerId="ADAL" clId="{74F35260-F463-47A4-B742-131B4553020F}" dt="2023-08-22T14:30:56.713" v="649"/>
        <pc:sldMkLst>
          <pc:docMk/>
          <pc:sldMk cId="210668778" sldId="271"/>
        </pc:sldMkLst>
      </pc:sldChg>
      <pc:sldChg chg="add del">
        <pc:chgData name="Vishal Grover" userId="d946d6e3-c83e-4270-8c3d-ed637590586c" providerId="ADAL" clId="{74F35260-F463-47A4-B742-131B4553020F}" dt="2023-08-22T14:33:28.566" v="665" actId="47"/>
        <pc:sldMkLst>
          <pc:docMk/>
          <pc:sldMk cId="2433052297" sldId="271"/>
        </pc:sldMkLst>
      </pc:sldChg>
      <pc:sldChg chg="add del setBg">
        <pc:chgData name="Vishal Grover" userId="d946d6e3-c83e-4270-8c3d-ed637590586c" providerId="ADAL" clId="{74F35260-F463-47A4-B742-131B4553020F}" dt="2023-08-22T14:31:01.322" v="652"/>
        <pc:sldMkLst>
          <pc:docMk/>
          <pc:sldMk cId="1329687971" sldId="272"/>
        </pc:sldMkLst>
      </pc:sldChg>
      <pc:sldChg chg="add del">
        <pc:chgData name="Vishal Grover" userId="d946d6e3-c83e-4270-8c3d-ed637590586c" providerId="ADAL" clId="{74F35260-F463-47A4-B742-131B4553020F}" dt="2023-08-22T14:33:28.804" v="666" actId="47"/>
        <pc:sldMkLst>
          <pc:docMk/>
          <pc:sldMk cId="4258922784" sldId="272"/>
        </pc:sldMkLst>
      </pc:sldChg>
      <pc:sldChg chg="add del">
        <pc:chgData name="Vishal Grover" userId="d946d6e3-c83e-4270-8c3d-ed637590586c" providerId="ADAL" clId="{74F35260-F463-47A4-B742-131B4553020F}" dt="2023-08-22T14:33:34.466" v="669" actId="47"/>
        <pc:sldMkLst>
          <pc:docMk/>
          <pc:sldMk cId="3067796732" sldId="273"/>
        </pc:sldMkLst>
      </pc:sldChg>
      <pc:sldChg chg="add del setBg">
        <pc:chgData name="Vishal Grover" userId="d946d6e3-c83e-4270-8c3d-ed637590586c" providerId="ADAL" clId="{74F35260-F463-47A4-B742-131B4553020F}" dt="2023-08-22T14:31:05.520" v="655"/>
        <pc:sldMkLst>
          <pc:docMk/>
          <pc:sldMk cId="3275880699" sldId="273"/>
        </pc:sldMkLst>
      </pc:sldChg>
      <pc:sldChg chg="add del">
        <pc:chgData name="Vishal Grover" userId="d946d6e3-c83e-4270-8c3d-ed637590586c" providerId="ADAL" clId="{74F35260-F463-47A4-B742-131B4553020F}" dt="2023-08-22T14:28:20.836" v="599"/>
        <pc:sldMkLst>
          <pc:docMk/>
          <pc:sldMk cId="3107136246" sldId="306"/>
        </pc:sldMkLst>
      </pc:sldChg>
      <pc:sldChg chg="delSp add del mod ord">
        <pc:chgData name="Vishal Grover" userId="d946d6e3-c83e-4270-8c3d-ed637590586c" providerId="ADAL" clId="{74F35260-F463-47A4-B742-131B4553020F}" dt="2023-08-22T14:48:04.257" v="742"/>
        <pc:sldMkLst>
          <pc:docMk/>
          <pc:sldMk cId="1510096328" sldId="1205"/>
        </pc:sldMkLst>
        <pc:spChg chg="del">
          <ac:chgData name="Vishal Grover" userId="d946d6e3-c83e-4270-8c3d-ed637590586c" providerId="ADAL" clId="{74F35260-F463-47A4-B742-131B4553020F}" dt="2023-08-22T14:34:55.373" v="680" actId="478"/>
          <ac:spMkLst>
            <pc:docMk/>
            <pc:sldMk cId="1510096328" sldId="1205"/>
            <ac:spMk id="5" creationId="{00000000-0000-0000-0000-000000000000}"/>
          </ac:spMkLst>
        </pc:spChg>
      </pc:sldChg>
      <pc:sldChg chg="delSp modSp add del mod">
        <pc:chgData name="Vishal Grover" userId="d946d6e3-c83e-4270-8c3d-ed637590586c" providerId="ADAL" clId="{74F35260-F463-47A4-B742-131B4553020F}" dt="2023-08-22T15:03:47.004" v="777" actId="20577"/>
        <pc:sldMkLst>
          <pc:docMk/>
          <pc:sldMk cId="1151193150" sldId="1206"/>
        </pc:sldMkLst>
        <pc:spChg chg="del">
          <ac:chgData name="Vishal Grover" userId="d946d6e3-c83e-4270-8c3d-ed637590586c" providerId="ADAL" clId="{74F35260-F463-47A4-B742-131B4553020F}" dt="2023-08-22T14:47:02.614" v="735" actId="478"/>
          <ac:spMkLst>
            <pc:docMk/>
            <pc:sldMk cId="1151193150" sldId="1206"/>
            <ac:spMk id="5" creationId="{00000000-0000-0000-0000-000000000000}"/>
          </ac:spMkLst>
        </pc:spChg>
        <pc:spChg chg="mod">
          <ac:chgData name="Vishal Grover" userId="d946d6e3-c83e-4270-8c3d-ed637590586c" providerId="ADAL" clId="{74F35260-F463-47A4-B742-131B4553020F}" dt="2023-08-22T15:03:47.004" v="777" actId="20577"/>
          <ac:spMkLst>
            <pc:docMk/>
            <pc:sldMk cId="1151193150" sldId="1206"/>
            <ac:spMk id="11" creationId="{00000000-0000-0000-0000-000000000000}"/>
          </ac:spMkLst>
        </pc:spChg>
        <pc:graphicFrameChg chg="modGraphic">
          <ac:chgData name="Vishal Grover" userId="d946d6e3-c83e-4270-8c3d-ed637590586c" providerId="ADAL" clId="{74F35260-F463-47A4-B742-131B4553020F}" dt="2023-08-22T15:03:31.837" v="767" actId="20577"/>
          <ac:graphicFrameMkLst>
            <pc:docMk/>
            <pc:sldMk cId="1151193150" sldId="1206"/>
            <ac:graphicFrameMk id="14" creationId="{00000000-0000-0000-0000-000000000000}"/>
          </ac:graphicFrameMkLst>
        </pc:graphicFrameChg>
      </pc:sldChg>
      <pc:sldChg chg="delSp add del mod">
        <pc:chgData name="Vishal Grover" userId="d946d6e3-c83e-4270-8c3d-ed637590586c" providerId="ADAL" clId="{74F35260-F463-47A4-B742-131B4553020F}" dt="2023-08-22T14:46:36.718" v="734" actId="478"/>
        <pc:sldMkLst>
          <pc:docMk/>
          <pc:sldMk cId="446631294" sldId="1207"/>
        </pc:sldMkLst>
        <pc:spChg chg="del">
          <ac:chgData name="Vishal Grover" userId="d946d6e3-c83e-4270-8c3d-ed637590586c" providerId="ADAL" clId="{74F35260-F463-47A4-B742-131B4553020F}" dt="2023-08-22T14:46:36.718" v="734" actId="478"/>
          <ac:spMkLst>
            <pc:docMk/>
            <pc:sldMk cId="446631294" sldId="1207"/>
            <ac:spMk id="5" creationId="{00000000-0000-0000-0000-000000000000}"/>
          </ac:spMkLst>
        </pc:spChg>
      </pc:sldChg>
      <pc:sldChg chg="add del">
        <pc:chgData name="Vishal Grover" userId="d946d6e3-c83e-4270-8c3d-ed637590586c" providerId="ADAL" clId="{74F35260-F463-47A4-B742-131B4553020F}" dt="2023-08-22T13:36:32.337" v="520"/>
        <pc:sldMkLst>
          <pc:docMk/>
          <pc:sldMk cId="1517843370" sldId="1209"/>
        </pc:sldMkLst>
      </pc:sldChg>
      <pc:sldChg chg="delSp modSp add del mod">
        <pc:chgData name="Vishal Grover" userId="d946d6e3-c83e-4270-8c3d-ed637590586c" providerId="ADAL" clId="{74F35260-F463-47A4-B742-131B4553020F}" dt="2023-08-22T14:46:31.241" v="733" actId="478"/>
        <pc:sldMkLst>
          <pc:docMk/>
          <pc:sldMk cId="3569514146" sldId="1211"/>
        </pc:sldMkLst>
        <pc:spChg chg="mod">
          <ac:chgData name="Vishal Grover" userId="d946d6e3-c83e-4270-8c3d-ed637590586c" providerId="ADAL" clId="{74F35260-F463-47A4-B742-131B4553020F}" dt="2023-08-22T14:46:27.934" v="732" actId="20577"/>
          <ac:spMkLst>
            <pc:docMk/>
            <pc:sldMk cId="3569514146" sldId="1211"/>
            <ac:spMk id="3" creationId="{00000000-0000-0000-0000-000000000000}"/>
          </ac:spMkLst>
        </pc:spChg>
        <pc:spChg chg="mod">
          <ac:chgData name="Vishal Grover" userId="d946d6e3-c83e-4270-8c3d-ed637590586c" providerId="ADAL" clId="{74F35260-F463-47A4-B742-131B4553020F}" dt="2023-08-22T14:46:24.280" v="731" actId="20577"/>
          <ac:spMkLst>
            <pc:docMk/>
            <pc:sldMk cId="3569514146" sldId="1211"/>
            <ac:spMk id="4" creationId="{00000000-0000-0000-0000-000000000000}"/>
          </ac:spMkLst>
        </pc:spChg>
        <pc:spChg chg="del">
          <ac:chgData name="Vishal Grover" userId="d946d6e3-c83e-4270-8c3d-ed637590586c" providerId="ADAL" clId="{74F35260-F463-47A4-B742-131B4553020F}" dt="2023-08-22T14:46:31.241" v="733" actId="478"/>
          <ac:spMkLst>
            <pc:docMk/>
            <pc:sldMk cId="3569514146" sldId="1211"/>
            <ac:spMk id="5" creationId="{00000000-0000-0000-0000-000000000000}"/>
          </ac:spMkLst>
        </pc:spChg>
      </pc:sldChg>
      <pc:sldChg chg="delSp add del mod">
        <pc:chgData name="Vishal Grover" userId="d946d6e3-c83e-4270-8c3d-ed637590586c" providerId="ADAL" clId="{74F35260-F463-47A4-B742-131B4553020F}" dt="2023-08-22T15:03:08.664" v="745" actId="47"/>
        <pc:sldMkLst>
          <pc:docMk/>
          <pc:sldMk cId="2059366696" sldId="1212"/>
        </pc:sldMkLst>
        <pc:spChg chg="del">
          <ac:chgData name="Vishal Grover" userId="d946d6e3-c83e-4270-8c3d-ed637590586c" providerId="ADAL" clId="{74F35260-F463-47A4-B742-131B4553020F}" dt="2023-08-22T14:47:08.058" v="736" actId="478"/>
          <ac:spMkLst>
            <pc:docMk/>
            <pc:sldMk cId="2059366696" sldId="1212"/>
            <ac:spMk id="5" creationId="{00000000-0000-0000-0000-000000000000}"/>
          </ac:spMkLst>
        </pc:spChg>
      </pc:sldChg>
      <pc:sldChg chg="delSp add del mod">
        <pc:chgData name="Vishal Grover" userId="d946d6e3-c83e-4270-8c3d-ed637590586c" providerId="ADAL" clId="{74F35260-F463-47A4-B742-131B4553020F}" dt="2023-08-22T14:47:12.120" v="737" actId="478"/>
        <pc:sldMkLst>
          <pc:docMk/>
          <pc:sldMk cId="3921633478" sldId="1216"/>
        </pc:sldMkLst>
        <pc:spChg chg="del">
          <ac:chgData name="Vishal Grover" userId="d946d6e3-c83e-4270-8c3d-ed637590586c" providerId="ADAL" clId="{74F35260-F463-47A4-B742-131B4553020F}" dt="2023-08-22T14:47:12.120" v="737" actId="478"/>
          <ac:spMkLst>
            <pc:docMk/>
            <pc:sldMk cId="3921633478" sldId="1216"/>
            <ac:spMk id="5" creationId="{00000000-0000-0000-0000-000000000000}"/>
          </ac:spMkLst>
        </pc:spChg>
      </pc:sldChg>
      <pc:sldChg chg="delSp add del mod">
        <pc:chgData name="Vishal Grover" userId="d946d6e3-c83e-4270-8c3d-ed637590586c" providerId="ADAL" clId="{74F35260-F463-47A4-B742-131B4553020F}" dt="2023-08-22T14:47:17.841" v="738" actId="478"/>
        <pc:sldMkLst>
          <pc:docMk/>
          <pc:sldMk cId="1986700879" sldId="1217"/>
        </pc:sldMkLst>
        <pc:spChg chg="del">
          <ac:chgData name="Vishal Grover" userId="d946d6e3-c83e-4270-8c3d-ed637590586c" providerId="ADAL" clId="{74F35260-F463-47A4-B742-131B4553020F}" dt="2023-08-22T14:47:17.841" v="738" actId="478"/>
          <ac:spMkLst>
            <pc:docMk/>
            <pc:sldMk cId="1986700879" sldId="1217"/>
            <ac:spMk id="5" creationId="{00000000-0000-0000-0000-000000000000}"/>
          </ac:spMkLst>
        </pc:spChg>
      </pc:sldChg>
      <pc:sldChg chg="delSp add del mod">
        <pc:chgData name="Vishal Grover" userId="d946d6e3-c83e-4270-8c3d-ed637590586c" providerId="ADAL" clId="{74F35260-F463-47A4-B742-131B4553020F}" dt="2023-08-22T14:47:23.976" v="739" actId="478"/>
        <pc:sldMkLst>
          <pc:docMk/>
          <pc:sldMk cId="2499931458" sldId="1218"/>
        </pc:sldMkLst>
        <pc:spChg chg="del">
          <ac:chgData name="Vishal Grover" userId="d946d6e3-c83e-4270-8c3d-ed637590586c" providerId="ADAL" clId="{74F35260-F463-47A4-B742-131B4553020F}" dt="2023-08-22T14:47:23.976" v="739" actId="478"/>
          <ac:spMkLst>
            <pc:docMk/>
            <pc:sldMk cId="2499931458" sldId="1218"/>
            <ac:spMk id="5" creationId="{00000000-0000-0000-0000-000000000000}"/>
          </ac:spMkLst>
        </pc:spChg>
      </pc:sldChg>
      <pc:sldChg chg="delSp add del mod">
        <pc:chgData name="Vishal Grover" userId="d946d6e3-c83e-4270-8c3d-ed637590586c" providerId="ADAL" clId="{74F35260-F463-47A4-B742-131B4553020F}" dt="2023-08-22T14:47:28" v="740" actId="478"/>
        <pc:sldMkLst>
          <pc:docMk/>
          <pc:sldMk cId="2154148905" sldId="1219"/>
        </pc:sldMkLst>
        <pc:spChg chg="del">
          <ac:chgData name="Vishal Grover" userId="d946d6e3-c83e-4270-8c3d-ed637590586c" providerId="ADAL" clId="{74F35260-F463-47A4-B742-131B4553020F}" dt="2023-08-22T14:47:28" v="740" actId="478"/>
          <ac:spMkLst>
            <pc:docMk/>
            <pc:sldMk cId="2154148905" sldId="1219"/>
            <ac:spMk id="5" creationId="{00000000-0000-0000-0000-000000000000}"/>
          </ac:spMkLst>
        </pc:spChg>
      </pc:sldChg>
      <pc:sldChg chg="modSp">
        <pc:chgData name="Vishal Grover" userId="d946d6e3-c83e-4270-8c3d-ed637590586c" providerId="ADAL" clId="{74F35260-F463-47A4-B742-131B4553020F}" dt="2023-08-24T09:09:11.742" v="2153" actId="20577"/>
        <pc:sldMkLst>
          <pc:docMk/>
          <pc:sldMk cId="1767926344" sldId="1220"/>
        </pc:sldMkLst>
        <pc:graphicFrameChg chg="mod">
          <ac:chgData name="Vishal Grover" userId="d946d6e3-c83e-4270-8c3d-ed637590586c" providerId="ADAL" clId="{74F35260-F463-47A4-B742-131B4553020F}" dt="2023-08-24T09:09:11.742" v="2153" actId="20577"/>
          <ac:graphicFrameMkLst>
            <pc:docMk/>
            <pc:sldMk cId="1767926344" sldId="1220"/>
            <ac:graphicFrameMk id="7" creationId="{26232B17-B33D-B334-80C1-62E2579CA4D0}"/>
          </ac:graphicFrameMkLst>
        </pc:graphicFrameChg>
      </pc:sldChg>
      <pc:sldChg chg="modSp">
        <pc:chgData name="Vishal Grover" userId="d946d6e3-c83e-4270-8c3d-ed637590586c" providerId="ADAL" clId="{74F35260-F463-47A4-B742-131B4553020F}" dt="2023-08-24T09:18:28.172" v="2376"/>
        <pc:sldMkLst>
          <pc:docMk/>
          <pc:sldMk cId="715978494" sldId="1221"/>
        </pc:sldMkLst>
        <pc:spChg chg="mod">
          <ac:chgData name="Vishal Grover" userId="d946d6e3-c83e-4270-8c3d-ed637590586c" providerId="ADAL" clId="{74F35260-F463-47A4-B742-131B4553020F}" dt="2023-08-24T09:18:28.172" v="2376"/>
          <ac:spMkLst>
            <pc:docMk/>
            <pc:sldMk cId="715978494" sldId="1221"/>
            <ac:spMk id="8" creationId="{C5CF98AD-3892-87DC-2E15-709519961CCB}"/>
          </ac:spMkLst>
        </pc:spChg>
      </pc:sldChg>
      <pc:sldChg chg="addSp modSp mod">
        <pc:chgData name="Vishal Grover" userId="d946d6e3-c83e-4270-8c3d-ed637590586c" providerId="ADAL" clId="{74F35260-F463-47A4-B742-131B4553020F}" dt="2023-08-24T12:41:34.952" v="3100" actId="20577"/>
        <pc:sldMkLst>
          <pc:docMk/>
          <pc:sldMk cId="1250901215" sldId="1222"/>
        </pc:sldMkLst>
        <pc:spChg chg="add mod">
          <ac:chgData name="Vishal Grover" userId="d946d6e3-c83e-4270-8c3d-ed637590586c" providerId="ADAL" clId="{74F35260-F463-47A4-B742-131B4553020F}" dt="2023-08-24T12:41:34.952" v="3100" actId="20577"/>
          <ac:spMkLst>
            <pc:docMk/>
            <pc:sldMk cId="1250901215" sldId="1222"/>
            <ac:spMk id="6" creationId="{42195AF2-004E-E89C-2DDF-4A0A0FC42046}"/>
          </ac:spMkLst>
        </pc:spChg>
        <pc:graphicFrameChg chg="mod modGraphic">
          <ac:chgData name="Vishal Grover" userId="d946d6e3-c83e-4270-8c3d-ed637590586c" providerId="ADAL" clId="{74F35260-F463-47A4-B742-131B4553020F}" dt="2023-08-24T12:40:56.107" v="2980" actId="1036"/>
          <ac:graphicFrameMkLst>
            <pc:docMk/>
            <pc:sldMk cId="1250901215" sldId="1222"/>
            <ac:graphicFrameMk id="4" creationId="{5AC47945-36B0-FF2E-2DBF-9836CC36BA6B}"/>
          </ac:graphicFrameMkLst>
        </pc:graphicFrameChg>
      </pc:sldChg>
      <pc:sldChg chg="modSp">
        <pc:chgData name="Vishal Grover" userId="d946d6e3-c83e-4270-8c3d-ed637590586c" providerId="ADAL" clId="{74F35260-F463-47A4-B742-131B4553020F}" dt="2023-08-24T13:26:29.300" v="3121"/>
        <pc:sldMkLst>
          <pc:docMk/>
          <pc:sldMk cId="2881591847" sldId="1223"/>
        </pc:sldMkLst>
        <pc:graphicFrameChg chg="mod">
          <ac:chgData name="Vishal Grover" userId="d946d6e3-c83e-4270-8c3d-ed637590586c" providerId="ADAL" clId="{74F35260-F463-47A4-B742-131B4553020F}" dt="2023-08-24T13:26:29.300" v="3121"/>
          <ac:graphicFrameMkLst>
            <pc:docMk/>
            <pc:sldMk cId="2881591847" sldId="1223"/>
            <ac:graphicFrameMk id="4" creationId="{5AC47945-36B0-FF2E-2DBF-9836CC36BA6B}"/>
          </ac:graphicFrameMkLst>
        </pc:graphicFrameChg>
      </pc:sldChg>
      <pc:sldChg chg="modSp">
        <pc:chgData name="Vishal Grover" userId="d946d6e3-c83e-4270-8c3d-ed637590586c" providerId="ADAL" clId="{74F35260-F463-47A4-B742-131B4553020F}" dt="2023-08-24T13:26:38.438" v="3122"/>
        <pc:sldMkLst>
          <pc:docMk/>
          <pc:sldMk cId="3373354168" sldId="1224"/>
        </pc:sldMkLst>
        <pc:graphicFrameChg chg="mod">
          <ac:chgData name="Vishal Grover" userId="d946d6e3-c83e-4270-8c3d-ed637590586c" providerId="ADAL" clId="{74F35260-F463-47A4-B742-131B4553020F}" dt="2023-08-24T13:26:38.438" v="3122"/>
          <ac:graphicFrameMkLst>
            <pc:docMk/>
            <pc:sldMk cId="3373354168" sldId="1224"/>
            <ac:graphicFrameMk id="4" creationId="{5AC47945-36B0-FF2E-2DBF-9836CC36BA6B}"/>
          </ac:graphicFrameMkLst>
        </pc:graphicFrameChg>
      </pc:sldChg>
      <pc:sldChg chg="modSp mod">
        <pc:chgData name="Vishal Grover" userId="d946d6e3-c83e-4270-8c3d-ed637590586c" providerId="ADAL" clId="{74F35260-F463-47A4-B742-131B4553020F}" dt="2023-08-24T13:28:39.137" v="3132" actId="20577"/>
        <pc:sldMkLst>
          <pc:docMk/>
          <pc:sldMk cId="2939801258" sldId="1225"/>
        </pc:sldMkLst>
        <pc:spChg chg="mod">
          <ac:chgData name="Vishal Grover" userId="d946d6e3-c83e-4270-8c3d-ed637590586c" providerId="ADAL" clId="{74F35260-F463-47A4-B742-131B4553020F}" dt="2023-08-24T13:28:39.137" v="3132" actId="20577"/>
          <ac:spMkLst>
            <pc:docMk/>
            <pc:sldMk cId="2939801258" sldId="1225"/>
            <ac:spMk id="3" creationId="{00000000-0000-0000-0000-000000000000}"/>
          </ac:spMkLst>
        </pc:spChg>
      </pc:sldChg>
      <pc:sldChg chg="modSp mod">
        <pc:chgData name="Vishal Grover" userId="d946d6e3-c83e-4270-8c3d-ed637590586c" providerId="ADAL" clId="{74F35260-F463-47A4-B742-131B4553020F}" dt="2023-08-24T12:42:36.684" v="3120" actId="20577"/>
        <pc:sldMkLst>
          <pc:docMk/>
          <pc:sldMk cId="2885885565" sldId="1227"/>
        </pc:sldMkLst>
        <pc:spChg chg="mod">
          <ac:chgData name="Vishal Grover" userId="d946d6e3-c83e-4270-8c3d-ed637590586c" providerId="ADAL" clId="{74F35260-F463-47A4-B742-131B4553020F}" dt="2023-08-24T12:42:36.684" v="3120" actId="20577"/>
          <ac:spMkLst>
            <pc:docMk/>
            <pc:sldMk cId="2885885565" sldId="1227"/>
            <ac:spMk id="7" creationId="{6BD94D3F-52E3-7464-8D04-241D93731CF6}"/>
          </ac:spMkLst>
        </pc:spChg>
        <pc:spChg chg="mod">
          <ac:chgData name="Vishal Grover" userId="d946d6e3-c83e-4270-8c3d-ed637590586c" providerId="ADAL" clId="{74F35260-F463-47A4-B742-131B4553020F}" dt="2023-08-24T09:19:33.886" v="2380" actId="113"/>
          <ac:spMkLst>
            <pc:docMk/>
            <pc:sldMk cId="2885885565" sldId="1227"/>
            <ac:spMk id="15" creationId="{B8BC3520-FA1A-DFE3-0320-ABDE49C91E7D}"/>
          </ac:spMkLst>
        </pc:spChg>
      </pc:sldChg>
      <pc:sldChg chg="addSp modSp mod">
        <pc:chgData name="Vishal Grover" userId="d946d6e3-c83e-4270-8c3d-ed637590586c" providerId="ADAL" clId="{74F35260-F463-47A4-B742-131B4553020F}" dt="2023-08-24T13:29:12.864" v="3133" actId="2"/>
        <pc:sldMkLst>
          <pc:docMk/>
          <pc:sldMk cId="1639003218" sldId="1229"/>
        </pc:sldMkLst>
        <pc:spChg chg="mod">
          <ac:chgData name="Vishal Grover" userId="d946d6e3-c83e-4270-8c3d-ed637590586c" providerId="ADAL" clId="{74F35260-F463-47A4-B742-131B4553020F}" dt="2023-08-24T08:06:30.340" v="1486" actId="207"/>
          <ac:spMkLst>
            <pc:docMk/>
            <pc:sldMk cId="1639003218" sldId="1229"/>
            <ac:spMk id="3" creationId="{00000000-0000-0000-0000-000000000000}"/>
          </ac:spMkLst>
        </pc:spChg>
        <pc:spChg chg="add mod">
          <ac:chgData name="Vishal Grover" userId="d946d6e3-c83e-4270-8c3d-ed637590586c" providerId="ADAL" clId="{74F35260-F463-47A4-B742-131B4553020F}" dt="2023-08-24T13:29:12.864" v="3133" actId="2"/>
          <ac:spMkLst>
            <pc:docMk/>
            <pc:sldMk cId="1639003218" sldId="1229"/>
            <ac:spMk id="8" creationId="{71A40BD0-9DF7-6047-A343-9D2C30AF88A6}"/>
          </ac:spMkLst>
        </pc:spChg>
        <pc:spChg chg="mod">
          <ac:chgData name="Vishal Grover" userId="d946d6e3-c83e-4270-8c3d-ed637590586c" providerId="ADAL" clId="{74F35260-F463-47A4-B742-131B4553020F}" dt="2023-08-24T09:18:50.828" v="2379" actId="207"/>
          <ac:spMkLst>
            <pc:docMk/>
            <pc:sldMk cId="1639003218" sldId="1229"/>
            <ac:spMk id="16" creationId="{DE3C926D-8567-D14C-4770-FC52A7E92579}"/>
          </ac:spMkLst>
        </pc:spChg>
        <pc:spChg chg="mod">
          <ac:chgData name="Vishal Grover" userId="d946d6e3-c83e-4270-8c3d-ed637590586c" providerId="ADAL" clId="{74F35260-F463-47A4-B742-131B4553020F}" dt="2023-08-24T08:08:02.022" v="1584" actId="13822"/>
          <ac:spMkLst>
            <pc:docMk/>
            <pc:sldMk cId="1639003218" sldId="1229"/>
            <ac:spMk id="17" creationId="{39F76FD5-495F-A69C-DD07-25BB0DA3E9EF}"/>
          </ac:spMkLst>
        </pc:spChg>
        <pc:spChg chg="mod">
          <ac:chgData name="Vishal Grover" userId="d946d6e3-c83e-4270-8c3d-ed637590586c" providerId="ADAL" clId="{74F35260-F463-47A4-B742-131B4553020F}" dt="2023-08-24T08:08:02.022" v="1584" actId="13822"/>
          <ac:spMkLst>
            <pc:docMk/>
            <pc:sldMk cId="1639003218" sldId="1229"/>
            <ac:spMk id="18" creationId="{7E6D68D3-49E7-8538-602A-9A72FDD4C235}"/>
          </ac:spMkLst>
        </pc:spChg>
        <pc:spChg chg="mod">
          <ac:chgData name="Vishal Grover" userId="d946d6e3-c83e-4270-8c3d-ed637590586c" providerId="ADAL" clId="{74F35260-F463-47A4-B742-131B4553020F}" dt="2023-08-24T08:07:53.237" v="1583" actId="13822"/>
          <ac:spMkLst>
            <pc:docMk/>
            <pc:sldMk cId="1639003218" sldId="1229"/>
            <ac:spMk id="19" creationId="{4360CE4C-60C2-936E-964D-3C1A9A2DA6DA}"/>
          </ac:spMkLst>
        </pc:spChg>
        <pc:spChg chg="mod">
          <ac:chgData name="Vishal Grover" userId="d946d6e3-c83e-4270-8c3d-ed637590586c" providerId="ADAL" clId="{74F35260-F463-47A4-B742-131B4553020F}" dt="2023-08-24T08:08:02.022" v="1584" actId="13822"/>
          <ac:spMkLst>
            <pc:docMk/>
            <pc:sldMk cId="1639003218" sldId="1229"/>
            <ac:spMk id="20" creationId="{BE7E9A1D-F20F-DCC4-D323-9ED1784EA4F0}"/>
          </ac:spMkLst>
        </pc:spChg>
        <pc:spChg chg="mod">
          <ac:chgData name="Vishal Grover" userId="d946d6e3-c83e-4270-8c3d-ed637590586c" providerId="ADAL" clId="{74F35260-F463-47A4-B742-131B4553020F}" dt="2023-08-24T08:08:02.022" v="1584" actId="13822"/>
          <ac:spMkLst>
            <pc:docMk/>
            <pc:sldMk cId="1639003218" sldId="1229"/>
            <ac:spMk id="21" creationId="{A9BED277-BD0D-5AAC-2FCB-EA48A19E3A87}"/>
          </ac:spMkLst>
        </pc:spChg>
        <pc:spChg chg="mod">
          <ac:chgData name="Vishal Grover" userId="d946d6e3-c83e-4270-8c3d-ed637590586c" providerId="ADAL" clId="{74F35260-F463-47A4-B742-131B4553020F}" dt="2023-08-24T08:08:02.022" v="1584" actId="13822"/>
          <ac:spMkLst>
            <pc:docMk/>
            <pc:sldMk cId="1639003218" sldId="1229"/>
            <ac:spMk id="22" creationId="{ED750BA1-FB27-A416-B2CF-15F8DC1B78D2}"/>
          </ac:spMkLst>
        </pc:spChg>
        <pc:spChg chg="mod">
          <ac:chgData name="Vishal Grover" userId="d946d6e3-c83e-4270-8c3d-ed637590586c" providerId="ADAL" clId="{74F35260-F463-47A4-B742-131B4553020F}" dt="2023-08-24T08:08:02.022" v="1584" actId="13822"/>
          <ac:spMkLst>
            <pc:docMk/>
            <pc:sldMk cId="1639003218" sldId="1229"/>
            <ac:spMk id="23" creationId="{B83FE655-B32B-258F-3424-ADE57FB10BE0}"/>
          </ac:spMkLst>
        </pc:spChg>
        <pc:spChg chg="mod">
          <ac:chgData name="Vishal Grover" userId="d946d6e3-c83e-4270-8c3d-ed637590586c" providerId="ADAL" clId="{74F35260-F463-47A4-B742-131B4553020F}" dt="2023-08-24T08:08:02.022" v="1584" actId="13822"/>
          <ac:spMkLst>
            <pc:docMk/>
            <pc:sldMk cId="1639003218" sldId="1229"/>
            <ac:spMk id="24" creationId="{DC10CF2F-EA50-7022-752B-2F6508A9657B}"/>
          </ac:spMkLst>
        </pc:spChg>
        <pc:grpChg chg="mod">
          <ac:chgData name="Vishal Grover" userId="d946d6e3-c83e-4270-8c3d-ed637590586c" providerId="ADAL" clId="{74F35260-F463-47A4-B742-131B4553020F}" dt="2023-08-24T09:18:38.137" v="2377" actId="1076"/>
          <ac:grpSpMkLst>
            <pc:docMk/>
            <pc:sldMk cId="1639003218" sldId="1229"/>
            <ac:grpSpMk id="4" creationId="{F068A593-599B-22ED-DBD3-713AA99C9EA8}"/>
          </ac:grpSpMkLst>
        </pc:grpChg>
        <pc:picChg chg="mod">
          <ac:chgData name="Vishal Grover" userId="d946d6e3-c83e-4270-8c3d-ed637590586c" providerId="ADAL" clId="{74F35260-F463-47A4-B742-131B4553020F}" dt="2023-08-24T08:06:03.816" v="1483" actId="207"/>
          <ac:picMkLst>
            <pc:docMk/>
            <pc:sldMk cId="1639003218" sldId="1229"/>
            <ac:picMk id="2" creationId="{00000000-0000-0000-0000-000000000000}"/>
          </ac:picMkLst>
        </pc:picChg>
      </pc:sldChg>
      <pc:sldChg chg="modSp mod">
        <pc:chgData name="Vishal Grover" userId="d946d6e3-c83e-4270-8c3d-ed637590586c" providerId="ADAL" clId="{74F35260-F463-47A4-B742-131B4553020F}" dt="2023-08-24T08:13:15.243" v="2111" actId="20577"/>
        <pc:sldMkLst>
          <pc:docMk/>
          <pc:sldMk cId="3613053320" sldId="1230"/>
        </pc:sldMkLst>
        <pc:spChg chg="mod">
          <ac:chgData name="Vishal Grover" userId="d946d6e3-c83e-4270-8c3d-ed637590586c" providerId="ADAL" clId="{74F35260-F463-47A4-B742-131B4553020F}" dt="2023-08-24T08:13:15.243" v="2111" actId="20577"/>
          <ac:spMkLst>
            <pc:docMk/>
            <pc:sldMk cId="3613053320" sldId="1230"/>
            <ac:spMk id="23" creationId="{8FDEA0BA-68D7-58EE-DAD8-3F85708072DC}"/>
          </ac:spMkLst>
        </pc:spChg>
      </pc:sldChg>
      <pc:sldMasterChg chg="delSp mod modSldLayout">
        <pc:chgData name="Vishal Grover" userId="d946d6e3-c83e-4270-8c3d-ed637590586c" providerId="ADAL" clId="{74F35260-F463-47A4-B742-131B4553020F}" dt="2023-08-22T14:35:16.338" v="683" actId="478"/>
        <pc:sldMasterMkLst>
          <pc:docMk/>
          <pc:sldMasterMk cId="617349641" sldId="2147483673"/>
        </pc:sldMasterMkLst>
        <pc:spChg chg="del">
          <ac:chgData name="Vishal Grover" userId="d946d6e3-c83e-4270-8c3d-ed637590586c" providerId="ADAL" clId="{74F35260-F463-47A4-B742-131B4553020F}" dt="2023-08-22T14:35:16.338" v="683" actId="478"/>
          <ac:spMkLst>
            <pc:docMk/>
            <pc:sldMasterMk cId="617349641" sldId="2147483673"/>
            <ac:spMk id="12" creationId="{00000000-0000-0000-0000-000000000000}"/>
          </ac:spMkLst>
        </pc:spChg>
        <pc:picChg chg="del">
          <ac:chgData name="Vishal Grover" userId="d946d6e3-c83e-4270-8c3d-ed637590586c" providerId="ADAL" clId="{74F35260-F463-47A4-B742-131B4553020F}" dt="2023-08-22T14:34:30.454" v="673" actId="478"/>
          <ac:picMkLst>
            <pc:docMk/>
            <pc:sldMasterMk cId="617349641" sldId="2147483673"/>
            <ac:picMk id="6" creationId="{00000000-0000-0000-0000-000000000000}"/>
          </ac:picMkLst>
        </pc:picChg>
        <pc:sldLayoutChg chg="delSp modSp mod">
          <pc:chgData name="Vishal Grover" userId="d946d6e3-c83e-4270-8c3d-ed637590586c" providerId="ADAL" clId="{74F35260-F463-47A4-B742-131B4553020F}" dt="2023-08-22T14:34:37.484" v="676" actId="478"/>
          <pc:sldLayoutMkLst>
            <pc:docMk/>
            <pc:sldMasterMk cId="617349641" sldId="2147483673"/>
            <pc:sldLayoutMk cId="2804645912" sldId="2147483674"/>
          </pc:sldLayoutMkLst>
          <pc:picChg chg="del">
            <ac:chgData name="Vishal Grover" userId="d946d6e3-c83e-4270-8c3d-ed637590586c" providerId="ADAL" clId="{74F35260-F463-47A4-B742-131B4553020F}" dt="2023-08-22T14:34:34.616" v="674" actId="478"/>
            <ac:picMkLst>
              <pc:docMk/>
              <pc:sldMasterMk cId="617349641" sldId="2147483673"/>
              <pc:sldLayoutMk cId="2804645912" sldId="2147483674"/>
              <ac:picMk id="10" creationId="{00000000-0000-0000-0000-000000000000}"/>
            </ac:picMkLst>
          </pc:picChg>
          <pc:picChg chg="del mod">
            <ac:chgData name="Vishal Grover" userId="d946d6e3-c83e-4270-8c3d-ed637590586c" providerId="ADAL" clId="{74F35260-F463-47A4-B742-131B4553020F}" dt="2023-08-22T14:34:37.484" v="676" actId="478"/>
            <ac:picMkLst>
              <pc:docMk/>
              <pc:sldMasterMk cId="617349641" sldId="2147483673"/>
              <pc:sldLayoutMk cId="2804645912" sldId="2147483674"/>
              <ac:picMk id="12" creationId="{00000000-0000-0000-0000-000000000000}"/>
            </ac:picMkLst>
          </pc:picChg>
        </pc:sldLayoutChg>
        <pc:sldLayoutChg chg="delSp modSp mod">
          <pc:chgData name="Vishal Grover" userId="d946d6e3-c83e-4270-8c3d-ed637590586c" providerId="ADAL" clId="{74F35260-F463-47A4-B742-131B4553020F}" dt="2023-08-22T14:35:06.452" v="681" actId="478"/>
          <pc:sldLayoutMkLst>
            <pc:docMk/>
            <pc:sldMasterMk cId="617349641" sldId="2147483673"/>
            <pc:sldLayoutMk cId="3242829130" sldId="2147483675"/>
          </pc:sldLayoutMkLst>
          <pc:spChg chg="del">
            <ac:chgData name="Vishal Grover" userId="d946d6e3-c83e-4270-8c3d-ed637590586c" providerId="ADAL" clId="{74F35260-F463-47A4-B742-131B4553020F}" dt="2023-08-22T14:35:06.452" v="681" actId="478"/>
            <ac:spMkLst>
              <pc:docMk/>
              <pc:sldMasterMk cId="617349641" sldId="2147483673"/>
              <pc:sldLayoutMk cId="3242829130" sldId="2147483675"/>
              <ac:spMk id="7" creationId="{00000000-0000-0000-0000-000000000000}"/>
            </ac:spMkLst>
          </pc:spChg>
          <pc:picChg chg="del mod">
            <ac:chgData name="Vishal Grover" userId="d946d6e3-c83e-4270-8c3d-ed637590586c" providerId="ADAL" clId="{74F35260-F463-47A4-B742-131B4553020F}" dt="2023-08-22T14:34:42.889" v="678" actId="478"/>
            <ac:picMkLst>
              <pc:docMk/>
              <pc:sldMasterMk cId="617349641" sldId="2147483673"/>
              <pc:sldLayoutMk cId="3242829130" sldId="2147483675"/>
              <ac:picMk id="31" creationId="{00000000-0000-0000-0000-000000000000}"/>
            </ac:picMkLst>
          </pc:picChg>
        </pc:sldLayoutChg>
        <pc:sldLayoutChg chg="delSp mod">
          <pc:chgData name="Vishal Grover" userId="d946d6e3-c83e-4270-8c3d-ed637590586c" providerId="ADAL" clId="{74F35260-F463-47A4-B742-131B4553020F}" dt="2023-08-22T14:35:10.374" v="682" actId="478"/>
          <pc:sldLayoutMkLst>
            <pc:docMk/>
            <pc:sldMasterMk cId="617349641" sldId="2147483673"/>
            <pc:sldLayoutMk cId="511003124" sldId="2147483676"/>
          </pc:sldLayoutMkLst>
          <pc:spChg chg="del">
            <ac:chgData name="Vishal Grover" userId="d946d6e3-c83e-4270-8c3d-ed637590586c" providerId="ADAL" clId="{74F35260-F463-47A4-B742-131B4553020F}" dt="2023-08-22T14:35:10.374" v="682" actId="478"/>
            <ac:spMkLst>
              <pc:docMk/>
              <pc:sldMasterMk cId="617349641" sldId="2147483673"/>
              <pc:sldLayoutMk cId="511003124" sldId="2147483676"/>
              <ac:spMk id="16" creationId="{00000000-0000-0000-0000-000000000000}"/>
            </ac:spMkLst>
          </pc:spChg>
          <pc:picChg chg="del">
            <ac:chgData name="Vishal Grover" userId="d946d6e3-c83e-4270-8c3d-ed637590586c" providerId="ADAL" clId="{74F35260-F463-47A4-B742-131B4553020F}" dt="2023-08-22T14:34:46.671" v="679" actId="478"/>
            <ac:picMkLst>
              <pc:docMk/>
              <pc:sldMasterMk cId="617349641" sldId="2147483673"/>
              <pc:sldLayoutMk cId="511003124" sldId="2147483676"/>
              <ac:picMk id="29" creationId="{00000000-0000-0000-0000-000000000000}"/>
            </ac:picMkLst>
          </pc:picChg>
        </pc:sldLayoutChg>
        <pc:sldLayoutChg chg="delSp modSp mod">
          <pc:chgData name="Vishal Grover" userId="d946d6e3-c83e-4270-8c3d-ed637590586c" providerId="ADAL" clId="{74F35260-F463-47A4-B742-131B4553020F}" dt="2023-08-22T14:34:17.133" v="672" actId="478"/>
          <pc:sldLayoutMkLst>
            <pc:docMk/>
            <pc:sldMasterMk cId="617349641" sldId="2147483673"/>
            <pc:sldLayoutMk cId="2488334894" sldId="2147483677"/>
          </pc:sldLayoutMkLst>
          <pc:spChg chg="del">
            <ac:chgData name="Vishal Grover" userId="d946d6e3-c83e-4270-8c3d-ed637590586c" providerId="ADAL" clId="{74F35260-F463-47A4-B742-131B4553020F}" dt="2023-08-22T14:34:17.133" v="672" actId="478"/>
            <ac:spMkLst>
              <pc:docMk/>
              <pc:sldMasterMk cId="617349641" sldId="2147483673"/>
              <pc:sldLayoutMk cId="2488334894" sldId="2147483677"/>
              <ac:spMk id="8" creationId="{00000000-0000-0000-0000-000000000000}"/>
            </ac:spMkLst>
          </pc:spChg>
          <pc:spChg chg="mod">
            <ac:chgData name="Vishal Grover" userId="d946d6e3-c83e-4270-8c3d-ed637590586c" providerId="ADAL" clId="{74F35260-F463-47A4-B742-131B4553020F}" dt="2023-08-22T14:33:46.693" v="670" actId="1076"/>
            <ac:spMkLst>
              <pc:docMk/>
              <pc:sldMasterMk cId="617349641" sldId="2147483673"/>
              <pc:sldLayoutMk cId="2488334894" sldId="2147483677"/>
              <ac:spMk id="10" creationId="{00000000-0000-0000-0000-000000000000}"/>
            </ac:spMkLst>
          </pc:spChg>
          <pc:picChg chg="del">
            <ac:chgData name="Vishal Grover" userId="d946d6e3-c83e-4270-8c3d-ed637590586c" providerId="ADAL" clId="{74F35260-F463-47A4-B742-131B4553020F}" dt="2023-08-22T14:33:51.465" v="671" actId="478"/>
            <ac:picMkLst>
              <pc:docMk/>
              <pc:sldMasterMk cId="617349641" sldId="2147483673"/>
              <pc:sldLayoutMk cId="2488334894" sldId="2147483677"/>
              <ac:picMk id="29" creationId="{00000000-0000-0000-0000-000000000000}"/>
            </ac:picMkLst>
          </pc:picChg>
        </pc:sldLayoutChg>
      </pc:sldMasterChg>
    </pc:docChg>
  </pc:docChgLst>
  <pc:docChgLst>
    <pc:chgData name="Vishal" userId="d946d6e3-c83e-4270-8c3d-ed637590586c" providerId="ADAL" clId="{74F35260-F463-47A4-B742-131B4553020F}"/>
    <pc:docChg chg="undo redo custSel addSld delSld modSld sldOrd modMainMaster">
      <pc:chgData name="Vishal" userId="d946d6e3-c83e-4270-8c3d-ed637590586c" providerId="ADAL" clId="{74F35260-F463-47A4-B742-131B4553020F}" dt="2023-08-24T07:55:23.637" v="4803" actId="1036"/>
      <pc:docMkLst>
        <pc:docMk/>
      </pc:docMkLst>
      <pc:sldChg chg="modSp mod">
        <pc:chgData name="Vishal" userId="d946d6e3-c83e-4270-8c3d-ed637590586c" providerId="ADAL" clId="{74F35260-F463-47A4-B742-131B4553020F}" dt="2023-08-24T05:26:30.498" v="2628" actId="20577"/>
        <pc:sldMkLst>
          <pc:docMk/>
          <pc:sldMk cId="2430438564" sldId="261"/>
        </pc:sldMkLst>
        <pc:spChg chg="mod">
          <ac:chgData name="Vishal" userId="d946d6e3-c83e-4270-8c3d-ed637590586c" providerId="ADAL" clId="{74F35260-F463-47A4-B742-131B4553020F}" dt="2023-08-24T05:26:13.214" v="2625" actId="113"/>
          <ac:spMkLst>
            <pc:docMk/>
            <pc:sldMk cId="2430438564" sldId="261"/>
            <ac:spMk id="4" creationId="{00000000-0000-0000-0000-000000000000}"/>
          </ac:spMkLst>
        </pc:spChg>
        <pc:spChg chg="mod">
          <ac:chgData name="Vishal" userId="d946d6e3-c83e-4270-8c3d-ed637590586c" providerId="ADAL" clId="{74F35260-F463-47A4-B742-131B4553020F}" dt="2023-08-24T05:26:30.498" v="2628" actId="20577"/>
          <ac:spMkLst>
            <pc:docMk/>
            <pc:sldMk cId="2430438564" sldId="261"/>
            <ac:spMk id="5" creationId="{00000000-0000-0000-0000-000000000000}"/>
          </ac:spMkLst>
        </pc:spChg>
        <pc:spChg chg="mod">
          <ac:chgData name="Vishal" userId="d946d6e3-c83e-4270-8c3d-ed637590586c" providerId="ADAL" clId="{74F35260-F463-47A4-B742-131B4553020F}" dt="2023-08-24T02:54:05.214" v="1298" actId="20577"/>
          <ac:spMkLst>
            <pc:docMk/>
            <pc:sldMk cId="2430438564" sldId="261"/>
            <ac:spMk id="6" creationId="{00000000-0000-0000-0000-000000000000}"/>
          </ac:spMkLst>
        </pc:spChg>
      </pc:sldChg>
      <pc:sldChg chg="addSp delSp modSp mod">
        <pc:chgData name="Vishal" userId="d946d6e3-c83e-4270-8c3d-ed637590586c" providerId="ADAL" clId="{74F35260-F463-47A4-B742-131B4553020F}" dt="2023-08-24T07:19:13.600" v="3563"/>
        <pc:sldMkLst>
          <pc:docMk/>
          <pc:sldMk cId="1600939351" sldId="262"/>
        </pc:sldMkLst>
        <pc:spChg chg="mod">
          <ac:chgData name="Vishal" userId="d946d6e3-c83e-4270-8c3d-ed637590586c" providerId="ADAL" clId="{74F35260-F463-47A4-B742-131B4553020F}" dt="2023-08-24T05:23:11.791" v="2457" actId="5793"/>
          <ac:spMkLst>
            <pc:docMk/>
            <pc:sldMk cId="1600939351" sldId="262"/>
            <ac:spMk id="3" creationId="{00000000-0000-0000-0000-000000000000}"/>
          </ac:spMkLst>
        </pc:spChg>
        <pc:spChg chg="add mod">
          <ac:chgData name="Vishal" userId="d946d6e3-c83e-4270-8c3d-ed637590586c" providerId="ADAL" clId="{74F35260-F463-47A4-B742-131B4553020F}" dt="2023-08-24T05:02:25.876" v="2095" actId="20577"/>
          <ac:spMkLst>
            <pc:docMk/>
            <pc:sldMk cId="1600939351" sldId="262"/>
            <ac:spMk id="4" creationId="{1D8FF101-8898-73FB-1E20-6166C2C5BAD9}"/>
          </ac:spMkLst>
        </pc:spChg>
        <pc:spChg chg="del mod">
          <ac:chgData name="Vishal" userId="d946d6e3-c83e-4270-8c3d-ed637590586c" providerId="ADAL" clId="{74F35260-F463-47A4-B742-131B4553020F}" dt="2023-08-24T04:19:01.343" v="2017" actId="478"/>
          <ac:spMkLst>
            <pc:docMk/>
            <pc:sldMk cId="1600939351" sldId="262"/>
            <ac:spMk id="7" creationId="{9B72AB1E-8240-3D61-FE45-1A5D343C8BB1}"/>
          </ac:spMkLst>
        </pc:spChg>
        <pc:spChg chg="del mod">
          <ac:chgData name="Vishal" userId="d946d6e3-c83e-4270-8c3d-ed637590586c" providerId="ADAL" clId="{74F35260-F463-47A4-B742-131B4553020F}" dt="2023-08-24T04:18:18.856" v="1986" actId="478"/>
          <ac:spMkLst>
            <pc:docMk/>
            <pc:sldMk cId="1600939351" sldId="262"/>
            <ac:spMk id="8" creationId="{52E8E94F-EA22-564F-2327-ABDFC94F233B}"/>
          </ac:spMkLst>
        </pc:spChg>
        <pc:spChg chg="del mod">
          <ac:chgData name="Vishal" userId="d946d6e3-c83e-4270-8c3d-ed637590586c" providerId="ADAL" clId="{74F35260-F463-47A4-B742-131B4553020F}" dt="2023-08-24T04:18:46.368" v="1989" actId="478"/>
          <ac:spMkLst>
            <pc:docMk/>
            <pc:sldMk cId="1600939351" sldId="262"/>
            <ac:spMk id="9" creationId="{B70C21DF-AD1A-D848-D515-79C940440AB7}"/>
          </ac:spMkLst>
        </pc:spChg>
        <pc:spChg chg="del mod">
          <ac:chgData name="Vishal" userId="d946d6e3-c83e-4270-8c3d-ed637590586c" providerId="ADAL" clId="{74F35260-F463-47A4-B742-131B4553020F}" dt="2023-08-24T04:18:46.368" v="1989" actId="478"/>
          <ac:spMkLst>
            <pc:docMk/>
            <pc:sldMk cId="1600939351" sldId="262"/>
            <ac:spMk id="10" creationId="{852C79F3-7A86-7A6A-7D44-14AC2BB2CD17}"/>
          </ac:spMkLst>
        </pc:spChg>
        <pc:spChg chg="del mod">
          <ac:chgData name="Vishal" userId="d946d6e3-c83e-4270-8c3d-ed637590586c" providerId="ADAL" clId="{74F35260-F463-47A4-B742-131B4553020F}" dt="2023-08-24T04:18:46.368" v="1989" actId="478"/>
          <ac:spMkLst>
            <pc:docMk/>
            <pc:sldMk cId="1600939351" sldId="262"/>
            <ac:spMk id="11" creationId="{7F5D11A3-7AE0-80A7-3339-BFE6AF2B97BD}"/>
          </ac:spMkLst>
        </pc:spChg>
        <pc:spChg chg="del mod">
          <ac:chgData name="Vishal" userId="d946d6e3-c83e-4270-8c3d-ed637590586c" providerId="ADAL" clId="{74F35260-F463-47A4-B742-131B4553020F}" dt="2023-08-24T04:18:46.368" v="1989" actId="478"/>
          <ac:spMkLst>
            <pc:docMk/>
            <pc:sldMk cId="1600939351" sldId="262"/>
            <ac:spMk id="12" creationId="{D76DA85C-901D-138A-178D-A27604A60014}"/>
          </ac:spMkLst>
        </pc:spChg>
        <pc:spChg chg="del mod">
          <ac:chgData name="Vishal" userId="d946d6e3-c83e-4270-8c3d-ed637590586c" providerId="ADAL" clId="{74F35260-F463-47A4-B742-131B4553020F}" dt="2023-08-24T04:18:46.368" v="1989" actId="478"/>
          <ac:spMkLst>
            <pc:docMk/>
            <pc:sldMk cId="1600939351" sldId="262"/>
            <ac:spMk id="13" creationId="{37F5C420-65B5-6F7B-B2AE-F54692A82D4B}"/>
          </ac:spMkLst>
        </pc:spChg>
        <pc:spChg chg="mod">
          <ac:chgData name="Vishal" userId="d946d6e3-c83e-4270-8c3d-ed637590586c" providerId="ADAL" clId="{74F35260-F463-47A4-B742-131B4553020F}" dt="2023-08-23T15:21:53.900" v="659" actId="207"/>
          <ac:spMkLst>
            <pc:docMk/>
            <pc:sldMk cId="1600939351" sldId="262"/>
            <ac:spMk id="14" creationId="{8054EF89-6CD4-0E17-57DE-CFBAEE2C2224}"/>
          </ac:spMkLst>
        </pc:spChg>
        <pc:spChg chg="add del mod">
          <ac:chgData name="Vishal" userId="d946d6e3-c83e-4270-8c3d-ed637590586c" providerId="ADAL" clId="{74F35260-F463-47A4-B742-131B4553020F}" dt="2023-08-24T05:10:41.246" v="2195" actId="478"/>
          <ac:spMkLst>
            <pc:docMk/>
            <pc:sldMk cId="1600939351" sldId="262"/>
            <ac:spMk id="15" creationId="{D947073B-D1D6-FFBD-20FA-2E3A9CA7F5F4}"/>
          </ac:spMkLst>
        </pc:spChg>
        <pc:spChg chg="mod">
          <ac:chgData name="Vishal" userId="d946d6e3-c83e-4270-8c3d-ed637590586c" providerId="ADAL" clId="{74F35260-F463-47A4-B742-131B4553020F}" dt="2023-08-24T07:19:13.600" v="3563"/>
          <ac:spMkLst>
            <pc:docMk/>
            <pc:sldMk cId="1600939351" sldId="262"/>
            <ac:spMk id="20" creationId="{92E063AC-A509-4EDE-654B-4FDB1E81A24A}"/>
          </ac:spMkLst>
        </pc:spChg>
        <pc:spChg chg="mod">
          <ac:chgData name="Vishal" userId="d946d6e3-c83e-4270-8c3d-ed637590586c" providerId="ADAL" clId="{74F35260-F463-47A4-B742-131B4553020F}" dt="2023-08-23T15:21:53.900" v="659" actId="207"/>
          <ac:spMkLst>
            <pc:docMk/>
            <pc:sldMk cId="1600939351" sldId="262"/>
            <ac:spMk id="21" creationId="{860EF248-395D-30C6-F2AF-8C9F174A3A3A}"/>
          </ac:spMkLst>
        </pc:spChg>
        <pc:spChg chg="mod">
          <ac:chgData name="Vishal" userId="d946d6e3-c83e-4270-8c3d-ed637590586c" providerId="ADAL" clId="{74F35260-F463-47A4-B742-131B4553020F}" dt="2023-08-23T15:21:53.900" v="659" actId="207"/>
          <ac:spMkLst>
            <pc:docMk/>
            <pc:sldMk cId="1600939351" sldId="262"/>
            <ac:spMk id="22" creationId="{1B2095E1-569E-97C8-5B91-291ACA118FB7}"/>
          </ac:spMkLst>
        </pc:spChg>
        <pc:spChg chg="mod">
          <ac:chgData name="Vishal" userId="d946d6e3-c83e-4270-8c3d-ed637590586c" providerId="ADAL" clId="{74F35260-F463-47A4-B742-131B4553020F}" dt="2023-08-23T15:21:53.900" v="659" actId="207"/>
          <ac:spMkLst>
            <pc:docMk/>
            <pc:sldMk cId="1600939351" sldId="262"/>
            <ac:spMk id="23" creationId="{A8961FA0-A37F-1C51-4B14-370E08F5752A}"/>
          </ac:spMkLst>
        </pc:spChg>
        <pc:spChg chg="mod">
          <ac:chgData name="Vishal" userId="d946d6e3-c83e-4270-8c3d-ed637590586c" providerId="ADAL" clId="{74F35260-F463-47A4-B742-131B4553020F}" dt="2023-08-23T15:21:53.900" v="659" actId="207"/>
          <ac:spMkLst>
            <pc:docMk/>
            <pc:sldMk cId="1600939351" sldId="262"/>
            <ac:spMk id="24" creationId="{E1BD2E18-23AC-EAD1-7BDC-A6A2A4D0552A}"/>
          </ac:spMkLst>
        </pc:spChg>
        <pc:spChg chg="del mod">
          <ac:chgData name="Vishal" userId="d946d6e3-c83e-4270-8c3d-ed637590586c" providerId="ADAL" clId="{74F35260-F463-47A4-B742-131B4553020F}" dt="2023-08-24T04:18:46.368" v="1989" actId="478"/>
          <ac:spMkLst>
            <pc:docMk/>
            <pc:sldMk cId="1600939351" sldId="262"/>
            <ac:spMk id="27" creationId="{A27F41D4-61A0-8110-6ADF-47F3FCE8E8B8}"/>
          </ac:spMkLst>
        </pc:spChg>
        <pc:spChg chg="del mod">
          <ac:chgData name="Vishal" userId="d946d6e3-c83e-4270-8c3d-ed637590586c" providerId="ADAL" clId="{74F35260-F463-47A4-B742-131B4553020F}" dt="2023-08-24T04:19:44.666" v="2023" actId="478"/>
          <ac:spMkLst>
            <pc:docMk/>
            <pc:sldMk cId="1600939351" sldId="262"/>
            <ac:spMk id="28" creationId="{FDCB69CC-1638-1438-018A-1BC32ECE2022}"/>
          </ac:spMkLst>
        </pc:spChg>
        <pc:spChg chg="add del mod">
          <ac:chgData name="Vishal" userId="d946d6e3-c83e-4270-8c3d-ed637590586c" providerId="ADAL" clId="{74F35260-F463-47A4-B742-131B4553020F}" dt="2023-08-23T15:22:09.461" v="662" actId="478"/>
          <ac:spMkLst>
            <pc:docMk/>
            <pc:sldMk cId="1600939351" sldId="262"/>
            <ac:spMk id="29" creationId="{AFCFD401-717C-1EF3-8513-DEBEB479D7E1}"/>
          </ac:spMkLst>
        </pc:spChg>
        <pc:spChg chg="add del mod">
          <ac:chgData name="Vishal" userId="d946d6e3-c83e-4270-8c3d-ed637590586c" providerId="ADAL" clId="{74F35260-F463-47A4-B742-131B4553020F}" dt="2023-08-24T05:01:35.845" v="2043"/>
          <ac:spMkLst>
            <pc:docMk/>
            <pc:sldMk cId="1600939351" sldId="262"/>
            <ac:spMk id="30" creationId="{698F7CC4-7987-1EB5-EE8C-29D833B0D9C3}"/>
          </ac:spMkLst>
        </pc:spChg>
        <pc:spChg chg="del">
          <ac:chgData name="Vishal" userId="d946d6e3-c83e-4270-8c3d-ed637590586c" providerId="ADAL" clId="{74F35260-F463-47A4-B742-131B4553020F}" dt="2023-08-23T14:33:11.489" v="92" actId="478"/>
          <ac:spMkLst>
            <pc:docMk/>
            <pc:sldMk cId="1600939351" sldId="262"/>
            <ac:spMk id="30" creationId="{8073A657-E902-1664-81AF-8DBC85EC205C}"/>
          </ac:spMkLst>
        </pc:spChg>
        <pc:spChg chg="del">
          <ac:chgData name="Vishal" userId="d946d6e3-c83e-4270-8c3d-ed637590586c" providerId="ADAL" clId="{74F35260-F463-47A4-B742-131B4553020F}" dt="2023-08-23T14:33:25.336" v="93" actId="478"/>
          <ac:spMkLst>
            <pc:docMk/>
            <pc:sldMk cId="1600939351" sldId="262"/>
            <ac:spMk id="32" creationId="{470CDEF8-32B6-3083-E0E3-C84C51BEB1E2}"/>
          </ac:spMkLst>
        </pc:spChg>
        <pc:spChg chg="del">
          <ac:chgData name="Vishal" userId="d946d6e3-c83e-4270-8c3d-ed637590586c" providerId="ADAL" clId="{74F35260-F463-47A4-B742-131B4553020F}" dt="2023-08-23T14:33:25.336" v="93" actId="478"/>
          <ac:spMkLst>
            <pc:docMk/>
            <pc:sldMk cId="1600939351" sldId="262"/>
            <ac:spMk id="33" creationId="{4F01C0DB-DA03-9F13-81CB-9F30A20DD3A1}"/>
          </ac:spMkLst>
        </pc:spChg>
        <pc:spChg chg="add del mod">
          <ac:chgData name="Vishal" userId="d946d6e3-c83e-4270-8c3d-ed637590586c" providerId="ADAL" clId="{74F35260-F463-47A4-B742-131B4553020F}" dt="2023-08-24T05:14:40.353" v="2333" actId="1038"/>
          <ac:spMkLst>
            <pc:docMk/>
            <pc:sldMk cId="1600939351" sldId="262"/>
            <ac:spMk id="33" creationId="{C1C1D253-CF10-EE8D-D449-D91D453EF31F}"/>
          </ac:spMkLst>
        </pc:spChg>
        <pc:spChg chg="add mod">
          <ac:chgData name="Vishal" userId="d946d6e3-c83e-4270-8c3d-ed637590586c" providerId="ADAL" clId="{74F35260-F463-47A4-B742-131B4553020F}" dt="2023-08-24T05:14:50.292" v="2364" actId="1038"/>
          <ac:spMkLst>
            <pc:docMk/>
            <pc:sldMk cId="1600939351" sldId="262"/>
            <ac:spMk id="34" creationId="{32BA0952-16AC-B70D-3A00-76506F450E2D}"/>
          </ac:spMkLst>
        </pc:spChg>
        <pc:spChg chg="del">
          <ac:chgData name="Vishal" userId="d946d6e3-c83e-4270-8c3d-ed637590586c" providerId="ADAL" clId="{74F35260-F463-47A4-B742-131B4553020F}" dt="2023-08-23T14:33:11.489" v="92" actId="478"/>
          <ac:spMkLst>
            <pc:docMk/>
            <pc:sldMk cId="1600939351" sldId="262"/>
            <ac:spMk id="34" creationId="{D37B8B9B-64AE-63B1-5E4F-CDCE673D887B}"/>
          </ac:spMkLst>
        </pc:spChg>
        <pc:spChg chg="add mod">
          <ac:chgData name="Vishal" userId="d946d6e3-c83e-4270-8c3d-ed637590586c" providerId="ADAL" clId="{74F35260-F463-47A4-B742-131B4553020F}" dt="2023-08-24T05:14:47.723" v="2359" actId="1038"/>
          <ac:spMkLst>
            <pc:docMk/>
            <pc:sldMk cId="1600939351" sldId="262"/>
            <ac:spMk id="35" creationId="{EEFFF1A6-C061-12CC-6816-4510E6FC2BFE}"/>
          </ac:spMkLst>
        </pc:spChg>
        <pc:spChg chg="del">
          <ac:chgData name="Vishal" userId="d946d6e3-c83e-4270-8c3d-ed637590586c" providerId="ADAL" clId="{74F35260-F463-47A4-B742-131B4553020F}" dt="2023-08-23T14:33:25.336" v="93" actId="478"/>
          <ac:spMkLst>
            <pc:docMk/>
            <pc:sldMk cId="1600939351" sldId="262"/>
            <ac:spMk id="35" creationId="{F367919F-6AE4-10AF-30D5-B9C81CEF6CF1}"/>
          </ac:spMkLst>
        </pc:spChg>
        <pc:spChg chg="del">
          <ac:chgData name="Vishal" userId="d946d6e3-c83e-4270-8c3d-ed637590586c" providerId="ADAL" clId="{74F35260-F463-47A4-B742-131B4553020F}" dt="2023-08-23T14:33:11.489" v="92" actId="478"/>
          <ac:spMkLst>
            <pc:docMk/>
            <pc:sldMk cId="1600939351" sldId="262"/>
            <ac:spMk id="36" creationId="{489B7EE0-B1EA-1F54-6547-FD36620F1DAB}"/>
          </ac:spMkLst>
        </pc:spChg>
        <pc:spChg chg="add mod">
          <ac:chgData name="Vishal" userId="d946d6e3-c83e-4270-8c3d-ed637590586c" providerId="ADAL" clId="{74F35260-F463-47A4-B742-131B4553020F}" dt="2023-08-24T05:03:05.281" v="2148" actId="1035"/>
          <ac:spMkLst>
            <pc:docMk/>
            <pc:sldMk cId="1600939351" sldId="262"/>
            <ac:spMk id="36" creationId="{610169E6-2773-018B-A5B9-1254B9D7C3B2}"/>
          </ac:spMkLst>
        </pc:spChg>
        <pc:spChg chg="add mod">
          <ac:chgData name="Vishal" userId="d946d6e3-c83e-4270-8c3d-ed637590586c" providerId="ADAL" clId="{74F35260-F463-47A4-B742-131B4553020F}" dt="2023-08-24T05:03:05.281" v="2148" actId="1035"/>
          <ac:spMkLst>
            <pc:docMk/>
            <pc:sldMk cId="1600939351" sldId="262"/>
            <ac:spMk id="37" creationId="{4E0BBBCB-B1CE-343B-52A8-D66529676251}"/>
          </ac:spMkLst>
        </pc:spChg>
        <pc:spChg chg="del">
          <ac:chgData name="Vishal" userId="d946d6e3-c83e-4270-8c3d-ed637590586c" providerId="ADAL" clId="{74F35260-F463-47A4-B742-131B4553020F}" dt="2023-08-23T14:33:11.489" v="92" actId="478"/>
          <ac:spMkLst>
            <pc:docMk/>
            <pc:sldMk cId="1600939351" sldId="262"/>
            <ac:spMk id="37" creationId="{5873AB6E-B8E1-3984-7A5A-B90231F3B2B8}"/>
          </ac:spMkLst>
        </pc:spChg>
        <pc:spChg chg="add mod">
          <ac:chgData name="Vishal" userId="d946d6e3-c83e-4270-8c3d-ed637590586c" providerId="ADAL" clId="{74F35260-F463-47A4-B742-131B4553020F}" dt="2023-08-24T05:03:05.281" v="2148" actId="1035"/>
          <ac:spMkLst>
            <pc:docMk/>
            <pc:sldMk cId="1600939351" sldId="262"/>
            <ac:spMk id="38" creationId="{5B99C84E-DDB1-388A-F2BD-1D6F04D31CCA}"/>
          </ac:spMkLst>
        </pc:spChg>
        <pc:spChg chg="del">
          <ac:chgData name="Vishal" userId="d946d6e3-c83e-4270-8c3d-ed637590586c" providerId="ADAL" clId="{74F35260-F463-47A4-B742-131B4553020F}" dt="2023-08-23T14:33:11.489" v="92" actId="478"/>
          <ac:spMkLst>
            <pc:docMk/>
            <pc:sldMk cId="1600939351" sldId="262"/>
            <ac:spMk id="38" creationId="{E1BDDF92-5835-8E84-AABE-393748AD696A}"/>
          </ac:spMkLst>
        </pc:spChg>
        <pc:spChg chg="del">
          <ac:chgData name="Vishal" userId="d946d6e3-c83e-4270-8c3d-ed637590586c" providerId="ADAL" clId="{74F35260-F463-47A4-B742-131B4553020F}" dt="2023-08-23T14:33:11.489" v="92" actId="478"/>
          <ac:spMkLst>
            <pc:docMk/>
            <pc:sldMk cId="1600939351" sldId="262"/>
            <ac:spMk id="39" creationId="{148662B4-663F-B8B4-847B-704A1223E907}"/>
          </ac:spMkLst>
        </pc:spChg>
        <pc:spChg chg="add mod">
          <ac:chgData name="Vishal" userId="d946d6e3-c83e-4270-8c3d-ed637590586c" providerId="ADAL" clId="{74F35260-F463-47A4-B742-131B4553020F}" dt="2023-08-24T05:11:54.509" v="2205" actId="20577"/>
          <ac:spMkLst>
            <pc:docMk/>
            <pc:sldMk cId="1600939351" sldId="262"/>
            <ac:spMk id="39" creationId="{6BB93264-787D-9BDB-ED20-FE6D212F0687}"/>
          </ac:spMkLst>
        </pc:spChg>
        <pc:spChg chg="add mod">
          <ac:chgData name="Vishal" userId="d946d6e3-c83e-4270-8c3d-ed637590586c" providerId="ADAL" clId="{74F35260-F463-47A4-B742-131B4553020F}" dt="2023-08-24T05:13:38.690" v="2314" actId="20577"/>
          <ac:spMkLst>
            <pc:docMk/>
            <pc:sldMk cId="1600939351" sldId="262"/>
            <ac:spMk id="40" creationId="{F1693F20-583F-245A-3D8D-E031D469A1E6}"/>
          </ac:spMkLst>
        </pc:spChg>
        <pc:spChg chg="del">
          <ac:chgData name="Vishal" userId="d946d6e3-c83e-4270-8c3d-ed637590586c" providerId="ADAL" clId="{74F35260-F463-47A4-B742-131B4553020F}" dt="2023-08-23T14:33:25.336" v="93" actId="478"/>
          <ac:spMkLst>
            <pc:docMk/>
            <pc:sldMk cId="1600939351" sldId="262"/>
            <ac:spMk id="41" creationId="{2190DBEC-2150-4192-DD33-D688F4A4A1EE}"/>
          </ac:spMkLst>
        </pc:spChg>
        <pc:spChg chg="add mod">
          <ac:chgData name="Vishal" userId="d946d6e3-c83e-4270-8c3d-ed637590586c" providerId="ADAL" clId="{74F35260-F463-47A4-B742-131B4553020F}" dt="2023-08-24T07:19:13.600" v="3563"/>
          <ac:spMkLst>
            <pc:docMk/>
            <pc:sldMk cId="1600939351" sldId="262"/>
            <ac:spMk id="41" creationId="{C64AA0CC-2D8A-E10D-3929-A4DE0397D93D}"/>
          </ac:spMkLst>
        </pc:spChg>
        <pc:spChg chg="add mod">
          <ac:chgData name="Vishal" userId="d946d6e3-c83e-4270-8c3d-ed637590586c" providerId="ADAL" clId="{74F35260-F463-47A4-B742-131B4553020F}" dt="2023-08-24T07:19:13.600" v="3563"/>
          <ac:spMkLst>
            <pc:docMk/>
            <pc:sldMk cId="1600939351" sldId="262"/>
            <ac:spMk id="42" creationId="{11E77C3D-F097-77B6-F1E8-29E9BFE0BF9F}"/>
          </ac:spMkLst>
        </pc:spChg>
        <pc:spChg chg="del">
          <ac:chgData name="Vishal" userId="d946d6e3-c83e-4270-8c3d-ed637590586c" providerId="ADAL" clId="{74F35260-F463-47A4-B742-131B4553020F}" dt="2023-08-23T14:33:11.489" v="92" actId="478"/>
          <ac:spMkLst>
            <pc:docMk/>
            <pc:sldMk cId="1600939351" sldId="262"/>
            <ac:spMk id="42" creationId="{B286EF1A-1E1E-1E3F-68A4-022E2A158470}"/>
          </ac:spMkLst>
        </pc:spChg>
        <pc:spChg chg="add mod">
          <ac:chgData name="Vishal" userId="d946d6e3-c83e-4270-8c3d-ed637590586c" providerId="ADAL" clId="{74F35260-F463-47A4-B742-131B4553020F}" dt="2023-08-24T05:13:20.772" v="2276" actId="20577"/>
          <ac:spMkLst>
            <pc:docMk/>
            <pc:sldMk cId="1600939351" sldId="262"/>
            <ac:spMk id="43" creationId="{54F224BB-0B3C-4778-E577-2E3139296E68}"/>
          </ac:spMkLst>
        </pc:spChg>
        <pc:spChg chg="del mod">
          <ac:chgData name="Vishal" userId="d946d6e3-c83e-4270-8c3d-ed637590586c" providerId="ADAL" clId="{74F35260-F463-47A4-B742-131B4553020F}" dt="2023-08-23T14:33:11.489" v="92" actId="478"/>
          <ac:spMkLst>
            <pc:docMk/>
            <pc:sldMk cId="1600939351" sldId="262"/>
            <ac:spMk id="43" creationId="{9A400EEF-08B1-5B6E-06B1-688B4FA807C4}"/>
          </ac:spMkLst>
        </pc:spChg>
        <pc:spChg chg="del">
          <ac:chgData name="Vishal" userId="d946d6e3-c83e-4270-8c3d-ed637590586c" providerId="ADAL" clId="{74F35260-F463-47A4-B742-131B4553020F}" dt="2023-08-23T14:33:25.336" v="93" actId="478"/>
          <ac:spMkLst>
            <pc:docMk/>
            <pc:sldMk cId="1600939351" sldId="262"/>
            <ac:spMk id="44" creationId="{4397ED3C-33BA-C8FF-D0C3-0533B4F6B623}"/>
          </ac:spMkLst>
        </pc:spChg>
        <pc:spChg chg="add mod">
          <ac:chgData name="Vishal" userId="d946d6e3-c83e-4270-8c3d-ed637590586c" providerId="ADAL" clId="{74F35260-F463-47A4-B742-131B4553020F}" dt="2023-08-24T05:15:21.344" v="2403" actId="20577"/>
          <ac:spMkLst>
            <pc:docMk/>
            <pc:sldMk cId="1600939351" sldId="262"/>
            <ac:spMk id="44" creationId="{5AD64457-A0CE-4508-AFD6-45743F1DF33E}"/>
          </ac:spMkLst>
        </pc:spChg>
        <pc:spChg chg="del mod">
          <ac:chgData name="Vishal" userId="d946d6e3-c83e-4270-8c3d-ed637590586c" providerId="ADAL" clId="{74F35260-F463-47A4-B742-131B4553020F}" dt="2023-08-23T14:33:11.489" v="92" actId="478"/>
          <ac:spMkLst>
            <pc:docMk/>
            <pc:sldMk cId="1600939351" sldId="262"/>
            <ac:spMk id="45" creationId="{4215CE42-8DEE-73B1-3991-6003AA24A872}"/>
          </ac:spMkLst>
        </pc:spChg>
        <pc:spChg chg="del">
          <ac:chgData name="Vishal" userId="d946d6e3-c83e-4270-8c3d-ed637590586c" providerId="ADAL" clId="{74F35260-F463-47A4-B742-131B4553020F}" dt="2023-08-23T14:33:11.489" v="92" actId="478"/>
          <ac:spMkLst>
            <pc:docMk/>
            <pc:sldMk cId="1600939351" sldId="262"/>
            <ac:spMk id="47" creationId="{1F2DA867-F242-23AC-D04E-623549EB62BE}"/>
          </ac:spMkLst>
        </pc:spChg>
        <pc:spChg chg="del">
          <ac:chgData name="Vishal" userId="d946d6e3-c83e-4270-8c3d-ed637590586c" providerId="ADAL" clId="{74F35260-F463-47A4-B742-131B4553020F}" dt="2023-08-23T14:33:25.336" v="93" actId="478"/>
          <ac:spMkLst>
            <pc:docMk/>
            <pc:sldMk cId="1600939351" sldId="262"/>
            <ac:spMk id="48" creationId="{7232A5B1-CD25-0AB3-0695-26B664283416}"/>
          </ac:spMkLst>
        </pc:spChg>
        <pc:spChg chg="del mod">
          <ac:chgData name="Vishal" userId="d946d6e3-c83e-4270-8c3d-ed637590586c" providerId="ADAL" clId="{74F35260-F463-47A4-B742-131B4553020F}" dt="2023-08-23T14:33:11.489" v="92" actId="478"/>
          <ac:spMkLst>
            <pc:docMk/>
            <pc:sldMk cId="1600939351" sldId="262"/>
            <ac:spMk id="49" creationId="{E453BA16-C53B-21EC-B4A4-EA5C998012D3}"/>
          </ac:spMkLst>
        </pc:spChg>
        <pc:spChg chg="del mod">
          <ac:chgData name="Vishal" userId="d946d6e3-c83e-4270-8c3d-ed637590586c" providerId="ADAL" clId="{74F35260-F463-47A4-B742-131B4553020F}" dt="2023-08-23T14:33:11.489" v="92" actId="478"/>
          <ac:spMkLst>
            <pc:docMk/>
            <pc:sldMk cId="1600939351" sldId="262"/>
            <ac:spMk id="53" creationId="{E90950F7-79C0-6207-E195-B9097936E11B}"/>
          </ac:spMkLst>
        </pc:spChg>
        <pc:spChg chg="del">
          <ac:chgData name="Vishal" userId="d946d6e3-c83e-4270-8c3d-ed637590586c" providerId="ADAL" clId="{74F35260-F463-47A4-B742-131B4553020F}" dt="2023-08-23T14:33:25.336" v="93" actId="478"/>
          <ac:spMkLst>
            <pc:docMk/>
            <pc:sldMk cId="1600939351" sldId="262"/>
            <ac:spMk id="55" creationId="{DFDDA0EA-DC7C-F39C-C0A6-309649B3B3C7}"/>
          </ac:spMkLst>
        </pc:spChg>
        <pc:spChg chg="del">
          <ac:chgData name="Vishal" userId="d946d6e3-c83e-4270-8c3d-ed637590586c" providerId="ADAL" clId="{74F35260-F463-47A4-B742-131B4553020F}" dt="2023-08-23T14:33:25.336" v="93" actId="478"/>
          <ac:spMkLst>
            <pc:docMk/>
            <pc:sldMk cId="1600939351" sldId="262"/>
            <ac:spMk id="56" creationId="{9392D514-87AD-2418-F650-FDA3BC554416}"/>
          </ac:spMkLst>
        </pc:spChg>
        <pc:grpChg chg="add del mod">
          <ac:chgData name="Vishal" userId="d946d6e3-c83e-4270-8c3d-ed637590586c" providerId="ADAL" clId="{74F35260-F463-47A4-B742-131B4553020F}" dt="2023-08-24T04:19:37.781" v="2022" actId="14100"/>
          <ac:grpSpMkLst>
            <pc:docMk/>
            <pc:sldMk cId="1600939351" sldId="262"/>
            <ac:grpSpMk id="6" creationId="{DAE5CC5D-7997-10DF-9B5F-FDEA95320B03}"/>
          </ac:grpSpMkLst>
        </pc:grpChg>
        <pc:grpChg chg="del">
          <ac:chgData name="Vishal" userId="d946d6e3-c83e-4270-8c3d-ed637590586c" providerId="ADAL" clId="{74F35260-F463-47A4-B742-131B4553020F}" dt="2023-08-23T14:33:25.336" v="93" actId="478"/>
          <ac:grpSpMkLst>
            <pc:docMk/>
            <pc:sldMk cId="1600939351" sldId="262"/>
            <ac:grpSpMk id="54" creationId="{2C8F038B-BF09-072C-DDF6-FCB42B3C1911}"/>
          </ac:grpSpMkLst>
        </pc:grpChg>
        <pc:graphicFrameChg chg="add del mod modGraphic">
          <ac:chgData name="Vishal" userId="d946d6e3-c83e-4270-8c3d-ed637590586c" providerId="ADAL" clId="{74F35260-F463-47A4-B742-131B4553020F}" dt="2023-08-23T15:19:20.028" v="650" actId="478"/>
          <ac:graphicFrameMkLst>
            <pc:docMk/>
            <pc:sldMk cId="1600939351" sldId="262"/>
            <ac:graphicFrameMk id="4" creationId="{B25C4872-4767-D14F-419E-64234CF0229A}"/>
          </ac:graphicFrameMkLst>
        </pc:graphicFrameChg>
        <pc:graphicFrameChg chg="add del mod modGraphic">
          <ac:chgData name="Vishal" userId="d946d6e3-c83e-4270-8c3d-ed637590586c" providerId="ADAL" clId="{74F35260-F463-47A4-B742-131B4553020F}" dt="2023-08-24T04:58:16.412" v="2029" actId="478"/>
          <ac:graphicFrameMkLst>
            <pc:docMk/>
            <pc:sldMk cId="1600939351" sldId="262"/>
            <ac:graphicFrameMk id="25" creationId="{E6C459E6-F01F-EAAD-F7F2-F59B9FB5B024}"/>
          </ac:graphicFrameMkLst>
        </pc:graphicFrameChg>
        <pc:picChg chg="add del mod">
          <ac:chgData name="Vishal" userId="d946d6e3-c83e-4270-8c3d-ed637590586c" providerId="ADAL" clId="{74F35260-F463-47A4-B742-131B4553020F}" dt="2023-08-24T05:01:35.845" v="2043"/>
          <ac:picMkLst>
            <pc:docMk/>
            <pc:sldMk cId="1600939351" sldId="262"/>
            <ac:picMk id="29" creationId="{390F2251-493E-6AC2-6148-F3E47CB0F66B}"/>
          </ac:picMkLst>
        </pc:picChg>
        <pc:picChg chg="add del mod">
          <ac:chgData name="Vishal" userId="d946d6e3-c83e-4270-8c3d-ed637590586c" providerId="ADAL" clId="{74F35260-F463-47A4-B742-131B4553020F}" dt="2023-08-24T05:02:02.660" v="2045" actId="478"/>
          <ac:picMkLst>
            <pc:docMk/>
            <pc:sldMk cId="1600939351" sldId="262"/>
            <ac:picMk id="31" creationId="{F419B269-4366-F07A-C630-822440369C49}"/>
          </ac:picMkLst>
        </pc:picChg>
        <pc:picChg chg="add mod">
          <ac:chgData name="Vishal" userId="d946d6e3-c83e-4270-8c3d-ed637590586c" providerId="ADAL" clId="{74F35260-F463-47A4-B742-131B4553020F}" dt="2023-08-24T05:03:05.281" v="2148" actId="1035"/>
          <ac:picMkLst>
            <pc:docMk/>
            <pc:sldMk cId="1600939351" sldId="262"/>
            <ac:picMk id="32" creationId="{C02565A8-B890-5AF9-0694-80538364D63F}"/>
          </ac:picMkLst>
        </pc:picChg>
        <pc:cxnChg chg="mod">
          <ac:chgData name="Vishal" userId="d946d6e3-c83e-4270-8c3d-ed637590586c" providerId="ADAL" clId="{74F35260-F463-47A4-B742-131B4553020F}" dt="2023-08-24T04:18:21.759" v="1988" actId="478"/>
          <ac:cxnSpMkLst>
            <pc:docMk/>
            <pc:sldMk cId="1600939351" sldId="262"/>
            <ac:cxnSpMk id="16" creationId="{C4A109B2-911A-EA05-9013-9440C015D5E2}"/>
          </ac:cxnSpMkLst>
        </pc:cxnChg>
        <pc:cxnChg chg="mod">
          <ac:chgData name="Vishal" userId="d946d6e3-c83e-4270-8c3d-ed637590586c" providerId="ADAL" clId="{74F35260-F463-47A4-B742-131B4553020F}" dt="2023-08-24T04:18:21.759" v="1988" actId="478"/>
          <ac:cxnSpMkLst>
            <pc:docMk/>
            <pc:sldMk cId="1600939351" sldId="262"/>
            <ac:cxnSpMk id="17" creationId="{E4C1D0EC-0BEC-A229-F62E-1F2EF80A66CF}"/>
          </ac:cxnSpMkLst>
        </pc:cxnChg>
        <pc:cxnChg chg="mod">
          <ac:chgData name="Vishal" userId="d946d6e3-c83e-4270-8c3d-ed637590586c" providerId="ADAL" clId="{74F35260-F463-47A4-B742-131B4553020F}" dt="2023-08-24T04:18:21.759" v="1988" actId="478"/>
          <ac:cxnSpMkLst>
            <pc:docMk/>
            <pc:sldMk cId="1600939351" sldId="262"/>
            <ac:cxnSpMk id="18" creationId="{F1BB00A4-7BCE-8CB6-224C-752F1CD52AF7}"/>
          </ac:cxnSpMkLst>
        </pc:cxnChg>
        <pc:cxnChg chg="mod">
          <ac:chgData name="Vishal" userId="d946d6e3-c83e-4270-8c3d-ed637590586c" providerId="ADAL" clId="{74F35260-F463-47A4-B742-131B4553020F}" dt="2023-08-24T04:18:21.759" v="1988" actId="478"/>
          <ac:cxnSpMkLst>
            <pc:docMk/>
            <pc:sldMk cId="1600939351" sldId="262"/>
            <ac:cxnSpMk id="19" creationId="{C07C0FCA-DFAF-C2C3-53FE-56F305D6ECB9}"/>
          </ac:cxnSpMkLst>
        </pc:cxnChg>
        <pc:cxnChg chg="mod">
          <ac:chgData name="Vishal" userId="d946d6e3-c83e-4270-8c3d-ed637590586c" providerId="ADAL" clId="{74F35260-F463-47A4-B742-131B4553020F}" dt="2023-08-24T04:18:21.759" v="1988" actId="478"/>
          <ac:cxnSpMkLst>
            <pc:docMk/>
            <pc:sldMk cId="1600939351" sldId="262"/>
            <ac:cxnSpMk id="26" creationId="{09343375-53DD-4160-C849-C38651278883}"/>
          </ac:cxnSpMkLst>
        </pc:cxnChg>
      </pc:sldChg>
      <pc:sldChg chg="delSp modSp mod">
        <pc:chgData name="Vishal" userId="d946d6e3-c83e-4270-8c3d-ed637590586c" providerId="ADAL" clId="{74F35260-F463-47A4-B742-131B4553020F}" dt="2023-08-24T07:19:13.600" v="3563"/>
        <pc:sldMkLst>
          <pc:docMk/>
          <pc:sldMk cId="3405211093" sldId="263"/>
        </pc:sldMkLst>
        <pc:spChg chg="mod">
          <ac:chgData name="Vishal" userId="d946d6e3-c83e-4270-8c3d-ed637590586c" providerId="ADAL" clId="{74F35260-F463-47A4-B742-131B4553020F}" dt="2023-08-24T05:25:47.622" v="2606" actId="20577"/>
          <ac:spMkLst>
            <pc:docMk/>
            <pc:sldMk cId="3405211093" sldId="263"/>
            <ac:spMk id="3" creationId="{00000000-0000-0000-0000-000000000000}"/>
          </ac:spMkLst>
        </pc:spChg>
        <pc:spChg chg="mod">
          <ac:chgData name="Vishal" userId="d946d6e3-c83e-4270-8c3d-ed637590586c" providerId="ADAL" clId="{74F35260-F463-47A4-B742-131B4553020F}" dt="2023-08-23T15:06:19.810" v="579" actId="1036"/>
          <ac:spMkLst>
            <pc:docMk/>
            <pc:sldMk cId="3405211093" sldId="263"/>
            <ac:spMk id="7" creationId="{B34478AE-B4AC-0295-762B-3AB07B41F69D}"/>
          </ac:spMkLst>
        </pc:spChg>
        <pc:spChg chg="del mod">
          <ac:chgData name="Vishal" userId="d946d6e3-c83e-4270-8c3d-ed637590586c" providerId="ADAL" clId="{74F35260-F463-47A4-B742-131B4553020F}" dt="2023-08-23T15:03:26.252" v="509" actId="478"/>
          <ac:spMkLst>
            <pc:docMk/>
            <pc:sldMk cId="3405211093" sldId="263"/>
            <ac:spMk id="8" creationId="{C9597875-2407-B1BE-3D7A-3363CA8A9BAC}"/>
          </ac:spMkLst>
        </pc:spChg>
        <pc:spChg chg="mod">
          <ac:chgData name="Vishal" userId="d946d6e3-c83e-4270-8c3d-ed637590586c" providerId="ADAL" clId="{74F35260-F463-47A4-B742-131B4553020F}" dt="2023-08-23T15:06:25.925" v="586" actId="20577"/>
          <ac:spMkLst>
            <pc:docMk/>
            <pc:sldMk cId="3405211093" sldId="263"/>
            <ac:spMk id="9" creationId="{9388E32E-3140-E609-890C-32DE83685918}"/>
          </ac:spMkLst>
        </pc:spChg>
        <pc:spChg chg="mod">
          <ac:chgData name="Vishal" userId="d946d6e3-c83e-4270-8c3d-ed637590586c" providerId="ADAL" clId="{74F35260-F463-47A4-B742-131B4553020F}" dt="2023-08-24T02:55:15.143" v="1359" actId="20577"/>
          <ac:spMkLst>
            <pc:docMk/>
            <pc:sldMk cId="3405211093" sldId="263"/>
            <ac:spMk id="10" creationId="{341CCF57-2390-E4E5-19B4-E35004C58CE1}"/>
          </ac:spMkLst>
        </pc:spChg>
        <pc:spChg chg="mod">
          <ac:chgData name="Vishal" userId="d946d6e3-c83e-4270-8c3d-ed637590586c" providerId="ADAL" clId="{74F35260-F463-47A4-B742-131B4553020F}" dt="2023-08-24T07:19:13.600" v="3563"/>
          <ac:spMkLst>
            <pc:docMk/>
            <pc:sldMk cId="3405211093" sldId="263"/>
            <ac:spMk id="11" creationId="{BBD13CB9-4FEF-71F1-1544-9D3A0633B9E4}"/>
          </ac:spMkLst>
        </pc:spChg>
        <pc:spChg chg="mod">
          <ac:chgData name="Vishal" userId="d946d6e3-c83e-4270-8c3d-ed637590586c" providerId="ADAL" clId="{74F35260-F463-47A4-B742-131B4553020F}" dt="2023-08-24T02:55:40.036" v="1368" actId="20577"/>
          <ac:spMkLst>
            <pc:docMk/>
            <pc:sldMk cId="3405211093" sldId="263"/>
            <ac:spMk id="12" creationId="{1222C5C7-8335-4D75-1819-957A6C6F5091}"/>
          </ac:spMkLst>
        </pc:spChg>
        <pc:spChg chg="del mod">
          <ac:chgData name="Vishal" userId="d946d6e3-c83e-4270-8c3d-ed637590586c" providerId="ADAL" clId="{74F35260-F463-47A4-B742-131B4553020F}" dt="2023-08-23T15:03:26.252" v="509" actId="478"/>
          <ac:spMkLst>
            <pc:docMk/>
            <pc:sldMk cId="3405211093" sldId="263"/>
            <ac:spMk id="13" creationId="{8BFAB127-F82F-55E0-D74F-624621B8D158}"/>
          </ac:spMkLst>
        </pc:spChg>
        <pc:spChg chg="mod">
          <ac:chgData name="Vishal" userId="d946d6e3-c83e-4270-8c3d-ed637590586c" providerId="ADAL" clId="{74F35260-F463-47A4-B742-131B4553020F}" dt="2023-08-23T15:06:19.810" v="579" actId="1036"/>
          <ac:spMkLst>
            <pc:docMk/>
            <pc:sldMk cId="3405211093" sldId="263"/>
            <ac:spMk id="14" creationId="{38EBEC33-6B7F-67DC-F8E6-EE671C7A6AA2}"/>
          </ac:spMkLst>
        </pc:spChg>
        <pc:spChg chg="mod">
          <ac:chgData name="Vishal" userId="d946d6e3-c83e-4270-8c3d-ed637590586c" providerId="ADAL" clId="{74F35260-F463-47A4-B742-131B4553020F}" dt="2023-08-24T02:55:35.590" v="1367" actId="20577"/>
          <ac:spMkLst>
            <pc:docMk/>
            <pc:sldMk cId="3405211093" sldId="263"/>
            <ac:spMk id="15" creationId="{0C517CFF-7531-D35D-AB55-BE63ED605965}"/>
          </ac:spMkLst>
        </pc:spChg>
        <pc:spChg chg="mod">
          <ac:chgData name="Vishal" userId="d946d6e3-c83e-4270-8c3d-ed637590586c" providerId="ADAL" clId="{74F35260-F463-47A4-B742-131B4553020F}" dt="2023-08-23T15:06:19.810" v="579" actId="1036"/>
          <ac:spMkLst>
            <pc:docMk/>
            <pc:sldMk cId="3405211093" sldId="263"/>
            <ac:spMk id="16" creationId="{4FD1F723-7B82-8950-EE92-7B0534EDC500}"/>
          </ac:spMkLst>
        </pc:spChg>
        <pc:spChg chg="mod">
          <ac:chgData name="Vishal" userId="d946d6e3-c83e-4270-8c3d-ed637590586c" providerId="ADAL" clId="{74F35260-F463-47A4-B742-131B4553020F}" dt="2023-08-24T07:19:13.600" v="3563"/>
          <ac:spMkLst>
            <pc:docMk/>
            <pc:sldMk cId="3405211093" sldId="263"/>
            <ac:spMk id="17" creationId="{2CF3F654-7AAE-E834-48CF-1981B0EE366C}"/>
          </ac:spMkLst>
        </pc:spChg>
        <pc:grpChg chg="mod">
          <ac:chgData name="Vishal" userId="d946d6e3-c83e-4270-8c3d-ed637590586c" providerId="ADAL" clId="{74F35260-F463-47A4-B742-131B4553020F}" dt="2023-08-23T15:06:19.810" v="579" actId="1036"/>
          <ac:grpSpMkLst>
            <pc:docMk/>
            <pc:sldMk cId="3405211093" sldId="263"/>
            <ac:grpSpMk id="6" creationId="{AF1B238F-EEF8-EDC4-5C77-115CC2DFAC42}"/>
          </ac:grpSpMkLst>
        </pc:grpChg>
      </pc:sldChg>
      <pc:sldChg chg="modSp mod">
        <pc:chgData name="Vishal" userId="d946d6e3-c83e-4270-8c3d-ed637590586c" providerId="ADAL" clId="{74F35260-F463-47A4-B742-131B4553020F}" dt="2023-08-24T07:47:11.095" v="4591" actId="20577"/>
        <pc:sldMkLst>
          <pc:docMk/>
          <pc:sldMk cId="1913255396" sldId="264"/>
        </pc:sldMkLst>
        <pc:spChg chg="mod">
          <ac:chgData name="Vishal" userId="d946d6e3-c83e-4270-8c3d-ed637590586c" providerId="ADAL" clId="{74F35260-F463-47A4-B742-131B4553020F}" dt="2023-08-24T07:47:11.095" v="4591" actId="20577"/>
          <ac:spMkLst>
            <pc:docMk/>
            <pc:sldMk cId="1913255396" sldId="264"/>
            <ac:spMk id="4" creationId="{00000000-0000-0000-0000-000000000000}"/>
          </ac:spMkLst>
        </pc:spChg>
      </pc:sldChg>
      <pc:sldChg chg="modSp add del mod">
        <pc:chgData name="Vishal" userId="d946d6e3-c83e-4270-8c3d-ed637590586c" providerId="ADAL" clId="{74F35260-F463-47A4-B742-131B4553020F}" dt="2023-08-23T16:07:19.169" v="986" actId="47"/>
        <pc:sldMkLst>
          <pc:docMk/>
          <pc:sldMk cId="1561175774" sldId="265"/>
        </pc:sldMkLst>
        <pc:spChg chg="mod">
          <ac:chgData name="Vishal" userId="d946d6e3-c83e-4270-8c3d-ed637590586c" providerId="ADAL" clId="{74F35260-F463-47A4-B742-131B4553020F}" dt="2023-08-23T15:32:26.238" v="836" actId="14100"/>
          <ac:spMkLst>
            <pc:docMk/>
            <pc:sldMk cId="1561175774" sldId="265"/>
            <ac:spMk id="3" creationId="{00000000-0000-0000-0000-000000000000}"/>
          </ac:spMkLst>
        </pc:spChg>
      </pc:sldChg>
      <pc:sldChg chg="add del">
        <pc:chgData name="Vishal" userId="d946d6e3-c83e-4270-8c3d-ed637590586c" providerId="ADAL" clId="{74F35260-F463-47A4-B742-131B4553020F}" dt="2023-08-24T05:23:00.516" v="2444" actId="47"/>
        <pc:sldMkLst>
          <pc:docMk/>
          <pc:sldMk cId="2036275399" sldId="1180"/>
        </pc:sldMkLst>
      </pc:sldChg>
      <pc:sldChg chg="del">
        <pc:chgData name="Vishal" userId="d946d6e3-c83e-4270-8c3d-ed637590586c" providerId="ADAL" clId="{74F35260-F463-47A4-B742-131B4553020F}" dt="2023-08-23T14:56:12.301" v="276" actId="47"/>
        <pc:sldMkLst>
          <pc:docMk/>
          <pc:sldMk cId="1510096328" sldId="1205"/>
        </pc:sldMkLst>
      </pc:sldChg>
      <pc:sldChg chg="del">
        <pc:chgData name="Vishal" userId="d946d6e3-c83e-4270-8c3d-ed637590586c" providerId="ADAL" clId="{74F35260-F463-47A4-B742-131B4553020F}" dt="2023-08-23T14:56:11.035" v="274" actId="47"/>
        <pc:sldMkLst>
          <pc:docMk/>
          <pc:sldMk cId="1151193150" sldId="1206"/>
        </pc:sldMkLst>
      </pc:sldChg>
      <pc:sldChg chg="del">
        <pc:chgData name="Vishal" userId="d946d6e3-c83e-4270-8c3d-ed637590586c" providerId="ADAL" clId="{74F35260-F463-47A4-B742-131B4553020F}" dt="2023-08-23T14:56:11.576" v="275" actId="47"/>
        <pc:sldMkLst>
          <pc:docMk/>
          <pc:sldMk cId="446631294" sldId="1207"/>
        </pc:sldMkLst>
      </pc:sldChg>
      <pc:sldChg chg="modSp del mod">
        <pc:chgData name="Vishal" userId="d946d6e3-c83e-4270-8c3d-ed637590586c" providerId="ADAL" clId="{74F35260-F463-47A4-B742-131B4553020F}" dt="2023-08-24T02:58:53.567" v="1581" actId="47"/>
        <pc:sldMkLst>
          <pc:docMk/>
          <pc:sldMk cId="3569514146" sldId="1211"/>
        </pc:sldMkLst>
        <pc:spChg chg="mod">
          <ac:chgData name="Vishal" userId="d946d6e3-c83e-4270-8c3d-ed637590586c" providerId="ADAL" clId="{74F35260-F463-47A4-B742-131B4553020F}" dt="2023-08-23T16:06:49.563" v="983" actId="21"/>
          <ac:spMkLst>
            <pc:docMk/>
            <pc:sldMk cId="3569514146" sldId="1211"/>
            <ac:spMk id="3" creationId="{00000000-0000-0000-0000-000000000000}"/>
          </ac:spMkLst>
        </pc:spChg>
        <pc:spChg chg="mod">
          <ac:chgData name="Vishal" userId="d946d6e3-c83e-4270-8c3d-ed637590586c" providerId="ADAL" clId="{74F35260-F463-47A4-B742-131B4553020F}" dt="2023-08-23T16:18:10.484" v="987" actId="1076"/>
          <ac:spMkLst>
            <pc:docMk/>
            <pc:sldMk cId="3569514146" sldId="1211"/>
            <ac:spMk id="4" creationId="{00000000-0000-0000-0000-000000000000}"/>
          </ac:spMkLst>
        </pc:spChg>
      </pc:sldChg>
      <pc:sldChg chg="del">
        <pc:chgData name="Vishal" userId="d946d6e3-c83e-4270-8c3d-ed637590586c" providerId="ADAL" clId="{74F35260-F463-47A4-B742-131B4553020F}" dt="2023-08-24T05:18:12.910" v="2407" actId="47"/>
        <pc:sldMkLst>
          <pc:docMk/>
          <pc:sldMk cId="3921633478" sldId="1216"/>
        </pc:sldMkLst>
      </pc:sldChg>
      <pc:sldChg chg="del">
        <pc:chgData name="Vishal" userId="d946d6e3-c83e-4270-8c3d-ed637590586c" providerId="ADAL" clId="{74F35260-F463-47A4-B742-131B4553020F}" dt="2023-08-24T05:18:09.143" v="2406" actId="47"/>
        <pc:sldMkLst>
          <pc:docMk/>
          <pc:sldMk cId="1986700879" sldId="1217"/>
        </pc:sldMkLst>
      </pc:sldChg>
      <pc:sldChg chg="del">
        <pc:chgData name="Vishal" userId="d946d6e3-c83e-4270-8c3d-ed637590586c" providerId="ADAL" clId="{74F35260-F463-47A4-B742-131B4553020F}" dt="2023-08-24T05:18:08.661" v="2405" actId="47"/>
        <pc:sldMkLst>
          <pc:docMk/>
          <pc:sldMk cId="2499931458" sldId="1218"/>
        </pc:sldMkLst>
      </pc:sldChg>
      <pc:sldChg chg="del">
        <pc:chgData name="Vishal" userId="d946d6e3-c83e-4270-8c3d-ed637590586c" providerId="ADAL" clId="{74F35260-F463-47A4-B742-131B4553020F}" dt="2023-08-24T05:18:08.195" v="2404" actId="47"/>
        <pc:sldMkLst>
          <pc:docMk/>
          <pc:sldMk cId="2154148905" sldId="1219"/>
        </pc:sldMkLst>
      </pc:sldChg>
      <pc:sldChg chg="addSp delSp modSp add del mod setBg">
        <pc:chgData name="Vishal" userId="d946d6e3-c83e-4270-8c3d-ed637590586c" providerId="ADAL" clId="{74F35260-F463-47A4-B742-131B4553020F}" dt="2023-08-24T03:02:42.047" v="1582" actId="2696"/>
        <pc:sldMkLst>
          <pc:docMk/>
          <pc:sldMk cId="345928527" sldId="1220"/>
        </pc:sldMkLst>
        <pc:spChg chg="mod">
          <ac:chgData name="Vishal" userId="d946d6e3-c83e-4270-8c3d-ed637590586c" providerId="ADAL" clId="{74F35260-F463-47A4-B742-131B4553020F}" dt="2023-08-23T16:06:27.850" v="981" actId="1076"/>
          <ac:spMkLst>
            <pc:docMk/>
            <pc:sldMk cId="345928527" sldId="1220"/>
            <ac:spMk id="3" creationId="{00000000-0000-0000-0000-000000000000}"/>
          </ac:spMkLst>
        </pc:spChg>
        <pc:grpChg chg="del">
          <ac:chgData name="Vishal" userId="d946d6e3-c83e-4270-8c3d-ed637590586c" providerId="ADAL" clId="{74F35260-F463-47A4-B742-131B4553020F}" dt="2023-08-23T16:00:09.760" v="839" actId="478"/>
          <ac:grpSpMkLst>
            <pc:docMk/>
            <pc:sldMk cId="345928527" sldId="1220"/>
            <ac:grpSpMk id="4" creationId="{0B576CDE-A65F-4815-8CC5-51960B329FBF}"/>
          </ac:grpSpMkLst>
        </pc:grpChg>
        <pc:graphicFrameChg chg="add del mod modGraphic">
          <ac:chgData name="Vishal" userId="d946d6e3-c83e-4270-8c3d-ed637590586c" providerId="ADAL" clId="{74F35260-F463-47A4-B742-131B4553020F}" dt="2023-08-23T16:05:03.422" v="965" actId="478"/>
          <ac:graphicFrameMkLst>
            <pc:docMk/>
            <pc:sldMk cId="345928527" sldId="1220"/>
            <ac:graphicFrameMk id="6" creationId="{2200454E-3D7F-B481-E62C-C7E5E8A9CED7}"/>
          </ac:graphicFrameMkLst>
        </pc:graphicFrameChg>
        <pc:graphicFrameChg chg="add mod">
          <ac:chgData name="Vishal" userId="d946d6e3-c83e-4270-8c3d-ed637590586c" providerId="ADAL" clId="{74F35260-F463-47A4-B742-131B4553020F}" dt="2023-08-23T16:42:55.031" v="1153" actId="12100"/>
          <ac:graphicFrameMkLst>
            <pc:docMk/>
            <pc:sldMk cId="345928527" sldId="1220"/>
            <ac:graphicFrameMk id="7" creationId="{26232B17-B33D-B334-80C1-62E2579CA4D0}"/>
          </ac:graphicFrameMkLst>
        </pc:graphicFrameChg>
        <pc:graphicFrameChg chg="add mod">
          <ac:chgData name="Vishal" userId="d946d6e3-c83e-4270-8c3d-ed637590586c" providerId="ADAL" clId="{74F35260-F463-47A4-B742-131B4553020F}" dt="2023-08-23T16:43:01.029" v="1154" actId="12100"/>
          <ac:graphicFrameMkLst>
            <pc:docMk/>
            <pc:sldMk cId="345928527" sldId="1220"/>
            <ac:graphicFrameMk id="8" creationId="{E03002C5-83B6-5A83-65C8-D0D48F469EFC}"/>
          </ac:graphicFrameMkLst>
        </pc:graphicFrameChg>
      </pc:sldChg>
      <pc:sldChg chg="modSp add mod ord">
        <pc:chgData name="Vishal" userId="d946d6e3-c83e-4270-8c3d-ed637590586c" providerId="ADAL" clId="{74F35260-F463-47A4-B742-131B4553020F}" dt="2023-08-24T07:55:23.637" v="4803" actId="1036"/>
        <pc:sldMkLst>
          <pc:docMk/>
          <pc:sldMk cId="1767926344" sldId="1220"/>
        </pc:sldMkLst>
        <pc:spChg chg="mod">
          <ac:chgData name="Vishal" userId="d946d6e3-c83e-4270-8c3d-ed637590586c" providerId="ADAL" clId="{74F35260-F463-47A4-B742-131B4553020F}" dt="2023-08-24T05:21:21.546" v="2443" actId="14100"/>
          <ac:spMkLst>
            <pc:docMk/>
            <pc:sldMk cId="1767926344" sldId="1220"/>
            <ac:spMk id="3" creationId="{00000000-0000-0000-0000-000000000000}"/>
          </ac:spMkLst>
        </pc:spChg>
        <pc:graphicFrameChg chg="mod">
          <ac:chgData name="Vishal" userId="d946d6e3-c83e-4270-8c3d-ed637590586c" providerId="ADAL" clId="{74F35260-F463-47A4-B742-131B4553020F}" dt="2023-08-24T07:55:23.637" v="4803" actId="1036"/>
          <ac:graphicFrameMkLst>
            <pc:docMk/>
            <pc:sldMk cId="1767926344" sldId="1220"/>
            <ac:graphicFrameMk id="7" creationId="{26232B17-B33D-B334-80C1-62E2579CA4D0}"/>
          </ac:graphicFrameMkLst>
        </pc:graphicFrameChg>
        <pc:graphicFrameChg chg="mod">
          <ac:chgData name="Vishal" userId="d946d6e3-c83e-4270-8c3d-ed637590586c" providerId="ADAL" clId="{74F35260-F463-47A4-B742-131B4553020F}" dt="2023-08-24T07:53:31.165" v="4639"/>
          <ac:graphicFrameMkLst>
            <pc:docMk/>
            <pc:sldMk cId="1767926344" sldId="1220"/>
            <ac:graphicFrameMk id="8" creationId="{E03002C5-83B6-5A83-65C8-D0D48F469EFC}"/>
          </ac:graphicFrameMkLst>
        </pc:graphicFrameChg>
      </pc:sldChg>
      <pc:sldChg chg="addSp delSp modSp add mod setBg">
        <pc:chgData name="Vishal" userId="d946d6e3-c83e-4270-8c3d-ed637590586c" providerId="ADAL" clId="{74F35260-F463-47A4-B742-131B4553020F}" dt="2023-08-24T07:19:13.600" v="3563"/>
        <pc:sldMkLst>
          <pc:docMk/>
          <pc:sldMk cId="715978494" sldId="1221"/>
        </pc:sldMkLst>
        <pc:spChg chg="mod">
          <ac:chgData name="Vishal" userId="d946d6e3-c83e-4270-8c3d-ed637590586c" providerId="ADAL" clId="{74F35260-F463-47A4-B742-131B4553020F}" dt="2023-08-24T06:14:50.009" v="3243" actId="20577"/>
          <ac:spMkLst>
            <pc:docMk/>
            <pc:sldMk cId="715978494" sldId="1221"/>
            <ac:spMk id="3" creationId="{00000000-0000-0000-0000-000000000000}"/>
          </ac:spMkLst>
        </pc:spChg>
        <pc:spChg chg="add del mod">
          <ac:chgData name="Vishal" userId="d946d6e3-c83e-4270-8c3d-ed637590586c" providerId="ADAL" clId="{74F35260-F463-47A4-B742-131B4553020F}" dt="2023-08-24T02:56:41.978" v="1373"/>
          <ac:spMkLst>
            <pc:docMk/>
            <pc:sldMk cId="715978494" sldId="1221"/>
            <ac:spMk id="4" creationId="{94FC26ED-59A3-8133-0FD9-D31AEB8124CF}"/>
          </ac:spMkLst>
        </pc:spChg>
        <pc:spChg chg="add mod">
          <ac:chgData name="Vishal" userId="d946d6e3-c83e-4270-8c3d-ed637590586c" providerId="ADAL" clId="{74F35260-F463-47A4-B742-131B4553020F}" dt="2023-08-24T07:19:13.600" v="3563"/>
          <ac:spMkLst>
            <pc:docMk/>
            <pc:sldMk cId="715978494" sldId="1221"/>
            <ac:spMk id="8" creationId="{C5CF98AD-3892-87DC-2E15-709519961CCB}"/>
          </ac:spMkLst>
        </pc:spChg>
        <pc:grpChg chg="del">
          <ac:chgData name="Vishal" userId="d946d6e3-c83e-4270-8c3d-ed637590586c" providerId="ADAL" clId="{74F35260-F463-47A4-B742-131B4553020F}" dt="2023-08-24T02:56:37.699" v="1369" actId="478"/>
          <ac:grpSpMkLst>
            <pc:docMk/>
            <pc:sldMk cId="715978494" sldId="1221"/>
            <ac:grpSpMk id="6" creationId="{AF1B238F-EEF8-EDC4-5C77-115CC2DFAC42}"/>
          </ac:grpSpMkLst>
        </pc:grpChg>
      </pc:sldChg>
      <pc:sldChg chg="addSp delSp modSp add mod">
        <pc:chgData name="Vishal" userId="d946d6e3-c83e-4270-8c3d-ed637590586c" providerId="ADAL" clId="{74F35260-F463-47A4-B742-131B4553020F}" dt="2023-08-24T07:51:28.084" v="4602" actId="207"/>
        <pc:sldMkLst>
          <pc:docMk/>
          <pc:sldMk cId="1250901215" sldId="1222"/>
        </pc:sldMkLst>
        <pc:spChg chg="mod">
          <ac:chgData name="Vishal" userId="d946d6e3-c83e-4270-8c3d-ed637590586c" providerId="ADAL" clId="{74F35260-F463-47A4-B742-131B4553020F}" dt="2023-08-24T03:05:25.067" v="1656" actId="20577"/>
          <ac:spMkLst>
            <pc:docMk/>
            <pc:sldMk cId="1250901215" sldId="1222"/>
            <ac:spMk id="3" creationId="{00000000-0000-0000-0000-000000000000}"/>
          </ac:spMkLst>
        </pc:spChg>
        <pc:grpChg chg="del">
          <ac:chgData name="Vishal" userId="d946d6e3-c83e-4270-8c3d-ed637590586c" providerId="ADAL" clId="{74F35260-F463-47A4-B742-131B4553020F}" dt="2023-08-23T16:36:15.646" v="992" actId="478"/>
          <ac:grpSpMkLst>
            <pc:docMk/>
            <pc:sldMk cId="1250901215" sldId="1222"/>
            <ac:grpSpMk id="6" creationId="{AF1B238F-EEF8-EDC4-5C77-115CC2DFAC42}"/>
          </ac:grpSpMkLst>
        </pc:grpChg>
        <pc:graphicFrameChg chg="add del mod modGraphic">
          <ac:chgData name="Vishal" userId="d946d6e3-c83e-4270-8c3d-ed637590586c" providerId="ADAL" clId="{74F35260-F463-47A4-B742-131B4553020F}" dt="2023-08-24T07:51:28.084" v="4602" actId="207"/>
          <ac:graphicFrameMkLst>
            <pc:docMk/>
            <pc:sldMk cId="1250901215" sldId="1222"/>
            <ac:graphicFrameMk id="4" creationId="{5AC47945-36B0-FF2E-2DBF-9836CC36BA6B}"/>
          </ac:graphicFrameMkLst>
        </pc:graphicFrameChg>
      </pc:sldChg>
      <pc:sldChg chg="add del setBg">
        <pc:chgData name="Vishal" userId="d946d6e3-c83e-4270-8c3d-ed637590586c" providerId="ADAL" clId="{74F35260-F463-47A4-B742-131B4553020F}" dt="2023-08-23T16:36:12.677" v="990"/>
        <pc:sldMkLst>
          <pc:docMk/>
          <pc:sldMk cId="3234927727" sldId="1222"/>
        </pc:sldMkLst>
      </pc:sldChg>
      <pc:sldChg chg="add del setBg">
        <pc:chgData name="Vishal" userId="d946d6e3-c83e-4270-8c3d-ed637590586c" providerId="ADAL" clId="{74F35260-F463-47A4-B742-131B4553020F}" dt="2023-08-23T16:39:27.300" v="1059"/>
        <pc:sldMkLst>
          <pc:docMk/>
          <pc:sldMk cId="2670550351" sldId="1223"/>
        </pc:sldMkLst>
      </pc:sldChg>
      <pc:sldChg chg="modSp add mod">
        <pc:chgData name="Vishal" userId="d946d6e3-c83e-4270-8c3d-ed637590586c" providerId="ADAL" clId="{74F35260-F463-47A4-B742-131B4553020F}" dt="2023-08-24T07:51:41.347" v="4604" actId="207"/>
        <pc:sldMkLst>
          <pc:docMk/>
          <pc:sldMk cId="2881591847" sldId="1223"/>
        </pc:sldMkLst>
        <pc:spChg chg="mod">
          <ac:chgData name="Vishal" userId="d946d6e3-c83e-4270-8c3d-ed637590586c" providerId="ADAL" clId="{74F35260-F463-47A4-B742-131B4553020F}" dt="2023-08-24T03:05:45.806" v="1666" actId="14100"/>
          <ac:spMkLst>
            <pc:docMk/>
            <pc:sldMk cId="2881591847" sldId="1223"/>
            <ac:spMk id="3" creationId="{00000000-0000-0000-0000-000000000000}"/>
          </ac:spMkLst>
        </pc:spChg>
        <pc:graphicFrameChg chg="mod modGraphic">
          <ac:chgData name="Vishal" userId="d946d6e3-c83e-4270-8c3d-ed637590586c" providerId="ADAL" clId="{74F35260-F463-47A4-B742-131B4553020F}" dt="2023-08-24T07:51:41.347" v="4604" actId="207"/>
          <ac:graphicFrameMkLst>
            <pc:docMk/>
            <pc:sldMk cId="2881591847" sldId="1223"/>
            <ac:graphicFrameMk id="4" creationId="{5AC47945-36B0-FF2E-2DBF-9836CC36BA6B}"/>
          </ac:graphicFrameMkLst>
        </pc:graphicFrameChg>
      </pc:sldChg>
      <pc:sldChg chg="add del setBg">
        <pc:chgData name="Vishal" userId="d946d6e3-c83e-4270-8c3d-ed637590586c" providerId="ADAL" clId="{74F35260-F463-47A4-B742-131B4553020F}" dt="2023-08-23T16:39:32.306" v="1062"/>
        <pc:sldMkLst>
          <pc:docMk/>
          <pc:sldMk cId="2419812255" sldId="1224"/>
        </pc:sldMkLst>
      </pc:sldChg>
      <pc:sldChg chg="addSp delSp modSp add mod">
        <pc:chgData name="Vishal" userId="d946d6e3-c83e-4270-8c3d-ed637590586c" providerId="ADAL" clId="{74F35260-F463-47A4-B742-131B4553020F}" dt="2023-08-24T07:51:49.479" v="4606" actId="207"/>
        <pc:sldMkLst>
          <pc:docMk/>
          <pc:sldMk cId="3373354168" sldId="1224"/>
        </pc:sldMkLst>
        <pc:spChg chg="del mod">
          <ac:chgData name="Vishal" userId="d946d6e3-c83e-4270-8c3d-ed637590586c" providerId="ADAL" clId="{74F35260-F463-47A4-B742-131B4553020F}" dt="2023-08-24T03:05:52.346" v="1668" actId="478"/>
          <ac:spMkLst>
            <pc:docMk/>
            <pc:sldMk cId="3373354168" sldId="1224"/>
            <ac:spMk id="3" creationId="{00000000-0000-0000-0000-000000000000}"/>
          </ac:spMkLst>
        </pc:spChg>
        <pc:spChg chg="add mod">
          <ac:chgData name="Vishal" userId="d946d6e3-c83e-4270-8c3d-ed637590586c" providerId="ADAL" clId="{74F35260-F463-47A4-B742-131B4553020F}" dt="2023-08-24T03:05:52.751" v="1669"/>
          <ac:spMkLst>
            <pc:docMk/>
            <pc:sldMk cId="3373354168" sldId="1224"/>
            <ac:spMk id="6" creationId="{3089BE4A-5BA0-6481-6508-34E44F41FFD3}"/>
          </ac:spMkLst>
        </pc:spChg>
        <pc:graphicFrameChg chg="mod modGraphic">
          <ac:chgData name="Vishal" userId="d946d6e3-c83e-4270-8c3d-ed637590586c" providerId="ADAL" clId="{74F35260-F463-47A4-B742-131B4553020F}" dt="2023-08-24T07:51:49.479" v="4606" actId="207"/>
          <ac:graphicFrameMkLst>
            <pc:docMk/>
            <pc:sldMk cId="3373354168" sldId="1224"/>
            <ac:graphicFrameMk id="4" creationId="{5AC47945-36B0-FF2E-2DBF-9836CC36BA6B}"/>
          </ac:graphicFrameMkLst>
        </pc:graphicFrameChg>
      </pc:sldChg>
      <pc:sldChg chg="add del setBg">
        <pc:chgData name="Vishal" userId="d946d6e3-c83e-4270-8c3d-ed637590586c" providerId="ADAL" clId="{74F35260-F463-47A4-B742-131B4553020F}" dt="2023-08-24T05:23:05.529" v="2445" actId="47"/>
        <pc:sldMkLst>
          <pc:docMk/>
          <pc:sldMk cId="2860517328" sldId="1225"/>
        </pc:sldMkLst>
      </pc:sldChg>
      <pc:sldChg chg="delSp modSp add mod">
        <pc:chgData name="Vishal" userId="d946d6e3-c83e-4270-8c3d-ed637590586c" providerId="ADAL" clId="{74F35260-F463-47A4-B742-131B4553020F}" dt="2023-08-24T05:24:55.327" v="2541" actId="20577"/>
        <pc:sldMkLst>
          <pc:docMk/>
          <pc:sldMk cId="2939801258" sldId="1225"/>
        </pc:sldMkLst>
        <pc:spChg chg="mod">
          <ac:chgData name="Vishal" userId="d946d6e3-c83e-4270-8c3d-ed637590586c" providerId="ADAL" clId="{74F35260-F463-47A4-B742-131B4553020F}" dt="2023-08-24T05:24:55.327" v="2541" actId="20577"/>
          <ac:spMkLst>
            <pc:docMk/>
            <pc:sldMk cId="2939801258" sldId="1225"/>
            <ac:spMk id="3" creationId="{00000000-0000-0000-0000-000000000000}"/>
          </ac:spMkLst>
        </pc:spChg>
        <pc:graphicFrameChg chg="del">
          <ac:chgData name="Vishal" userId="d946d6e3-c83e-4270-8c3d-ed637590586c" providerId="ADAL" clId="{74F35260-F463-47A4-B742-131B4553020F}" dt="2023-08-24T05:24:08.820" v="2461" actId="478"/>
          <ac:graphicFrameMkLst>
            <pc:docMk/>
            <pc:sldMk cId="2939801258" sldId="1225"/>
            <ac:graphicFrameMk id="4" creationId="{5AC47945-36B0-FF2E-2DBF-9836CC36BA6B}"/>
          </ac:graphicFrameMkLst>
        </pc:graphicFrameChg>
      </pc:sldChg>
      <pc:sldChg chg="add del setBg">
        <pc:chgData name="Vishal" userId="d946d6e3-c83e-4270-8c3d-ed637590586c" providerId="ADAL" clId="{74F35260-F463-47A4-B742-131B4553020F}" dt="2023-08-24T05:24:04.403" v="2459"/>
        <pc:sldMkLst>
          <pc:docMk/>
          <pc:sldMk cId="3680154773" sldId="1225"/>
        </pc:sldMkLst>
      </pc:sldChg>
      <pc:sldChg chg="modSp add mod">
        <pc:chgData name="Vishal" userId="d946d6e3-c83e-4270-8c3d-ed637590586c" providerId="ADAL" clId="{74F35260-F463-47A4-B742-131B4553020F}" dt="2023-08-24T05:25:26.462" v="2600" actId="20577"/>
        <pc:sldMkLst>
          <pc:docMk/>
          <pc:sldMk cId="1844978407" sldId="1226"/>
        </pc:sldMkLst>
        <pc:spChg chg="mod">
          <ac:chgData name="Vishal" userId="d946d6e3-c83e-4270-8c3d-ed637590586c" providerId="ADAL" clId="{74F35260-F463-47A4-B742-131B4553020F}" dt="2023-08-24T05:25:26.462" v="2600" actId="20577"/>
          <ac:spMkLst>
            <pc:docMk/>
            <pc:sldMk cId="1844978407" sldId="1226"/>
            <ac:spMk id="3" creationId="{00000000-0000-0000-0000-000000000000}"/>
          </ac:spMkLst>
        </pc:spChg>
      </pc:sldChg>
      <pc:sldChg chg="add del setBg">
        <pc:chgData name="Vishal" userId="d946d6e3-c83e-4270-8c3d-ed637590586c" providerId="ADAL" clId="{74F35260-F463-47A4-B742-131B4553020F}" dt="2023-08-24T05:25:11.722" v="2543"/>
        <pc:sldMkLst>
          <pc:docMk/>
          <pc:sldMk cId="2339106260" sldId="1226"/>
        </pc:sldMkLst>
      </pc:sldChg>
      <pc:sldChg chg="add del setBg">
        <pc:chgData name="Vishal" userId="d946d6e3-c83e-4270-8c3d-ed637590586c" providerId="ADAL" clId="{74F35260-F463-47A4-B742-131B4553020F}" dt="2023-08-24T06:04:23.566" v="2632"/>
        <pc:sldMkLst>
          <pc:docMk/>
          <pc:sldMk cId="315340804" sldId="1227"/>
        </pc:sldMkLst>
      </pc:sldChg>
      <pc:sldChg chg="add del setBg">
        <pc:chgData name="Vishal" userId="d946d6e3-c83e-4270-8c3d-ed637590586c" providerId="ADAL" clId="{74F35260-F463-47A4-B742-131B4553020F}" dt="2023-08-24T06:04:17.590" v="2630"/>
        <pc:sldMkLst>
          <pc:docMk/>
          <pc:sldMk cId="338127756" sldId="1227"/>
        </pc:sldMkLst>
      </pc:sldChg>
      <pc:sldChg chg="addSp modSp add mod">
        <pc:chgData name="Vishal" userId="d946d6e3-c83e-4270-8c3d-ed637590586c" providerId="ADAL" clId="{74F35260-F463-47A4-B742-131B4553020F}" dt="2023-08-24T07:19:13.600" v="3563"/>
        <pc:sldMkLst>
          <pc:docMk/>
          <pc:sldMk cId="2885885565" sldId="1227"/>
        </pc:sldMkLst>
        <pc:spChg chg="mod">
          <ac:chgData name="Vishal" userId="d946d6e3-c83e-4270-8c3d-ed637590586c" providerId="ADAL" clId="{74F35260-F463-47A4-B742-131B4553020F}" dt="2023-08-24T06:04:29.192" v="2635" actId="20577"/>
          <ac:spMkLst>
            <pc:docMk/>
            <pc:sldMk cId="2885885565" sldId="1227"/>
            <ac:spMk id="3" creationId="{00000000-0000-0000-0000-000000000000}"/>
          </ac:spMkLst>
        </pc:spChg>
        <pc:spChg chg="mod">
          <ac:chgData name="Vishal" userId="d946d6e3-c83e-4270-8c3d-ed637590586c" providerId="ADAL" clId="{74F35260-F463-47A4-B742-131B4553020F}" dt="2023-08-24T06:13:22.119" v="3234" actId="207"/>
          <ac:spMkLst>
            <pc:docMk/>
            <pc:sldMk cId="2885885565" sldId="1227"/>
            <ac:spMk id="6" creationId="{16548638-81D2-10D5-708A-11A66102E0BA}"/>
          </ac:spMkLst>
        </pc:spChg>
        <pc:spChg chg="mod">
          <ac:chgData name="Vishal" userId="d946d6e3-c83e-4270-8c3d-ed637590586c" providerId="ADAL" clId="{74F35260-F463-47A4-B742-131B4553020F}" dt="2023-08-24T06:13:41.799" v="3236" actId="208"/>
          <ac:spMkLst>
            <pc:docMk/>
            <pc:sldMk cId="2885885565" sldId="1227"/>
            <ac:spMk id="7" creationId="{6BD94D3F-52E3-7464-8D04-241D93731CF6}"/>
          </ac:spMkLst>
        </pc:spChg>
        <pc:spChg chg="mod">
          <ac:chgData name="Vishal" userId="d946d6e3-c83e-4270-8c3d-ed637590586c" providerId="ADAL" clId="{74F35260-F463-47A4-B742-131B4553020F}" dt="2023-08-24T07:19:13.600" v="3563"/>
          <ac:spMkLst>
            <pc:docMk/>
            <pc:sldMk cId="2885885565" sldId="1227"/>
            <ac:spMk id="8" creationId="{AE5C882B-78C7-2CA4-BA79-EA1C59308F79}"/>
          </ac:spMkLst>
        </pc:spChg>
        <pc:spChg chg="mod">
          <ac:chgData name="Vishal" userId="d946d6e3-c83e-4270-8c3d-ed637590586c" providerId="ADAL" clId="{74F35260-F463-47A4-B742-131B4553020F}" dt="2023-08-24T07:19:13.600" v="3563"/>
          <ac:spMkLst>
            <pc:docMk/>
            <pc:sldMk cId="2885885565" sldId="1227"/>
            <ac:spMk id="9" creationId="{E3119B64-FFA2-40FB-575D-52C9FE32208F}"/>
          </ac:spMkLst>
        </pc:spChg>
        <pc:spChg chg="mod">
          <ac:chgData name="Vishal" userId="d946d6e3-c83e-4270-8c3d-ed637590586c" providerId="ADAL" clId="{74F35260-F463-47A4-B742-131B4553020F}" dt="2023-08-24T06:17:20.419" v="3333" actId="20577"/>
          <ac:spMkLst>
            <pc:docMk/>
            <pc:sldMk cId="2885885565" sldId="1227"/>
            <ac:spMk id="10" creationId="{FCCEC45D-F3A6-7E54-5EA9-82EAEE556CD2}"/>
          </ac:spMkLst>
        </pc:spChg>
        <pc:spChg chg="mod">
          <ac:chgData name="Vishal" userId="d946d6e3-c83e-4270-8c3d-ed637590586c" providerId="ADAL" clId="{74F35260-F463-47A4-B742-131B4553020F}" dt="2023-08-24T06:17:13.637" v="3322" actId="20577"/>
          <ac:spMkLst>
            <pc:docMk/>
            <pc:sldMk cId="2885885565" sldId="1227"/>
            <ac:spMk id="11" creationId="{3FEC657A-3821-4B4B-C969-82F8371A1F65}"/>
          </ac:spMkLst>
        </pc:spChg>
        <pc:spChg chg="mod">
          <ac:chgData name="Vishal" userId="d946d6e3-c83e-4270-8c3d-ed637590586c" providerId="ADAL" clId="{74F35260-F463-47A4-B742-131B4553020F}" dt="2023-08-24T06:18:00.930" v="3334" actId="114"/>
          <ac:spMkLst>
            <pc:docMk/>
            <pc:sldMk cId="2885885565" sldId="1227"/>
            <ac:spMk id="12" creationId="{60EDA2DA-FC10-10B5-F2EC-32267346C364}"/>
          </ac:spMkLst>
        </pc:spChg>
        <pc:spChg chg="mod">
          <ac:chgData name="Vishal" userId="d946d6e3-c83e-4270-8c3d-ed637590586c" providerId="ADAL" clId="{74F35260-F463-47A4-B742-131B4553020F}" dt="2023-08-24T06:13:41.799" v="3236" actId="208"/>
          <ac:spMkLst>
            <pc:docMk/>
            <pc:sldMk cId="2885885565" sldId="1227"/>
            <ac:spMk id="13" creationId="{0CAF9680-1FC0-7F1D-52AE-3B618C13852B}"/>
          </ac:spMkLst>
        </pc:spChg>
        <pc:spChg chg="mod">
          <ac:chgData name="Vishal" userId="d946d6e3-c83e-4270-8c3d-ed637590586c" providerId="ADAL" clId="{74F35260-F463-47A4-B742-131B4553020F}" dt="2023-08-24T06:13:41.799" v="3236" actId="208"/>
          <ac:spMkLst>
            <pc:docMk/>
            <pc:sldMk cId="2885885565" sldId="1227"/>
            <ac:spMk id="14" creationId="{A0ED07D8-2DAA-043A-C63C-D6161D0D3DD4}"/>
          </ac:spMkLst>
        </pc:spChg>
        <pc:spChg chg="add mod">
          <ac:chgData name="Vishal" userId="d946d6e3-c83e-4270-8c3d-ed637590586c" providerId="ADAL" clId="{74F35260-F463-47A4-B742-131B4553020F}" dt="2023-08-24T06:17:03.328" v="3312" actId="1036"/>
          <ac:spMkLst>
            <pc:docMk/>
            <pc:sldMk cId="2885885565" sldId="1227"/>
            <ac:spMk id="15" creationId="{B8BC3520-FA1A-DFE3-0320-ABDE49C91E7D}"/>
          </ac:spMkLst>
        </pc:spChg>
        <pc:spChg chg="add mod">
          <ac:chgData name="Vishal" userId="d946d6e3-c83e-4270-8c3d-ed637590586c" providerId="ADAL" clId="{74F35260-F463-47A4-B742-131B4553020F}" dt="2023-08-24T06:08:28.324" v="2898" actId="1035"/>
          <ac:spMkLst>
            <pc:docMk/>
            <pc:sldMk cId="2885885565" sldId="1227"/>
            <ac:spMk id="18" creationId="{0433F413-A20D-1E4B-19EF-0D2882305E67}"/>
          </ac:spMkLst>
        </pc:spChg>
        <pc:spChg chg="add mod">
          <ac:chgData name="Vishal" userId="d946d6e3-c83e-4270-8c3d-ed637590586c" providerId="ADAL" clId="{74F35260-F463-47A4-B742-131B4553020F}" dt="2023-08-24T06:08:35.357" v="2934" actId="1035"/>
          <ac:spMkLst>
            <pc:docMk/>
            <pc:sldMk cId="2885885565" sldId="1227"/>
            <ac:spMk id="19" creationId="{4D10839D-7697-1F0F-BF03-2955E41EA4BC}"/>
          </ac:spMkLst>
        </pc:spChg>
        <pc:spChg chg="add mod">
          <ac:chgData name="Vishal" userId="d946d6e3-c83e-4270-8c3d-ed637590586c" providerId="ADAL" clId="{74F35260-F463-47A4-B742-131B4553020F}" dt="2023-08-24T06:08:45.766" v="3016" actId="20577"/>
          <ac:spMkLst>
            <pc:docMk/>
            <pc:sldMk cId="2885885565" sldId="1227"/>
            <ac:spMk id="20" creationId="{1F213485-BE04-63C5-BBC9-0E50B9B44D9F}"/>
          </ac:spMkLst>
        </pc:spChg>
        <pc:spChg chg="add mod">
          <ac:chgData name="Vishal" userId="d946d6e3-c83e-4270-8c3d-ed637590586c" providerId="ADAL" clId="{74F35260-F463-47A4-B742-131B4553020F}" dt="2023-08-24T06:08:47.338" v="3017" actId="571"/>
          <ac:spMkLst>
            <pc:docMk/>
            <pc:sldMk cId="2885885565" sldId="1227"/>
            <ac:spMk id="21" creationId="{E7B98CDC-BF1C-CE69-12AA-0D0FDAAF855A}"/>
          </ac:spMkLst>
        </pc:spChg>
        <pc:spChg chg="add mod">
          <ac:chgData name="Vishal" userId="d946d6e3-c83e-4270-8c3d-ed637590586c" providerId="ADAL" clId="{74F35260-F463-47A4-B742-131B4553020F}" dt="2023-08-24T06:08:56.615" v="3165" actId="1036"/>
          <ac:spMkLst>
            <pc:docMk/>
            <pc:sldMk cId="2885885565" sldId="1227"/>
            <ac:spMk id="22" creationId="{65C74DCC-DC94-753F-23D7-2779A833F4F4}"/>
          </ac:spMkLst>
        </pc:spChg>
        <pc:grpChg chg="add mod">
          <ac:chgData name="Vishal" userId="d946d6e3-c83e-4270-8c3d-ed637590586c" providerId="ADAL" clId="{74F35260-F463-47A4-B742-131B4553020F}" dt="2023-08-24T06:16:01.498" v="3291" actId="1035"/>
          <ac:grpSpMkLst>
            <pc:docMk/>
            <pc:sldMk cId="2885885565" sldId="1227"/>
            <ac:grpSpMk id="4" creationId="{11B60A5F-44D8-845F-C3F4-C701A8662ED8}"/>
          </ac:grpSpMkLst>
        </pc:grpChg>
        <pc:cxnChg chg="add mod">
          <ac:chgData name="Vishal" userId="d946d6e3-c83e-4270-8c3d-ed637590586c" providerId="ADAL" clId="{74F35260-F463-47A4-B742-131B4553020F}" dt="2023-08-24T06:16:15.537" v="3296" actId="1035"/>
          <ac:cxnSpMkLst>
            <pc:docMk/>
            <pc:sldMk cId="2885885565" sldId="1227"/>
            <ac:cxnSpMk id="16" creationId="{C1FE9724-9B99-8CA1-A4A6-55DA5ECA80E8}"/>
          </ac:cxnSpMkLst>
        </pc:cxnChg>
        <pc:cxnChg chg="add mod">
          <ac:chgData name="Vishal" userId="d946d6e3-c83e-4270-8c3d-ed637590586c" providerId="ADAL" clId="{74F35260-F463-47A4-B742-131B4553020F}" dt="2023-08-24T06:14:29.414" v="3242" actId="1037"/>
          <ac:cxnSpMkLst>
            <pc:docMk/>
            <pc:sldMk cId="2885885565" sldId="1227"/>
            <ac:cxnSpMk id="17" creationId="{C2FE323E-0C3A-F846-73EF-16F5D69CA940}"/>
          </ac:cxnSpMkLst>
        </pc:cxnChg>
      </pc:sldChg>
      <pc:sldChg chg="modSp add mod">
        <pc:chgData name="Vishal" userId="d946d6e3-c83e-4270-8c3d-ed637590586c" providerId="ADAL" clId="{74F35260-F463-47A4-B742-131B4553020F}" dt="2023-08-24T07:22:27.449" v="3608" actId="255"/>
        <pc:sldMkLst>
          <pc:docMk/>
          <pc:sldMk cId="3449390492" sldId="1228"/>
        </pc:sldMkLst>
        <pc:spChg chg="mod">
          <ac:chgData name="Vishal" userId="d946d6e3-c83e-4270-8c3d-ed637590586c" providerId="ADAL" clId="{74F35260-F463-47A4-B742-131B4553020F}" dt="2023-08-24T07:22:27.449" v="3608" actId="255"/>
          <ac:spMkLst>
            <pc:docMk/>
            <pc:sldMk cId="3449390492" sldId="1228"/>
            <ac:spMk id="3" creationId="{00000000-0000-0000-0000-000000000000}"/>
          </ac:spMkLst>
        </pc:spChg>
        <pc:spChg chg="mod">
          <ac:chgData name="Vishal" userId="d946d6e3-c83e-4270-8c3d-ed637590586c" providerId="ADAL" clId="{74F35260-F463-47A4-B742-131B4553020F}" dt="2023-08-24T07:19:13.600" v="3563"/>
          <ac:spMkLst>
            <pc:docMk/>
            <pc:sldMk cId="3449390492" sldId="1228"/>
            <ac:spMk id="8" creationId="{C5CF98AD-3892-87DC-2E15-709519961CCB}"/>
          </ac:spMkLst>
        </pc:spChg>
      </pc:sldChg>
      <pc:sldChg chg="addSp delSp modSp add mod">
        <pc:chgData name="Vishal" userId="d946d6e3-c83e-4270-8c3d-ed637590586c" providerId="ADAL" clId="{74F35260-F463-47A4-B742-131B4553020F}" dt="2023-08-24T07:21:35.276" v="3585" actId="14100"/>
        <pc:sldMkLst>
          <pc:docMk/>
          <pc:sldMk cId="1639003218" sldId="1229"/>
        </pc:sldMkLst>
        <pc:spChg chg="mod">
          <ac:chgData name="Vishal" userId="d946d6e3-c83e-4270-8c3d-ed637590586c" providerId="ADAL" clId="{74F35260-F463-47A4-B742-131B4553020F}" dt="2023-08-24T07:19:13.600" v="3563"/>
          <ac:spMkLst>
            <pc:docMk/>
            <pc:sldMk cId="1639003218" sldId="1229"/>
            <ac:spMk id="3" creationId="{00000000-0000-0000-0000-000000000000}"/>
          </ac:spMkLst>
        </pc:spChg>
        <pc:spChg chg="mod">
          <ac:chgData name="Vishal" userId="d946d6e3-c83e-4270-8c3d-ed637590586c" providerId="ADAL" clId="{74F35260-F463-47A4-B742-131B4553020F}" dt="2023-08-24T07:21:22.245" v="3582" actId="255"/>
          <ac:spMkLst>
            <pc:docMk/>
            <pc:sldMk cId="1639003218" sldId="1229"/>
            <ac:spMk id="6" creationId="{AF073337-0D78-26DE-0115-EE61A5C13181}"/>
          </ac:spMkLst>
        </pc:spChg>
        <pc:spChg chg="mod">
          <ac:chgData name="Vishal" userId="d946d6e3-c83e-4270-8c3d-ed637590586c" providerId="ADAL" clId="{74F35260-F463-47A4-B742-131B4553020F}" dt="2023-08-24T07:21:22.245" v="3582" actId="255"/>
          <ac:spMkLst>
            <pc:docMk/>
            <pc:sldMk cId="1639003218" sldId="1229"/>
            <ac:spMk id="7" creationId="{D2874640-782B-656C-0833-34693801FFA5}"/>
          </ac:spMkLst>
        </pc:spChg>
        <pc:spChg chg="del">
          <ac:chgData name="Vishal" userId="d946d6e3-c83e-4270-8c3d-ed637590586c" providerId="ADAL" clId="{74F35260-F463-47A4-B742-131B4553020F}" dt="2023-08-24T07:18:15.591" v="3525" actId="478"/>
          <ac:spMkLst>
            <pc:docMk/>
            <pc:sldMk cId="1639003218" sldId="1229"/>
            <ac:spMk id="8" creationId="{C5CF98AD-3892-87DC-2E15-709519961CCB}"/>
          </ac:spMkLst>
        </pc:spChg>
        <pc:spChg chg="mod">
          <ac:chgData name="Vishal" userId="d946d6e3-c83e-4270-8c3d-ed637590586c" providerId="ADAL" clId="{74F35260-F463-47A4-B742-131B4553020F}" dt="2023-08-24T07:21:22.245" v="3582" actId="255"/>
          <ac:spMkLst>
            <pc:docMk/>
            <pc:sldMk cId="1639003218" sldId="1229"/>
            <ac:spMk id="9" creationId="{8139AB95-9B3B-4238-1C82-14036A0C23A2}"/>
          </ac:spMkLst>
        </pc:spChg>
        <pc:spChg chg="mod">
          <ac:chgData name="Vishal" userId="d946d6e3-c83e-4270-8c3d-ed637590586c" providerId="ADAL" clId="{74F35260-F463-47A4-B742-131B4553020F}" dt="2023-08-24T07:21:22.245" v="3582" actId="255"/>
          <ac:spMkLst>
            <pc:docMk/>
            <pc:sldMk cId="1639003218" sldId="1229"/>
            <ac:spMk id="10" creationId="{F135127E-633E-133F-08C5-48F2C14D4D0B}"/>
          </ac:spMkLst>
        </pc:spChg>
        <pc:spChg chg="mod">
          <ac:chgData name="Vishal" userId="d946d6e3-c83e-4270-8c3d-ed637590586c" providerId="ADAL" clId="{74F35260-F463-47A4-B742-131B4553020F}" dt="2023-08-24T07:21:22.245" v="3582" actId="255"/>
          <ac:spMkLst>
            <pc:docMk/>
            <pc:sldMk cId="1639003218" sldId="1229"/>
            <ac:spMk id="11" creationId="{479144AA-F3DE-F7F1-5216-7CE8E89678BE}"/>
          </ac:spMkLst>
        </pc:spChg>
        <pc:spChg chg="mod">
          <ac:chgData name="Vishal" userId="d946d6e3-c83e-4270-8c3d-ed637590586c" providerId="ADAL" clId="{74F35260-F463-47A4-B742-131B4553020F}" dt="2023-08-24T07:21:22.245" v="3582" actId="255"/>
          <ac:spMkLst>
            <pc:docMk/>
            <pc:sldMk cId="1639003218" sldId="1229"/>
            <ac:spMk id="12" creationId="{99455371-B407-74E5-9737-D7772A6EF689}"/>
          </ac:spMkLst>
        </pc:spChg>
        <pc:spChg chg="mod">
          <ac:chgData name="Vishal" userId="d946d6e3-c83e-4270-8c3d-ed637590586c" providerId="ADAL" clId="{74F35260-F463-47A4-B742-131B4553020F}" dt="2023-08-24T07:21:22.245" v="3582" actId="255"/>
          <ac:spMkLst>
            <pc:docMk/>
            <pc:sldMk cId="1639003218" sldId="1229"/>
            <ac:spMk id="13" creationId="{D69DB104-306C-7A4E-6DA6-7DA27A57A29B}"/>
          </ac:spMkLst>
        </pc:spChg>
        <pc:spChg chg="mod">
          <ac:chgData name="Vishal" userId="d946d6e3-c83e-4270-8c3d-ed637590586c" providerId="ADAL" clId="{74F35260-F463-47A4-B742-131B4553020F}" dt="2023-08-24T07:21:22.245" v="3582" actId="255"/>
          <ac:spMkLst>
            <pc:docMk/>
            <pc:sldMk cId="1639003218" sldId="1229"/>
            <ac:spMk id="14" creationId="{ACF8F1C6-092F-26E3-46D4-4DBFB98896CC}"/>
          </ac:spMkLst>
        </pc:spChg>
        <pc:spChg chg="mod">
          <ac:chgData name="Vishal" userId="d946d6e3-c83e-4270-8c3d-ed637590586c" providerId="ADAL" clId="{74F35260-F463-47A4-B742-131B4553020F}" dt="2023-08-24T07:21:22.245" v="3582" actId="255"/>
          <ac:spMkLst>
            <pc:docMk/>
            <pc:sldMk cId="1639003218" sldId="1229"/>
            <ac:spMk id="15" creationId="{2EC49688-FD74-AA9C-B6F5-7450E1ACC866}"/>
          </ac:spMkLst>
        </pc:spChg>
        <pc:spChg chg="mod">
          <ac:chgData name="Vishal" userId="d946d6e3-c83e-4270-8c3d-ed637590586c" providerId="ADAL" clId="{74F35260-F463-47A4-B742-131B4553020F}" dt="2023-08-24T07:21:22.245" v="3582" actId="255"/>
          <ac:spMkLst>
            <pc:docMk/>
            <pc:sldMk cId="1639003218" sldId="1229"/>
            <ac:spMk id="16" creationId="{DE3C926D-8567-D14C-4770-FC52A7E92579}"/>
          </ac:spMkLst>
        </pc:spChg>
        <pc:spChg chg="mod">
          <ac:chgData name="Vishal" userId="d946d6e3-c83e-4270-8c3d-ed637590586c" providerId="ADAL" clId="{74F35260-F463-47A4-B742-131B4553020F}" dt="2023-08-24T07:21:22.245" v="3582" actId="255"/>
          <ac:spMkLst>
            <pc:docMk/>
            <pc:sldMk cId="1639003218" sldId="1229"/>
            <ac:spMk id="17" creationId="{39F76FD5-495F-A69C-DD07-25BB0DA3E9EF}"/>
          </ac:spMkLst>
        </pc:spChg>
        <pc:spChg chg="mod">
          <ac:chgData name="Vishal" userId="d946d6e3-c83e-4270-8c3d-ed637590586c" providerId="ADAL" clId="{74F35260-F463-47A4-B742-131B4553020F}" dt="2023-08-24T07:21:22.245" v="3582" actId="255"/>
          <ac:spMkLst>
            <pc:docMk/>
            <pc:sldMk cId="1639003218" sldId="1229"/>
            <ac:spMk id="18" creationId="{7E6D68D3-49E7-8538-602A-9A72FDD4C235}"/>
          </ac:spMkLst>
        </pc:spChg>
        <pc:spChg chg="mod">
          <ac:chgData name="Vishal" userId="d946d6e3-c83e-4270-8c3d-ed637590586c" providerId="ADAL" clId="{74F35260-F463-47A4-B742-131B4553020F}" dt="2023-08-24T07:21:22.245" v="3582" actId="255"/>
          <ac:spMkLst>
            <pc:docMk/>
            <pc:sldMk cId="1639003218" sldId="1229"/>
            <ac:spMk id="19" creationId="{4360CE4C-60C2-936E-964D-3C1A9A2DA6DA}"/>
          </ac:spMkLst>
        </pc:spChg>
        <pc:spChg chg="mod">
          <ac:chgData name="Vishal" userId="d946d6e3-c83e-4270-8c3d-ed637590586c" providerId="ADAL" clId="{74F35260-F463-47A4-B742-131B4553020F}" dt="2023-08-24T07:21:22.245" v="3582" actId="255"/>
          <ac:spMkLst>
            <pc:docMk/>
            <pc:sldMk cId="1639003218" sldId="1229"/>
            <ac:spMk id="20" creationId="{BE7E9A1D-F20F-DCC4-D323-9ED1784EA4F0}"/>
          </ac:spMkLst>
        </pc:spChg>
        <pc:spChg chg="mod">
          <ac:chgData name="Vishal" userId="d946d6e3-c83e-4270-8c3d-ed637590586c" providerId="ADAL" clId="{74F35260-F463-47A4-B742-131B4553020F}" dt="2023-08-24T07:21:22.245" v="3582" actId="255"/>
          <ac:spMkLst>
            <pc:docMk/>
            <pc:sldMk cId="1639003218" sldId="1229"/>
            <ac:spMk id="21" creationId="{A9BED277-BD0D-5AAC-2FCB-EA48A19E3A87}"/>
          </ac:spMkLst>
        </pc:spChg>
        <pc:spChg chg="mod">
          <ac:chgData name="Vishal" userId="d946d6e3-c83e-4270-8c3d-ed637590586c" providerId="ADAL" clId="{74F35260-F463-47A4-B742-131B4553020F}" dt="2023-08-24T07:21:22.245" v="3582" actId="255"/>
          <ac:spMkLst>
            <pc:docMk/>
            <pc:sldMk cId="1639003218" sldId="1229"/>
            <ac:spMk id="22" creationId="{ED750BA1-FB27-A416-B2CF-15F8DC1B78D2}"/>
          </ac:spMkLst>
        </pc:spChg>
        <pc:spChg chg="mod">
          <ac:chgData name="Vishal" userId="d946d6e3-c83e-4270-8c3d-ed637590586c" providerId="ADAL" clId="{74F35260-F463-47A4-B742-131B4553020F}" dt="2023-08-24T07:21:22.245" v="3582" actId="255"/>
          <ac:spMkLst>
            <pc:docMk/>
            <pc:sldMk cId="1639003218" sldId="1229"/>
            <ac:spMk id="23" creationId="{B83FE655-B32B-258F-3424-ADE57FB10BE0}"/>
          </ac:spMkLst>
        </pc:spChg>
        <pc:spChg chg="mod">
          <ac:chgData name="Vishal" userId="d946d6e3-c83e-4270-8c3d-ed637590586c" providerId="ADAL" clId="{74F35260-F463-47A4-B742-131B4553020F}" dt="2023-08-24T07:21:35.276" v="3585" actId="14100"/>
          <ac:spMkLst>
            <pc:docMk/>
            <pc:sldMk cId="1639003218" sldId="1229"/>
            <ac:spMk id="24" creationId="{DC10CF2F-EA50-7022-752B-2F6508A9657B}"/>
          </ac:spMkLst>
        </pc:spChg>
        <pc:grpChg chg="add mod">
          <ac:chgData name="Vishal" userId="d946d6e3-c83e-4270-8c3d-ed637590586c" providerId="ADAL" clId="{74F35260-F463-47A4-B742-131B4553020F}" dt="2023-08-24T07:18:28.043" v="3527" actId="1076"/>
          <ac:grpSpMkLst>
            <pc:docMk/>
            <pc:sldMk cId="1639003218" sldId="1229"/>
            <ac:grpSpMk id="4" creationId="{F068A593-599B-22ED-DBD3-713AA99C9EA8}"/>
          </ac:grpSpMkLst>
        </pc:grpChg>
      </pc:sldChg>
      <pc:sldChg chg="add del setBg">
        <pc:chgData name="Vishal" userId="d946d6e3-c83e-4270-8c3d-ed637590586c" providerId="ADAL" clId="{74F35260-F463-47A4-B742-131B4553020F}" dt="2023-08-24T07:21:47.739" v="3587"/>
        <pc:sldMkLst>
          <pc:docMk/>
          <pc:sldMk cId="1004452627" sldId="1230"/>
        </pc:sldMkLst>
      </pc:sldChg>
      <pc:sldChg chg="addSp delSp modSp add mod">
        <pc:chgData name="Vishal" userId="d946d6e3-c83e-4270-8c3d-ed637590586c" providerId="ADAL" clId="{74F35260-F463-47A4-B742-131B4553020F}" dt="2023-08-24T07:46:26.717" v="4564" actId="20577"/>
        <pc:sldMkLst>
          <pc:docMk/>
          <pc:sldMk cId="3613053320" sldId="1230"/>
        </pc:sldMkLst>
        <pc:spChg chg="mod">
          <ac:chgData name="Vishal" userId="d946d6e3-c83e-4270-8c3d-ed637590586c" providerId="ADAL" clId="{74F35260-F463-47A4-B742-131B4553020F}" dt="2023-08-24T07:21:52.342" v="3603" actId="20577"/>
          <ac:spMkLst>
            <pc:docMk/>
            <pc:sldMk cId="3613053320" sldId="1230"/>
            <ac:spMk id="15" creationId="{B8BC3520-FA1A-DFE3-0320-ABDE49C91E7D}"/>
          </ac:spMkLst>
        </pc:spChg>
        <pc:spChg chg="del">
          <ac:chgData name="Vishal" userId="d946d6e3-c83e-4270-8c3d-ed637590586c" providerId="ADAL" clId="{74F35260-F463-47A4-B742-131B4553020F}" dt="2023-08-24T07:22:04.430" v="3605" actId="478"/>
          <ac:spMkLst>
            <pc:docMk/>
            <pc:sldMk cId="3613053320" sldId="1230"/>
            <ac:spMk id="18" creationId="{0433F413-A20D-1E4B-19EF-0D2882305E67}"/>
          </ac:spMkLst>
        </pc:spChg>
        <pc:spChg chg="del">
          <ac:chgData name="Vishal" userId="d946d6e3-c83e-4270-8c3d-ed637590586c" providerId="ADAL" clId="{74F35260-F463-47A4-B742-131B4553020F}" dt="2023-08-24T07:22:04.430" v="3605" actId="478"/>
          <ac:spMkLst>
            <pc:docMk/>
            <pc:sldMk cId="3613053320" sldId="1230"/>
            <ac:spMk id="19" creationId="{4D10839D-7697-1F0F-BF03-2955E41EA4BC}"/>
          </ac:spMkLst>
        </pc:spChg>
        <pc:spChg chg="del mod">
          <ac:chgData name="Vishal" userId="d946d6e3-c83e-4270-8c3d-ed637590586c" providerId="ADAL" clId="{74F35260-F463-47A4-B742-131B4553020F}" dt="2023-08-24T07:22:08.736" v="3607" actId="478"/>
          <ac:spMkLst>
            <pc:docMk/>
            <pc:sldMk cId="3613053320" sldId="1230"/>
            <ac:spMk id="20" creationId="{1F213485-BE04-63C5-BBC9-0E50B9B44D9F}"/>
          </ac:spMkLst>
        </pc:spChg>
        <pc:spChg chg="del">
          <ac:chgData name="Vishal" userId="d946d6e3-c83e-4270-8c3d-ed637590586c" providerId="ADAL" clId="{74F35260-F463-47A4-B742-131B4553020F}" dt="2023-08-24T07:22:04.430" v="3605" actId="478"/>
          <ac:spMkLst>
            <pc:docMk/>
            <pc:sldMk cId="3613053320" sldId="1230"/>
            <ac:spMk id="21" creationId="{E7B98CDC-BF1C-CE69-12AA-0D0FDAAF855A}"/>
          </ac:spMkLst>
        </pc:spChg>
        <pc:spChg chg="del">
          <ac:chgData name="Vishal" userId="d946d6e3-c83e-4270-8c3d-ed637590586c" providerId="ADAL" clId="{74F35260-F463-47A4-B742-131B4553020F}" dt="2023-08-24T07:22:04.430" v="3605" actId="478"/>
          <ac:spMkLst>
            <pc:docMk/>
            <pc:sldMk cId="3613053320" sldId="1230"/>
            <ac:spMk id="22" creationId="{65C74DCC-DC94-753F-23D7-2779A833F4F4}"/>
          </ac:spMkLst>
        </pc:spChg>
        <pc:spChg chg="add mod">
          <ac:chgData name="Vishal" userId="d946d6e3-c83e-4270-8c3d-ed637590586c" providerId="ADAL" clId="{74F35260-F463-47A4-B742-131B4553020F}" dt="2023-08-24T07:46:26.717" v="4564" actId="20577"/>
          <ac:spMkLst>
            <pc:docMk/>
            <pc:sldMk cId="3613053320" sldId="1230"/>
            <ac:spMk id="23" creationId="{8FDEA0BA-68D7-58EE-DAD8-3F85708072DC}"/>
          </ac:spMkLst>
        </pc:spChg>
        <pc:grpChg chg="del">
          <ac:chgData name="Vishal" userId="d946d6e3-c83e-4270-8c3d-ed637590586c" providerId="ADAL" clId="{74F35260-F463-47A4-B742-131B4553020F}" dt="2023-08-24T07:21:55.902" v="3604" actId="478"/>
          <ac:grpSpMkLst>
            <pc:docMk/>
            <pc:sldMk cId="3613053320" sldId="1230"/>
            <ac:grpSpMk id="4" creationId="{11B60A5F-44D8-845F-C3F4-C701A8662ED8}"/>
          </ac:grpSpMkLst>
        </pc:grpChg>
        <pc:cxnChg chg="del">
          <ac:chgData name="Vishal" userId="d946d6e3-c83e-4270-8c3d-ed637590586c" providerId="ADAL" clId="{74F35260-F463-47A4-B742-131B4553020F}" dt="2023-08-24T07:22:04.430" v="3605" actId="478"/>
          <ac:cxnSpMkLst>
            <pc:docMk/>
            <pc:sldMk cId="3613053320" sldId="1230"/>
            <ac:cxnSpMk id="16" creationId="{C1FE9724-9B99-8CA1-A4A6-55DA5ECA80E8}"/>
          </ac:cxnSpMkLst>
        </pc:cxnChg>
        <pc:cxnChg chg="del">
          <ac:chgData name="Vishal" userId="d946d6e3-c83e-4270-8c3d-ed637590586c" providerId="ADAL" clId="{74F35260-F463-47A4-B742-131B4553020F}" dt="2023-08-24T07:22:04.430" v="3605" actId="478"/>
          <ac:cxnSpMkLst>
            <pc:docMk/>
            <pc:sldMk cId="3613053320" sldId="1230"/>
            <ac:cxnSpMk id="17" creationId="{C2FE323E-0C3A-F846-73EF-16F5D69CA940}"/>
          </ac:cxnSpMkLst>
        </pc:cxnChg>
      </pc:sldChg>
      <pc:sldChg chg="add del setBg">
        <pc:chgData name="Vishal" userId="d946d6e3-c83e-4270-8c3d-ed637590586c" providerId="ADAL" clId="{74F35260-F463-47A4-B742-131B4553020F}" dt="2023-08-24T07:22:37.173" v="3610"/>
        <pc:sldMkLst>
          <pc:docMk/>
          <pc:sldMk cId="1777838656" sldId="1231"/>
        </pc:sldMkLst>
      </pc:sldChg>
      <pc:sldChg chg="modSp add mod">
        <pc:chgData name="Vishal" userId="d946d6e3-c83e-4270-8c3d-ed637590586c" providerId="ADAL" clId="{74F35260-F463-47A4-B742-131B4553020F}" dt="2023-08-24T07:23:24.627" v="3767" actId="255"/>
        <pc:sldMkLst>
          <pc:docMk/>
          <pc:sldMk cId="4059738796" sldId="1231"/>
        </pc:sldMkLst>
        <pc:spChg chg="mod">
          <ac:chgData name="Vishal" userId="d946d6e3-c83e-4270-8c3d-ed637590586c" providerId="ADAL" clId="{74F35260-F463-47A4-B742-131B4553020F}" dt="2023-08-24T07:23:24.627" v="3767" actId="255"/>
          <ac:spMkLst>
            <pc:docMk/>
            <pc:sldMk cId="4059738796" sldId="1231"/>
            <ac:spMk id="15" creationId="{B8BC3520-FA1A-DFE3-0320-ABDE49C91E7D}"/>
          </ac:spMkLst>
        </pc:spChg>
      </pc:sldChg>
      <pc:sldMasterChg chg="delSldLayout">
        <pc:chgData name="Vishal" userId="d946d6e3-c83e-4270-8c3d-ed637590586c" providerId="ADAL" clId="{74F35260-F463-47A4-B742-131B4553020F}" dt="2023-08-24T05:23:00.516" v="2444" actId="47"/>
        <pc:sldMasterMkLst>
          <pc:docMk/>
          <pc:sldMasterMk cId="0" sldId="2147483660"/>
        </pc:sldMasterMkLst>
        <pc:sldLayoutChg chg="del">
          <pc:chgData name="Vishal" userId="d946d6e3-c83e-4270-8c3d-ed637590586c" providerId="ADAL" clId="{74F35260-F463-47A4-B742-131B4553020F}" dt="2023-08-24T05:23:00.516" v="2444" actId="47"/>
          <pc:sldLayoutMkLst>
            <pc:docMk/>
            <pc:sldMasterMk cId="0" sldId="2147483660"/>
            <pc:sldLayoutMk cId="313568696" sldId="2147483678"/>
          </pc:sldLayoutMkLst>
        </pc:sldLayoutChg>
      </pc:sldMasterChg>
      <pc:sldMasterChg chg="modSldLayout">
        <pc:chgData name="Vishal" userId="d946d6e3-c83e-4270-8c3d-ed637590586c" providerId="ADAL" clId="{74F35260-F463-47A4-B742-131B4553020F}" dt="2023-08-24T07:19:13.600" v="3563"/>
        <pc:sldMasterMkLst>
          <pc:docMk/>
          <pc:sldMasterMk cId="617349641" sldId="2147483673"/>
        </pc:sldMasterMkLst>
        <pc:sldLayoutChg chg="modSp">
          <pc:chgData name="Vishal" userId="d946d6e3-c83e-4270-8c3d-ed637590586c" providerId="ADAL" clId="{74F35260-F463-47A4-B742-131B4553020F}" dt="2023-08-24T07:19:13.600" v="3563"/>
          <pc:sldLayoutMkLst>
            <pc:docMk/>
            <pc:sldMasterMk cId="617349641" sldId="2147483673"/>
            <pc:sldLayoutMk cId="511003124" sldId="2147483676"/>
          </pc:sldLayoutMkLst>
          <pc:spChg chg="mod">
            <ac:chgData name="Vishal" userId="d946d6e3-c83e-4270-8c3d-ed637590586c" providerId="ADAL" clId="{74F35260-F463-47A4-B742-131B4553020F}" dt="2023-08-24T07:19:13.600" v="3563"/>
            <ac:spMkLst>
              <pc:docMk/>
              <pc:sldMasterMk cId="617349641" sldId="2147483673"/>
              <pc:sldLayoutMk cId="511003124" sldId="2147483676"/>
              <ac:spMk id="22"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E72018-6854-48CE-BFCA-EFB9EEB234E1}"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IN"/>
        </a:p>
      </dgm:t>
    </dgm:pt>
    <dgm:pt modelId="{3E269D0E-9F0C-4307-A5A4-D908F651B7C5}">
      <dgm:prSet phldrT="[Text]" custT="1"/>
      <dgm:spPr>
        <a:solidFill>
          <a:srgbClr val="0070C0"/>
        </a:solidFill>
      </dgm:spPr>
      <dgm:t>
        <a:bodyPr/>
        <a:lstStyle/>
        <a:p>
          <a:r>
            <a:rPr lang="en-US" sz="1400" dirty="0">
              <a:latin typeface="Helvetica Now Text" panose="020B0504030202020204" pitchFamily="34" charset="0"/>
            </a:rPr>
            <a:t>Corporate Strategy for M&amp;A</a:t>
          </a:r>
          <a:endParaRPr lang="en-IN" sz="1400" dirty="0">
            <a:latin typeface="Helvetica Now Text" panose="020B0504030202020204" pitchFamily="34" charset="0"/>
          </a:endParaRPr>
        </a:p>
      </dgm:t>
    </dgm:pt>
    <dgm:pt modelId="{C6A897E4-50C4-490D-9B03-FC92FBA87FD3}" type="parTrans" cxnId="{8C8F07BB-0052-45F8-8225-4BBB340C71B4}">
      <dgm:prSet/>
      <dgm:spPr/>
      <dgm:t>
        <a:bodyPr/>
        <a:lstStyle/>
        <a:p>
          <a:endParaRPr lang="en-IN" sz="1400"/>
        </a:p>
      </dgm:t>
    </dgm:pt>
    <dgm:pt modelId="{8700837D-3C99-4A1C-929B-B2861D834A9B}" type="sibTrans" cxnId="{8C8F07BB-0052-45F8-8225-4BBB340C71B4}">
      <dgm:prSet/>
      <dgm:spPr/>
      <dgm:t>
        <a:bodyPr/>
        <a:lstStyle/>
        <a:p>
          <a:endParaRPr lang="en-IN" sz="1400"/>
        </a:p>
      </dgm:t>
    </dgm:pt>
    <dgm:pt modelId="{1CBC2C35-9224-408D-B6D3-D7220CB207AB}">
      <dgm:prSet phldrT="[Text]" custT="1"/>
      <dgm:spPr/>
      <dgm:t>
        <a:bodyPr/>
        <a:lstStyle/>
        <a:p>
          <a:r>
            <a:rPr lang="en-US" sz="1400" dirty="0">
              <a:latin typeface="Helvetica Now Text" panose="020B0504030202020204" pitchFamily="34" charset="0"/>
            </a:rPr>
            <a:t>Merger and Acquisition Guidelines</a:t>
          </a:r>
          <a:endParaRPr lang="en-IN" sz="1400" dirty="0">
            <a:latin typeface="Helvetica Now Text" panose="020B0504030202020204" pitchFamily="34" charset="0"/>
          </a:endParaRPr>
        </a:p>
      </dgm:t>
    </dgm:pt>
    <dgm:pt modelId="{8F6492D9-BB0E-44CE-8608-B24429C223DB}" type="parTrans" cxnId="{3809C946-3D3F-4564-B6F9-8C03183A8154}">
      <dgm:prSet/>
      <dgm:spPr/>
      <dgm:t>
        <a:bodyPr/>
        <a:lstStyle/>
        <a:p>
          <a:endParaRPr lang="en-IN" sz="1400"/>
        </a:p>
      </dgm:t>
    </dgm:pt>
    <dgm:pt modelId="{FE3D07D1-CAA6-4011-A624-6A1B155BF489}" type="sibTrans" cxnId="{3809C946-3D3F-4564-B6F9-8C03183A8154}">
      <dgm:prSet/>
      <dgm:spPr/>
      <dgm:t>
        <a:bodyPr/>
        <a:lstStyle/>
        <a:p>
          <a:endParaRPr lang="en-IN" sz="1400"/>
        </a:p>
      </dgm:t>
    </dgm:pt>
    <dgm:pt modelId="{7AC88412-931A-46D1-A0D0-CFE50867AED1}">
      <dgm:prSet phldrT="[Text]" custT="1"/>
      <dgm:spPr>
        <a:solidFill>
          <a:srgbClr val="0070C0"/>
        </a:solidFill>
      </dgm:spPr>
      <dgm:t>
        <a:bodyPr/>
        <a:lstStyle/>
        <a:p>
          <a:r>
            <a:rPr lang="en-US" sz="1400" dirty="0">
              <a:latin typeface="Helvetica Now Text" panose="020B0504030202020204" pitchFamily="34" charset="0"/>
            </a:rPr>
            <a:t>Employee Preferences</a:t>
          </a:r>
          <a:endParaRPr lang="en-IN" sz="1400" dirty="0">
            <a:latin typeface="Helvetica Now Text" panose="020B0504030202020204" pitchFamily="34" charset="0"/>
          </a:endParaRPr>
        </a:p>
      </dgm:t>
    </dgm:pt>
    <dgm:pt modelId="{8FFE351B-A2CD-4ADC-939E-9900125BC56A}" type="parTrans" cxnId="{5C2C94D4-4B1C-4DF6-B994-28F3DB2DA070}">
      <dgm:prSet/>
      <dgm:spPr/>
      <dgm:t>
        <a:bodyPr/>
        <a:lstStyle/>
        <a:p>
          <a:endParaRPr lang="en-IN" sz="1400"/>
        </a:p>
      </dgm:t>
    </dgm:pt>
    <dgm:pt modelId="{C0156432-1939-48BD-B6E4-5483EE337FF0}" type="sibTrans" cxnId="{5C2C94D4-4B1C-4DF6-B994-28F3DB2DA070}">
      <dgm:prSet/>
      <dgm:spPr/>
      <dgm:t>
        <a:bodyPr/>
        <a:lstStyle/>
        <a:p>
          <a:endParaRPr lang="en-IN" sz="1400"/>
        </a:p>
      </dgm:t>
    </dgm:pt>
    <dgm:pt modelId="{095A0125-692F-4A45-ACBC-E481156962C4}">
      <dgm:prSet phldrT="[Text]" custT="1"/>
      <dgm:spPr/>
      <dgm:t>
        <a:bodyPr/>
        <a:lstStyle/>
        <a:p>
          <a:r>
            <a:rPr lang="en-US" sz="1400" dirty="0">
              <a:latin typeface="Helvetica Now Text" panose="020B0504030202020204" pitchFamily="34" charset="0"/>
            </a:rPr>
            <a:t>Compensating any Loss to employees</a:t>
          </a:r>
          <a:endParaRPr lang="en-IN" sz="1400" dirty="0">
            <a:latin typeface="Helvetica Now Text" panose="020B0504030202020204" pitchFamily="34" charset="0"/>
          </a:endParaRPr>
        </a:p>
      </dgm:t>
    </dgm:pt>
    <dgm:pt modelId="{6528FD19-E4C0-41A6-BC5B-CCDB0957C9B1}" type="parTrans" cxnId="{25276FA5-CAB8-442E-BC4D-02DD2E213039}">
      <dgm:prSet/>
      <dgm:spPr/>
      <dgm:t>
        <a:bodyPr/>
        <a:lstStyle/>
        <a:p>
          <a:endParaRPr lang="en-IN" sz="1400"/>
        </a:p>
      </dgm:t>
    </dgm:pt>
    <dgm:pt modelId="{0B15BA6F-DAF6-47CF-97A2-C495B5593F97}" type="sibTrans" cxnId="{25276FA5-CAB8-442E-BC4D-02DD2E213039}">
      <dgm:prSet/>
      <dgm:spPr/>
      <dgm:t>
        <a:bodyPr/>
        <a:lstStyle/>
        <a:p>
          <a:endParaRPr lang="en-IN" sz="1400"/>
        </a:p>
      </dgm:t>
    </dgm:pt>
    <dgm:pt modelId="{E6C1485B-CCA5-48C1-8E48-1466812B5F68}">
      <dgm:prSet phldrT="[Text]" custT="1"/>
      <dgm:spPr>
        <a:solidFill>
          <a:srgbClr val="0070C0"/>
        </a:solidFill>
      </dgm:spPr>
      <dgm:t>
        <a:bodyPr/>
        <a:lstStyle/>
        <a:p>
          <a:r>
            <a:rPr lang="en-US" sz="1400" dirty="0">
              <a:latin typeface="Helvetica Now Text" panose="020B0504030202020204" pitchFamily="34" charset="0"/>
            </a:rPr>
            <a:t>Statutory</a:t>
          </a:r>
          <a:endParaRPr lang="en-IN" sz="1400" dirty="0">
            <a:latin typeface="Helvetica Now Text" panose="020B0504030202020204" pitchFamily="34" charset="0"/>
          </a:endParaRPr>
        </a:p>
      </dgm:t>
    </dgm:pt>
    <dgm:pt modelId="{9B2C92D2-EC9B-472E-ADA2-3627DAB91CBF}" type="parTrans" cxnId="{2D329F04-8E5A-4822-BF46-991E4028E592}">
      <dgm:prSet/>
      <dgm:spPr/>
      <dgm:t>
        <a:bodyPr/>
        <a:lstStyle/>
        <a:p>
          <a:endParaRPr lang="en-IN" sz="1400"/>
        </a:p>
      </dgm:t>
    </dgm:pt>
    <dgm:pt modelId="{D0A14927-29E8-47D6-B862-B3DED91500EC}" type="sibTrans" cxnId="{2D329F04-8E5A-4822-BF46-991E4028E592}">
      <dgm:prSet/>
      <dgm:spPr/>
      <dgm:t>
        <a:bodyPr/>
        <a:lstStyle/>
        <a:p>
          <a:endParaRPr lang="en-IN" sz="1400"/>
        </a:p>
      </dgm:t>
    </dgm:pt>
    <dgm:pt modelId="{4B946D6B-6656-4DDA-A1E3-61971D466D9B}">
      <dgm:prSet phldrT="[Text]" custT="1"/>
      <dgm:spPr>
        <a:solidFill>
          <a:srgbClr val="0070C0"/>
        </a:solidFill>
      </dgm:spPr>
      <dgm:t>
        <a:bodyPr/>
        <a:lstStyle/>
        <a:p>
          <a:r>
            <a:rPr lang="en-US" sz="1400" dirty="0">
              <a:latin typeface="Helvetica Now Text" panose="020B0504030202020204" pitchFamily="34" charset="0"/>
            </a:rPr>
            <a:t>Financial</a:t>
          </a:r>
          <a:endParaRPr lang="en-IN" sz="1400" dirty="0">
            <a:latin typeface="Helvetica Now Text" panose="020B0504030202020204" pitchFamily="34" charset="0"/>
          </a:endParaRPr>
        </a:p>
      </dgm:t>
    </dgm:pt>
    <dgm:pt modelId="{B0E98495-704B-42A0-BF25-3220613065F3}" type="parTrans" cxnId="{DC39AAF7-46C3-4F69-B495-AC537D04BDF9}">
      <dgm:prSet/>
      <dgm:spPr/>
      <dgm:t>
        <a:bodyPr/>
        <a:lstStyle/>
        <a:p>
          <a:endParaRPr lang="en-IN" sz="1400"/>
        </a:p>
      </dgm:t>
    </dgm:pt>
    <dgm:pt modelId="{6316940F-AB0E-4104-8C55-6D9090DBC6FD}" type="sibTrans" cxnId="{DC39AAF7-46C3-4F69-B495-AC537D04BDF9}">
      <dgm:prSet/>
      <dgm:spPr/>
      <dgm:t>
        <a:bodyPr/>
        <a:lstStyle/>
        <a:p>
          <a:endParaRPr lang="en-IN" sz="1400"/>
        </a:p>
      </dgm:t>
    </dgm:pt>
    <dgm:pt modelId="{AAF85300-E33E-4E82-B283-026B0401A4CD}">
      <dgm:prSet phldrT="[Text]" custT="1"/>
      <dgm:spPr/>
      <dgm:t>
        <a:bodyPr/>
        <a:lstStyle/>
        <a:p>
          <a:r>
            <a:rPr lang="en-US" sz="1400" dirty="0">
              <a:latin typeface="Helvetica Now Text" panose="020B0504030202020204" pitchFamily="34" charset="0"/>
            </a:rPr>
            <a:t>Projecting Short term long term financial (and actuarial) costs for the merged entity</a:t>
          </a:r>
          <a:endParaRPr lang="en-IN" sz="1400" dirty="0">
            <a:latin typeface="Helvetica Now Text" panose="020B0504030202020204" pitchFamily="34" charset="0"/>
          </a:endParaRPr>
        </a:p>
      </dgm:t>
    </dgm:pt>
    <dgm:pt modelId="{01CF9B9E-0434-4036-A690-A07C3AC3D061}" type="parTrans" cxnId="{D23BB3D1-77C3-48B0-A9E2-B40BE3E95DA5}">
      <dgm:prSet/>
      <dgm:spPr/>
      <dgm:t>
        <a:bodyPr/>
        <a:lstStyle/>
        <a:p>
          <a:endParaRPr lang="en-IN" sz="1400"/>
        </a:p>
      </dgm:t>
    </dgm:pt>
    <dgm:pt modelId="{6AA725EF-14C1-4DB7-B55A-EA6CC9084716}" type="sibTrans" cxnId="{D23BB3D1-77C3-48B0-A9E2-B40BE3E95DA5}">
      <dgm:prSet/>
      <dgm:spPr/>
      <dgm:t>
        <a:bodyPr/>
        <a:lstStyle/>
        <a:p>
          <a:endParaRPr lang="en-IN" sz="1400"/>
        </a:p>
      </dgm:t>
    </dgm:pt>
    <dgm:pt modelId="{77DCF2D2-8E2A-4267-B8F2-3E8AFAF869FD}">
      <dgm:prSet phldrT="[Text]" custT="1"/>
      <dgm:spPr/>
      <dgm:t>
        <a:bodyPr/>
        <a:lstStyle/>
        <a:p>
          <a:r>
            <a:rPr lang="en-US" sz="1400" dirty="0">
              <a:latin typeface="Helvetica Now Text" panose="020B0504030202020204" pitchFamily="34" charset="0"/>
            </a:rPr>
            <a:t>Philosophy or Approach</a:t>
          </a:r>
          <a:endParaRPr lang="en-IN" sz="1400" dirty="0">
            <a:latin typeface="Helvetica Now Text" panose="020B0504030202020204" pitchFamily="34" charset="0"/>
          </a:endParaRPr>
        </a:p>
      </dgm:t>
    </dgm:pt>
    <dgm:pt modelId="{D53E9D9F-FB0F-46EA-AE1D-6602F8EB63A8}" type="parTrans" cxnId="{500BEF00-4F7B-48BF-BB07-9E561E5E5D93}">
      <dgm:prSet/>
      <dgm:spPr/>
      <dgm:t>
        <a:bodyPr/>
        <a:lstStyle/>
        <a:p>
          <a:endParaRPr lang="en-IN" sz="1400"/>
        </a:p>
      </dgm:t>
    </dgm:pt>
    <dgm:pt modelId="{D1AAFCE2-537C-4EC7-A413-4073CB1C4680}" type="sibTrans" cxnId="{500BEF00-4F7B-48BF-BB07-9E561E5E5D93}">
      <dgm:prSet/>
      <dgm:spPr/>
      <dgm:t>
        <a:bodyPr/>
        <a:lstStyle/>
        <a:p>
          <a:endParaRPr lang="en-IN" sz="1400"/>
        </a:p>
      </dgm:t>
    </dgm:pt>
    <dgm:pt modelId="{C019C712-1050-4E9B-A835-14E161CB5307}">
      <dgm:prSet phldrT="[Text]" custT="1"/>
      <dgm:spPr/>
      <dgm:t>
        <a:bodyPr/>
        <a:lstStyle/>
        <a:p>
          <a:endParaRPr lang="en-IN" sz="1400" dirty="0">
            <a:latin typeface="Helvetica Now Text" panose="020B0504030202020204" pitchFamily="34" charset="0"/>
          </a:endParaRPr>
        </a:p>
      </dgm:t>
    </dgm:pt>
    <dgm:pt modelId="{FC0C46E2-AA06-4CD7-8B57-6FD54597907A}" type="parTrans" cxnId="{CED17B20-2BE1-46FB-A136-2B0278403F24}">
      <dgm:prSet/>
      <dgm:spPr/>
      <dgm:t>
        <a:bodyPr/>
        <a:lstStyle/>
        <a:p>
          <a:endParaRPr lang="en-IN" sz="1400"/>
        </a:p>
      </dgm:t>
    </dgm:pt>
    <dgm:pt modelId="{0774DDE8-D300-482C-A253-527FB19EA8FC}" type="sibTrans" cxnId="{CED17B20-2BE1-46FB-A136-2B0278403F24}">
      <dgm:prSet/>
      <dgm:spPr/>
      <dgm:t>
        <a:bodyPr/>
        <a:lstStyle/>
        <a:p>
          <a:endParaRPr lang="en-IN" sz="1400"/>
        </a:p>
      </dgm:t>
    </dgm:pt>
    <dgm:pt modelId="{E47DF4E3-2691-4A60-9E19-34AF09880413}">
      <dgm:prSet phldrT="[Text]" custT="1"/>
      <dgm:spPr/>
      <dgm:t>
        <a:bodyPr/>
        <a:lstStyle/>
        <a:p>
          <a:r>
            <a:rPr lang="en-US" sz="1400" dirty="0">
              <a:latin typeface="Helvetica Now Text" panose="020B0504030202020204" pitchFamily="34" charset="0"/>
            </a:rPr>
            <a:t>Industrial Disputes Act and other laws</a:t>
          </a:r>
          <a:endParaRPr lang="en-IN" sz="1400" dirty="0">
            <a:latin typeface="Helvetica Now Text" panose="020B0504030202020204" pitchFamily="34" charset="0"/>
          </a:endParaRPr>
        </a:p>
      </dgm:t>
    </dgm:pt>
    <dgm:pt modelId="{AFC6A799-4AF6-4EC2-9562-91F3ADD3B384}" type="parTrans" cxnId="{FF220981-0AF7-432E-AF77-A48E2D3D84DD}">
      <dgm:prSet/>
      <dgm:spPr/>
      <dgm:t>
        <a:bodyPr/>
        <a:lstStyle/>
        <a:p>
          <a:endParaRPr lang="en-IN" sz="1400"/>
        </a:p>
      </dgm:t>
    </dgm:pt>
    <dgm:pt modelId="{44CF9091-3F61-4AFE-B019-B97D2FA0453D}" type="sibTrans" cxnId="{FF220981-0AF7-432E-AF77-A48E2D3D84DD}">
      <dgm:prSet/>
      <dgm:spPr/>
      <dgm:t>
        <a:bodyPr/>
        <a:lstStyle/>
        <a:p>
          <a:endParaRPr lang="en-IN" sz="1400"/>
        </a:p>
      </dgm:t>
    </dgm:pt>
    <dgm:pt modelId="{6911BE7E-990E-419F-B9E3-7A9B0706D974}">
      <dgm:prSet phldrT="[Text]" custT="1"/>
      <dgm:spPr/>
      <dgm:t>
        <a:bodyPr/>
        <a:lstStyle/>
        <a:p>
          <a:endParaRPr lang="en-IN" sz="1400" dirty="0">
            <a:latin typeface="Helvetica Now Text" panose="020B0504030202020204" pitchFamily="34" charset="0"/>
          </a:endParaRPr>
        </a:p>
      </dgm:t>
    </dgm:pt>
    <dgm:pt modelId="{DC0FFE2D-C158-4E4D-A11B-1DD4D25D7303}" type="parTrans" cxnId="{5F90F547-5890-461B-AB6B-B4C7842B272F}">
      <dgm:prSet/>
      <dgm:spPr/>
      <dgm:t>
        <a:bodyPr/>
        <a:lstStyle/>
        <a:p>
          <a:endParaRPr lang="en-IN" sz="1400"/>
        </a:p>
      </dgm:t>
    </dgm:pt>
    <dgm:pt modelId="{AE6268FB-6785-4F03-B358-1D48E6F4E565}" type="sibTrans" cxnId="{5F90F547-5890-461B-AB6B-B4C7842B272F}">
      <dgm:prSet/>
      <dgm:spPr/>
      <dgm:t>
        <a:bodyPr/>
        <a:lstStyle/>
        <a:p>
          <a:endParaRPr lang="en-IN" sz="1400"/>
        </a:p>
      </dgm:t>
    </dgm:pt>
    <dgm:pt modelId="{6676F567-1EE7-4B94-B964-9D764E2F376B}">
      <dgm:prSet phldrT="[Text]" custT="1"/>
      <dgm:spPr/>
      <dgm:t>
        <a:bodyPr/>
        <a:lstStyle/>
        <a:p>
          <a:endParaRPr lang="en-IN" sz="1400" dirty="0">
            <a:latin typeface="Helvetica Now Text" panose="020B0504030202020204" pitchFamily="34" charset="0"/>
          </a:endParaRPr>
        </a:p>
      </dgm:t>
    </dgm:pt>
    <dgm:pt modelId="{00638351-118B-433D-A137-4C8516D901F8}" type="parTrans" cxnId="{DFEAE2B6-6E10-411C-B723-F3241B082561}">
      <dgm:prSet/>
      <dgm:spPr/>
      <dgm:t>
        <a:bodyPr/>
        <a:lstStyle/>
        <a:p>
          <a:endParaRPr lang="en-IN" sz="1400"/>
        </a:p>
      </dgm:t>
    </dgm:pt>
    <dgm:pt modelId="{85C2956D-58AB-431F-881C-351158A96DAC}" type="sibTrans" cxnId="{DFEAE2B6-6E10-411C-B723-F3241B082561}">
      <dgm:prSet/>
      <dgm:spPr/>
      <dgm:t>
        <a:bodyPr/>
        <a:lstStyle/>
        <a:p>
          <a:endParaRPr lang="en-IN" sz="1400"/>
        </a:p>
      </dgm:t>
    </dgm:pt>
    <dgm:pt modelId="{D5D1928C-D4BE-4571-B12E-72DF95E00702}">
      <dgm:prSet phldrT="[Text]" custT="1"/>
      <dgm:spPr/>
      <dgm:t>
        <a:bodyPr/>
        <a:lstStyle/>
        <a:p>
          <a:r>
            <a:rPr lang="en-US" sz="1400" dirty="0">
              <a:latin typeface="Helvetica Now Text" panose="020B0504030202020204" pitchFamily="34" charset="0"/>
            </a:rPr>
            <a:t>Retention strategies </a:t>
          </a:r>
          <a:endParaRPr lang="en-IN" sz="1400" dirty="0">
            <a:latin typeface="Helvetica Now Text" panose="020B0504030202020204" pitchFamily="34" charset="0"/>
          </a:endParaRPr>
        </a:p>
      </dgm:t>
    </dgm:pt>
    <dgm:pt modelId="{57264C99-90CB-4B10-A291-8869DE42A9EC}" type="parTrans" cxnId="{94BFB98B-DD51-486F-8FD2-002659449AFE}">
      <dgm:prSet/>
      <dgm:spPr/>
      <dgm:t>
        <a:bodyPr/>
        <a:lstStyle/>
        <a:p>
          <a:endParaRPr lang="en-IN"/>
        </a:p>
      </dgm:t>
    </dgm:pt>
    <dgm:pt modelId="{94847B5E-F4C3-4726-828E-A99926C357EE}" type="sibTrans" cxnId="{94BFB98B-DD51-486F-8FD2-002659449AFE}">
      <dgm:prSet/>
      <dgm:spPr/>
      <dgm:t>
        <a:bodyPr/>
        <a:lstStyle/>
        <a:p>
          <a:endParaRPr lang="en-IN"/>
        </a:p>
      </dgm:t>
    </dgm:pt>
    <dgm:pt modelId="{F45F0EE4-16EC-4EF1-9388-BFBAD7F6D6A8}">
      <dgm:prSet phldrT="[Text]" custT="1"/>
      <dgm:spPr/>
      <dgm:t>
        <a:bodyPr/>
        <a:lstStyle/>
        <a:p>
          <a:endParaRPr lang="en-IN" sz="1400" dirty="0">
            <a:latin typeface="Helvetica Now Text" panose="020B0504030202020204" pitchFamily="34" charset="0"/>
          </a:endParaRPr>
        </a:p>
      </dgm:t>
    </dgm:pt>
    <dgm:pt modelId="{1E5DEC00-3A62-4A2B-B1B2-42C9C50CA8AC}" type="parTrans" cxnId="{3192DB40-F217-4556-90A6-AF078CDE1A57}">
      <dgm:prSet/>
      <dgm:spPr/>
      <dgm:t>
        <a:bodyPr/>
        <a:lstStyle/>
        <a:p>
          <a:endParaRPr lang="en-IN"/>
        </a:p>
      </dgm:t>
    </dgm:pt>
    <dgm:pt modelId="{3F14C9C1-8051-47BC-8A9F-790AAC937FCE}" type="sibTrans" cxnId="{3192DB40-F217-4556-90A6-AF078CDE1A57}">
      <dgm:prSet/>
      <dgm:spPr/>
      <dgm:t>
        <a:bodyPr/>
        <a:lstStyle/>
        <a:p>
          <a:endParaRPr lang="en-IN"/>
        </a:p>
      </dgm:t>
    </dgm:pt>
    <dgm:pt modelId="{A018B6B4-F78C-4CF2-8E1A-E10078D00CA1}">
      <dgm:prSet phldrT="[Text]" custT="1"/>
      <dgm:spPr/>
      <dgm:t>
        <a:bodyPr/>
        <a:lstStyle/>
        <a:p>
          <a:r>
            <a:rPr lang="en-US" sz="1400" dirty="0">
              <a:latin typeface="Helvetica Now Text" panose="020B0504030202020204" pitchFamily="34" charset="0"/>
            </a:rPr>
            <a:t>Legal commitments made as part of the sale agreement</a:t>
          </a:r>
          <a:endParaRPr lang="en-IN" sz="1400" dirty="0">
            <a:latin typeface="Helvetica Now Text" panose="020B0504030202020204" pitchFamily="34" charset="0"/>
          </a:endParaRPr>
        </a:p>
      </dgm:t>
    </dgm:pt>
    <dgm:pt modelId="{814FAD7F-8D83-4DF5-A994-28C0ABFDF504}" type="parTrans" cxnId="{2DD1D578-B82E-450D-8828-DB23CA3BA733}">
      <dgm:prSet/>
      <dgm:spPr/>
      <dgm:t>
        <a:bodyPr/>
        <a:lstStyle/>
        <a:p>
          <a:endParaRPr lang="en-IN"/>
        </a:p>
      </dgm:t>
    </dgm:pt>
    <dgm:pt modelId="{311631D5-38A2-4903-A065-A1B8C00BA485}" type="sibTrans" cxnId="{2DD1D578-B82E-450D-8828-DB23CA3BA733}">
      <dgm:prSet/>
      <dgm:spPr/>
      <dgm:t>
        <a:bodyPr/>
        <a:lstStyle/>
        <a:p>
          <a:endParaRPr lang="en-IN"/>
        </a:p>
      </dgm:t>
    </dgm:pt>
    <dgm:pt modelId="{EC1ED54A-872A-4470-AB25-9CB85C794A54}">
      <dgm:prSet phldrT="[Text]" custT="1"/>
      <dgm:spPr/>
      <dgm:t>
        <a:bodyPr/>
        <a:lstStyle/>
        <a:p>
          <a:endParaRPr lang="en-IN" sz="1400" dirty="0">
            <a:latin typeface="Helvetica Now Text" panose="020B0504030202020204" pitchFamily="34" charset="0"/>
          </a:endParaRPr>
        </a:p>
      </dgm:t>
    </dgm:pt>
    <dgm:pt modelId="{C78E5FC4-11C6-4362-8022-6CE515DF8248}" type="parTrans" cxnId="{2D335FF1-3751-4761-B026-1B7AF68CCA0F}">
      <dgm:prSet/>
      <dgm:spPr/>
      <dgm:t>
        <a:bodyPr/>
        <a:lstStyle/>
        <a:p>
          <a:endParaRPr lang="en-IN"/>
        </a:p>
      </dgm:t>
    </dgm:pt>
    <dgm:pt modelId="{623BB91C-1176-4E4C-85DE-979C14D4465D}" type="sibTrans" cxnId="{2D335FF1-3751-4761-B026-1B7AF68CCA0F}">
      <dgm:prSet/>
      <dgm:spPr/>
      <dgm:t>
        <a:bodyPr/>
        <a:lstStyle/>
        <a:p>
          <a:endParaRPr lang="en-IN"/>
        </a:p>
      </dgm:t>
    </dgm:pt>
    <dgm:pt modelId="{2EBEFACA-6F56-489A-B315-8C8BB39F6B66}">
      <dgm:prSet phldrT="[Text]" custT="1"/>
      <dgm:spPr/>
      <dgm:t>
        <a:bodyPr/>
        <a:lstStyle/>
        <a:p>
          <a:r>
            <a:rPr lang="en-US" sz="1400" dirty="0">
              <a:latin typeface="Helvetica Now Text" panose="020B0504030202020204" pitchFamily="34" charset="0"/>
            </a:rPr>
            <a:t>Expectations</a:t>
          </a:r>
          <a:endParaRPr lang="en-IN" sz="1400" dirty="0">
            <a:latin typeface="Helvetica Now Text" panose="020B0504030202020204" pitchFamily="34" charset="0"/>
          </a:endParaRPr>
        </a:p>
      </dgm:t>
    </dgm:pt>
    <dgm:pt modelId="{AEE42DE3-148B-4251-B7C7-D2ECF5DC8044}" type="parTrans" cxnId="{B4455DD2-CD7D-4656-87DC-99FE94BD3129}">
      <dgm:prSet/>
      <dgm:spPr/>
      <dgm:t>
        <a:bodyPr/>
        <a:lstStyle/>
        <a:p>
          <a:endParaRPr lang="en-IN"/>
        </a:p>
      </dgm:t>
    </dgm:pt>
    <dgm:pt modelId="{41D1C860-7CE5-448B-88EE-29D5B6167541}" type="sibTrans" cxnId="{B4455DD2-CD7D-4656-87DC-99FE94BD3129}">
      <dgm:prSet/>
      <dgm:spPr/>
      <dgm:t>
        <a:bodyPr/>
        <a:lstStyle/>
        <a:p>
          <a:endParaRPr lang="en-IN"/>
        </a:p>
      </dgm:t>
    </dgm:pt>
    <dgm:pt modelId="{76D092D7-5628-4588-8C36-A9B919C81A67}">
      <dgm:prSet phldrT="[Text]" custT="1"/>
      <dgm:spPr/>
      <dgm:t>
        <a:bodyPr/>
        <a:lstStyle/>
        <a:p>
          <a:endParaRPr lang="en-IN" sz="1400" dirty="0">
            <a:latin typeface="Helvetica Now Text" panose="020B0504030202020204" pitchFamily="34" charset="0"/>
          </a:endParaRPr>
        </a:p>
      </dgm:t>
    </dgm:pt>
    <dgm:pt modelId="{811AA3F1-0209-45C6-B98F-D6A447EBF6D8}" type="parTrans" cxnId="{50AD8B00-BA6D-496D-A90C-703131E15241}">
      <dgm:prSet/>
      <dgm:spPr/>
      <dgm:t>
        <a:bodyPr/>
        <a:lstStyle/>
        <a:p>
          <a:endParaRPr lang="en-IN"/>
        </a:p>
      </dgm:t>
    </dgm:pt>
    <dgm:pt modelId="{D561D4EE-7374-4902-9D98-8CE5A5F9EAB0}" type="sibTrans" cxnId="{50AD8B00-BA6D-496D-A90C-703131E15241}">
      <dgm:prSet/>
      <dgm:spPr/>
      <dgm:t>
        <a:bodyPr/>
        <a:lstStyle/>
        <a:p>
          <a:endParaRPr lang="en-IN"/>
        </a:p>
      </dgm:t>
    </dgm:pt>
    <dgm:pt modelId="{A1AA733E-6420-49F6-B6E5-8DB043977B0B}" type="pres">
      <dgm:prSet presAssocID="{23E72018-6854-48CE-BFCA-EFB9EEB234E1}" presName="Name0" presStyleCnt="0">
        <dgm:presLayoutVars>
          <dgm:dir/>
          <dgm:animLvl val="lvl"/>
          <dgm:resizeHandles val="exact"/>
        </dgm:presLayoutVars>
      </dgm:prSet>
      <dgm:spPr/>
    </dgm:pt>
    <dgm:pt modelId="{B35B77D6-16B7-4F89-9D29-591AF0CDB0B4}" type="pres">
      <dgm:prSet presAssocID="{3E269D0E-9F0C-4307-A5A4-D908F651B7C5}" presName="composite" presStyleCnt="0"/>
      <dgm:spPr/>
    </dgm:pt>
    <dgm:pt modelId="{13F1039F-5420-46B0-90AD-6B173A68C149}" type="pres">
      <dgm:prSet presAssocID="{3E269D0E-9F0C-4307-A5A4-D908F651B7C5}" presName="parTx" presStyleLbl="alignNode1" presStyleIdx="0" presStyleCnt="4" custAng="10800000" custFlipVert="1" custScaleY="100000" custLinFactNeighborX="649" custLinFactNeighborY="1280">
        <dgm:presLayoutVars>
          <dgm:chMax val="0"/>
          <dgm:chPref val="0"/>
          <dgm:bulletEnabled val="1"/>
        </dgm:presLayoutVars>
      </dgm:prSet>
      <dgm:spPr/>
    </dgm:pt>
    <dgm:pt modelId="{45CB6C89-B06A-417D-8A98-E80BD64C5A06}" type="pres">
      <dgm:prSet presAssocID="{3E269D0E-9F0C-4307-A5A4-D908F651B7C5}" presName="desTx" presStyleLbl="alignAccFollowNode1" presStyleIdx="0" presStyleCnt="4">
        <dgm:presLayoutVars>
          <dgm:bulletEnabled val="1"/>
        </dgm:presLayoutVars>
      </dgm:prSet>
      <dgm:spPr/>
    </dgm:pt>
    <dgm:pt modelId="{3E2EF6F8-84B0-4D45-AB43-8BA4B58FDC8E}" type="pres">
      <dgm:prSet presAssocID="{8700837D-3C99-4A1C-929B-B2861D834A9B}" presName="space" presStyleCnt="0"/>
      <dgm:spPr/>
    </dgm:pt>
    <dgm:pt modelId="{4D98D0FE-9F1B-4CBD-9D6B-5D1CA5ECA068}" type="pres">
      <dgm:prSet presAssocID="{7AC88412-931A-46D1-A0D0-CFE50867AED1}" presName="composite" presStyleCnt="0"/>
      <dgm:spPr/>
    </dgm:pt>
    <dgm:pt modelId="{6A44E2B1-C057-41FB-9A33-E8C401AC5639}" type="pres">
      <dgm:prSet presAssocID="{7AC88412-931A-46D1-A0D0-CFE50867AED1}" presName="parTx" presStyleLbl="alignNode1" presStyleIdx="1" presStyleCnt="4">
        <dgm:presLayoutVars>
          <dgm:chMax val="0"/>
          <dgm:chPref val="0"/>
          <dgm:bulletEnabled val="1"/>
        </dgm:presLayoutVars>
      </dgm:prSet>
      <dgm:spPr/>
    </dgm:pt>
    <dgm:pt modelId="{1524191D-A628-481D-978A-759F091F674C}" type="pres">
      <dgm:prSet presAssocID="{7AC88412-931A-46D1-A0D0-CFE50867AED1}" presName="desTx" presStyleLbl="alignAccFollowNode1" presStyleIdx="1" presStyleCnt="4">
        <dgm:presLayoutVars>
          <dgm:bulletEnabled val="1"/>
        </dgm:presLayoutVars>
      </dgm:prSet>
      <dgm:spPr/>
    </dgm:pt>
    <dgm:pt modelId="{7AC92C3B-9158-4280-9BC2-1E3912722B29}" type="pres">
      <dgm:prSet presAssocID="{C0156432-1939-48BD-B6E4-5483EE337FF0}" presName="space" presStyleCnt="0"/>
      <dgm:spPr/>
    </dgm:pt>
    <dgm:pt modelId="{940898CA-A365-406C-B5EA-2790C3911BC9}" type="pres">
      <dgm:prSet presAssocID="{E6C1485B-CCA5-48C1-8E48-1466812B5F68}" presName="composite" presStyleCnt="0"/>
      <dgm:spPr/>
    </dgm:pt>
    <dgm:pt modelId="{3262B17A-076F-402F-B498-AC79646553D6}" type="pres">
      <dgm:prSet presAssocID="{E6C1485B-CCA5-48C1-8E48-1466812B5F68}" presName="parTx" presStyleLbl="alignNode1" presStyleIdx="2" presStyleCnt="4">
        <dgm:presLayoutVars>
          <dgm:chMax val="0"/>
          <dgm:chPref val="0"/>
          <dgm:bulletEnabled val="1"/>
        </dgm:presLayoutVars>
      </dgm:prSet>
      <dgm:spPr/>
    </dgm:pt>
    <dgm:pt modelId="{3D0746F0-F235-49BB-87D7-7BB751AF57C9}" type="pres">
      <dgm:prSet presAssocID="{E6C1485B-CCA5-48C1-8E48-1466812B5F68}" presName="desTx" presStyleLbl="alignAccFollowNode1" presStyleIdx="2" presStyleCnt="4">
        <dgm:presLayoutVars>
          <dgm:bulletEnabled val="1"/>
        </dgm:presLayoutVars>
      </dgm:prSet>
      <dgm:spPr/>
    </dgm:pt>
    <dgm:pt modelId="{6BE5EB52-17C0-4FE9-92DF-88698742477F}" type="pres">
      <dgm:prSet presAssocID="{D0A14927-29E8-47D6-B862-B3DED91500EC}" presName="space" presStyleCnt="0"/>
      <dgm:spPr/>
    </dgm:pt>
    <dgm:pt modelId="{CCF27FE2-9B8E-4D78-8B92-1BFACFA55C2E}" type="pres">
      <dgm:prSet presAssocID="{4B946D6B-6656-4DDA-A1E3-61971D466D9B}" presName="composite" presStyleCnt="0"/>
      <dgm:spPr/>
    </dgm:pt>
    <dgm:pt modelId="{41B2E26F-2D3D-4AD5-92E8-215B4AE9636D}" type="pres">
      <dgm:prSet presAssocID="{4B946D6B-6656-4DDA-A1E3-61971D466D9B}" presName="parTx" presStyleLbl="alignNode1" presStyleIdx="3" presStyleCnt="4">
        <dgm:presLayoutVars>
          <dgm:chMax val="0"/>
          <dgm:chPref val="0"/>
          <dgm:bulletEnabled val="1"/>
        </dgm:presLayoutVars>
      </dgm:prSet>
      <dgm:spPr/>
    </dgm:pt>
    <dgm:pt modelId="{05EE1768-3FF5-4933-9B0F-5C363DE5338A}" type="pres">
      <dgm:prSet presAssocID="{4B946D6B-6656-4DDA-A1E3-61971D466D9B}" presName="desTx" presStyleLbl="alignAccFollowNode1" presStyleIdx="3" presStyleCnt="4">
        <dgm:presLayoutVars>
          <dgm:bulletEnabled val="1"/>
        </dgm:presLayoutVars>
      </dgm:prSet>
      <dgm:spPr/>
    </dgm:pt>
  </dgm:ptLst>
  <dgm:cxnLst>
    <dgm:cxn modelId="{50AD8B00-BA6D-496D-A90C-703131E15241}" srcId="{7AC88412-931A-46D1-A0D0-CFE50867AED1}" destId="{76D092D7-5628-4588-8C36-A9B919C81A67}" srcOrd="1" destOrd="0" parTransId="{811AA3F1-0209-45C6-B98F-D6A447EBF6D8}" sibTransId="{D561D4EE-7374-4902-9D98-8CE5A5F9EAB0}"/>
    <dgm:cxn modelId="{500BEF00-4F7B-48BF-BB07-9E561E5E5D93}" srcId="{3E269D0E-9F0C-4307-A5A4-D908F651B7C5}" destId="{77DCF2D2-8E2A-4267-B8F2-3E8AFAF869FD}" srcOrd="2" destOrd="0" parTransId="{D53E9D9F-FB0F-46EA-AE1D-6602F8EB63A8}" sibTransId="{D1AAFCE2-537C-4EC7-A413-4073CB1C4680}"/>
    <dgm:cxn modelId="{2D329F04-8E5A-4822-BF46-991E4028E592}" srcId="{23E72018-6854-48CE-BFCA-EFB9EEB234E1}" destId="{E6C1485B-CCA5-48C1-8E48-1466812B5F68}" srcOrd="2" destOrd="0" parTransId="{9B2C92D2-EC9B-472E-ADA2-3627DAB91CBF}" sibTransId="{D0A14927-29E8-47D6-B862-B3DED91500EC}"/>
    <dgm:cxn modelId="{7F978F06-C5B6-45E5-8E95-A76345549AAC}" type="presOf" srcId="{E47DF4E3-2691-4A60-9E19-34AF09880413}" destId="{3D0746F0-F235-49BB-87D7-7BB751AF57C9}" srcOrd="0" destOrd="0" presId="urn:microsoft.com/office/officeart/2005/8/layout/hList1"/>
    <dgm:cxn modelId="{F73D580D-EEE6-4BF6-B390-F4148016F896}" type="presOf" srcId="{E6C1485B-CCA5-48C1-8E48-1466812B5F68}" destId="{3262B17A-076F-402F-B498-AC79646553D6}" srcOrd="0" destOrd="0" presId="urn:microsoft.com/office/officeart/2005/8/layout/hList1"/>
    <dgm:cxn modelId="{CED17B20-2BE1-46FB-A136-2B0278403F24}" srcId="{3E269D0E-9F0C-4307-A5A4-D908F651B7C5}" destId="{C019C712-1050-4E9B-A835-14E161CB5307}" srcOrd="1" destOrd="0" parTransId="{FC0C46E2-AA06-4CD7-8B57-6FD54597907A}" sibTransId="{0774DDE8-D300-482C-A253-527FB19EA8FC}"/>
    <dgm:cxn modelId="{44A6D526-4859-4C51-8D03-A2E68FF990AE}" type="presOf" srcId="{F45F0EE4-16EC-4EF1-9388-BFBAD7F6D6A8}" destId="{1524191D-A628-481D-978A-759F091F674C}" srcOrd="0" destOrd="3" presId="urn:microsoft.com/office/officeart/2005/8/layout/hList1"/>
    <dgm:cxn modelId="{7F5F002A-A36D-49F8-A091-BFDA364C8B06}" type="presOf" srcId="{6676F567-1EE7-4B94-B964-9D764E2F376B}" destId="{1524191D-A628-481D-978A-759F091F674C}" srcOrd="0" destOrd="5" presId="urn:microsoft.com/office/officeart/2005/8/layout/hList1"/>
    <dgm:cxn modelId="{0658262E-B89F-4710-AAC5-633F9654171D}" type="presOf" srcId="{6911BE7E-990E-419F-B9E3-7A9B0706D974}" destId="{3D0746F0-F235-49BB-87D7-7BB751AF57C9}" srcOrd="0" destOrd="3" presId="urn:microsoft.com/office/officeart/2005/8/layout/hList1"/>
    <dgm:cxn modelId="{3192DB40-F217-4556-90A6-AF078CDE1A57}" srcId="{7AC88412-931A-46D1-A0D0-CFE50867AED1}" destId="{F45F0EE4-16EC-4EF1-9388-BFBAD7F6D6A8}" srcOrd="3" destOrd="0" parTransId="{1E5DEC00-3A62-4A2B-B1B2-42C9C50CA8AC}" sibTransId="{3F14C9C1-8051-47BC-8A9F-790AAC937FCE}"/>
    <dgm:cxn modelId="{9C58855C-E894-400D-A067-1CF6119B33DB}" type="presOf" srcId="{A018B6B4-F78C-4CF2-8E1A-E10078D00CA1}" destId="{3D0746F0-F235-49BB-87D7-7BB751AF57C9}" srcOrd="0" destOrd="2" presId="urn:microsoft.com/office/officeart/2005/8/layout/hList1"/>
    <dgm:cxn modelId="{3809C946-3D3F-4564-B6F9-8C03183A8154}" srcId="{3E269D0E-9F0C-4307-A5A4-D908F651B7C5}" destId="{1CBC2C35-9224-408D-B6D3-D7220CB207AB}" srcOrd="0" destOrd="0" parTransId="{8F6492D9-BB0E-44CE-8608-B24429C223DB}" sibTransId="{FE3D07D1-CAA6-4011-A624-6A1B155BF489}"/>
    <dgm:cxn modelId="{5F90F547-5890-461B-AB6B-B4C7842B272F}" srcId="{E6C1485B-CCA5-48C1-8E48-1466812B5F68}" destId="{6911BE7E-990E-419F-B9E3-7A9B0706D974}" srcOrd="3" destOrd="0" parTransId="{DC0FFE2D-C158-4E4D-A11B-1DD4D25D7303}" sibTransId="{AE6268FB-6785-4F03-B358-1D48E6F4E565}"/>
    <dgm:cxn modelId="{370D9548-F90B-44CF-A0BD-F6522E165B61}" type="presOf" srcId="{7AC88412-931A-46D1-A0D0-CFE50867AED1}" destId="{6A44E2B1-C057-41FB-9A33-E8C401AC5639}" srcOrd="0" destOrd="0" presId="urn:microsoft.com/office/officeart/2005/8/layout/hList1"/>
    <dgm:cxn modelId="{5F327A71-25A8-44B6-9E53-EC607F32D412}" type="presOf" srcId="{095A0125-692F-4A45-ACBC-E481156962C4}" destId="{1524191D-A628-481D-978A-759F091F674C}" srcOrd="0" destOrd="4" presId="urn:microsoft.com/office/officeart/2005/8/layout/hList1"/>
    <dgm:cxn modelId="{2721AB53-3F7A-4DDC-BD3B-7CC819E1C360}" type="presOf" srcId="{1CBC2C35-9224-408D-B6D3-D7220CB207AB}" destId="{45CB6C89-B06A-417D-8A98-E80BD64C5A06}" srcOrd="0" destOrd="0" presId="urn:microsoft.com/office/officeart/2005/8/layout/hList1"/>
    <dgm:cxn modelId="{FCA58957-89D8-41DF-877E-8F74F21D082A}" type="presOf" srcId="{76D092D7-5628-4588-8C36-A9B919C81A67}" destId="{1524191D-A628-481D-978A-759F091F674C}" srcOrd="0" destOrd="1" presId="urn:microsoft.com/office/officeart/2005/8/layout/hList1"/>
    <dgm:cxn modelId="{2DD1D578-B82E-450D-8828-DB23CA3BA733}" srcId="{E6C1485B-CCA5-48C1-8E48-1466812B5F68}" destId="{A018B6B4-F78C-4CF2-8E1A-E10078D00CA1}" srcOrd="2" destOrd="0" parTransId="{814FAD7F-8D83-4DF5-A994-28C0ABFDF504}" sibTransId="{311631D5-38A2-4903-A065-A1B8C00BA485}"/>
    <dgm:cxn modelId="{000EF47C-7891-40C0-8DD8-521F20D05826}" type="presOf" srcId="{77DCF2D2-8E2A-4267-B8F2-3E8AFAF869FD}" destId="{45CB6C89-B06A-417D-8A98-E80BD64C5A06}" srcOrd="0" destOrd="2" presId="urn:microsoft.com/office/officeart/2005/8/layout/hList1"/>
    <dgm:cxn modelId="{9CA3A57F-3A3D-4E9F-9913-EB73C5538FF2}" type="presOf" srcId="{AAF85300-E33E-4E82-B283-026B0401A4CD}" destId="{05EE1768-3FF5-4933-9B0F-5C363DE5338A}" srcOrd="0" destOrd="0" presId="urn:microsoft.com/office/officeart/2005/8/layout/hList1"/>
    <dgm:cxn modelId="{FF220981-0AF7-432E-AF77-A48E2D3D84DD}" srcId="{E6C1485B-CCA5-48C1-8E48-1466812B5F68}" destId="{E47DF4E3-2691-4A60-9E19-34AF09880413}" srcOrd="0" destOrd="0" parTransId="{AFC6A799-4AF6-4EC2-9562-91F3ADD3B384}" sibTransId="{44CF9091-3F61-4AFE-B019-B97D2FA0453D}"/>
    <dgm:cxn modelId="{088C318A-A387-4081-84A8-3A9BE4A089F3}" type="presOf" srcId="{D5D1928C-D4BE-4571-B12E-72DF95E00702}" destId="{1524191D-A628-481D-978A-759F091F674C}" srcOrd="0" destOrd="2" presId="urn:microsoft.com/office/officeart/2005/8/layout/hList1"/>
    <dgm:cxn modelId="{94BFB98B-DD51-486F-8FD2-002659449AFE}" srcId="{7AC88412-931A-46D1-A0D0-CFE50867AED1}" destId="{D5D1928C-D4BE-4571-B12E-72DF95E00702}" srcOrd="2" destOrd="0" parTransId="{57264C99-90CB-4B10-A291-8869DE42A9EC}" sibTransId="{94847B5E-F4C3-4726-828E-A99926C357EE}"/>
    <dgm:cxn modelId="{54F84792-4793-466E-9A81-02AEEFA77024}" type="presOf" srcId="{4B946D6B-6656-4DDA-A1E3-61971D466D9B}" destId="{41B2E26F-2D3D-4AD5-92E8-215B4AE9636D}" srcOrd="0" destOrd="0" presId="urn:microsoft.com/office/officeart/2005/8/layout/hList1"/>
    <dgm:cxn modelId="{5A17CBA1-05BC-4A1B-99C1-4FD5B98133CE}" type="presOf" srcId="{2EBEFACA-6F56-489A-B315-8C8BB39F6B66}" destId="{1524191D-A628-481D-978A-759F091F674C}" srcOrd="0" destOrd="0" presId="urn:microsoft.com/office/officeart/2005/8/layout/hList1"/>
    <dgm:cxn modelId="{25276FA5-CAB8-442E-BC4D-02DD2E213039}" srcId="{7AC88412-931A-46D1-A0D0-CFE50867AED1}" destId="{095A0125-692F-4A45-ACBC-E481156962C4}" srcOrd="4" destOrd="0" parTransId="{6528FD19-E4C0-41A6-BC5B-CCDB0957C9B1}" sibTransId="{0B15BA6F-DAF6-47CF-97A2-C495B5593F97}"/>
    <dgm:cxn modelId="{DFEAE2B6-6E10-411C-B723-F3241B082561}" srcId="{7AC88412-931A-46D1-A0D0-CFE50867AED1}" destId="{6676F567-1EE7-4B94-B964-9D764E2F376B}" srcOrd="5" destOrd="0" parTransId="{00638351-118B-433D-A137-4C8516D901F8}" sibTransId="{85C2956D-58AB-431F-881C-351158A96DAC}"/>
    <dgm:cxn modelId="{8C8F07BB-0052-45F8-8225-4BBB340C71B4}" srcId="{23E72018-6854-48CE-BFCA-EFB9EEB234E1}" destId="{3E269D0E-9F0C-4307-A5A4-D908F651B7C5}" srcOrd="0" destOrd="0" parTransId="{C6A897E4-50C4-490D-9B03-FC92FBA87FD3}" sibTransId="{8700837D-3C99-4A1C-929B-B2861D834A9B}"/>
    <dgm:cxn modelId="{7D0A07BF-97AC-4249-BCD2-D5132B8692B6}" type="presOf" srcId="{C019C712-1050-4E9B-A835-14E161CB5307}" destId="{45CB6C89-B06A-417D-8A98-E80BD64C5A06}" srcOrd="0" destOrd="1" presId="urn:microsoft.com/office/officeart/2005/8/layout/hList1"/>
    <dgm:cxn modelId="{D23BB3D1-77C3-48B0-A9E2-B40BE3E95DA5}" srcId="{4B946D6B-6656-4DDA-A1E3-61971D466D9B}" destId="{AAF85300-E33E-4E82-B283-026B0401A4CD}" srcOrd="0" destOrd="0" parTransId="{01CF9B9E-0434-4036-A690-A07C3AC3D061}" sibTransId="{6AA725EF-14C1-4DB7-B55A-EA6CC9084716}"/>
    <dgm:cxn modelId="{B4455DD2-CD7D-4656-87DC-99FE94BD3129}" srcId="{7AC88412-931A-46D1-A0D0-CFE50867AED1}" destId="{2EBEFACA-6F56-489A-B315-8C8BB39F6B66}" srcOrd="0" destOrd="0" parTransId="{AEE42DE3-148B-4251-B7C7-D2ECF5DC8044}" sibTransId="{41D1C860-7CE5-448B-88EE-29D5B6167541}"/>
    <dgm:cxn modelId="{D04B78D2-3F5D-41F7-B623-0629AA6D9C01}" type="presOf" srcId="{23E72018-6854-48CE-BFCA-EFB9EEB234E1}" destId="{A1AA733E-6420-49F6-B6E5-8DB043977B0B}" srcOrd="0" destOrd="0" presId="urn:microsoft.com/office/officeart/2005/8/layout/hList1"/>
    <dgm:cxn modelId="{F8EE19D4-E10D-4C94-B560-742B8C374389}" type="presOf" srcId="{3E269D0E-9F0C-4307-A5A4-D908F651B7C5}" destId="{13F1039F-5420-46B0-90AD-6B173A68C149}" srcOrd="0" destOrd="0" presId="urn:microsoft.com/office/officeart/2005/8/layout/hList1"/>
    <dgm:cxn modelId="{5C2C94D4-4B1C-4DF6-B994-28F3DB2DA070}" srcId="{23E72018-6854-48CE-BFCA-EFB9EEB234E1}" destId="{7AC88412-931A-46D1-A0D0-CFE50867AED1}" srcOrd="1" destOrd="0" parTransId="{8FFE351B-A2CD-4ADC-939E-9900125BC56A}" sibTransId="{C0156432-1939-48BD-B6E4-5483EE337FF0}"/>
    <dgm:cxn modelId="{2D335FF1-3751-4761-B026-1B7AF68CCA0F}" srcId="{E6C1485B-CCA5-48C1-8E48-1466812B5F68}" destId="{EC1ED54A-872A-4470-AB25-9CB85C794A54}" srcOrd="1" destOrd="0" parTransId="{C78E5FC4-11C6-4362-8022-6CE515DF8248}" sibTransId="{623BB91C-1176-4E4C-85DE-979C14D4465D}"/>
    <dgm:cxn modelId="{BDEC18F6-0458-4B4A-9FBF-6FC2513BC3AC}" type="presOf" srcId="{EC1ED54A-872A-4470-AB25-9CB85C794A54}" destId="{3D0746F0-F235-49BB-87D7-7BB751AF57C9}" srcOrd="0" destOrd="1" presId="urn:microsoft.com/office/officeart/2005/8/layout/hList1"/>
    <dgm:cxn modelId="{DC39AAF7-46C3-4F69-B495-AC537D04BDF9}" srcId="{23E72018-6854-48CE-BFCA-EFB9EEB234E1}" destId="{4B946D6B-6656-4DDA-A1E3-61971D466D9B}" srcOrd="3" destOrd="0" parTransId="{B0E98495-704B-42A0-BF25-3220613065F3}" sibTransId="{6316940F-AB0E-4104-8C55-6D9090DBC6FD}"/>
    <dgm:cxn modelId="{A764DC6B-589E-4631-8EDD-143C8174EAAD}" type="presParOf" srcId="{A1AA733E-6420-49F6-B6E5-8DB043977B0B}" destId="{B35B77D6-16B7-4F89-9D29-591AF0CDB0B4}" srcOrd="0" destOrd="0" presId="urn:microsoft.com/office/officeart/2005/8/layout/hList1"/>
    <dgm:cxn modelId="{0AF096A2-E1DF-4DFD-B14D-3F5218838336}" type="presParOf" srcId="{B35B77D6-16B7-4F89-9D29-591AF0CDB0B4}" destId="{13F1039F-5420-46B0-90AD-6B173A68C149}" srcOrd="0" destOrd="0" presId="urn:microsoft.com/office/officeart/2005/8/layout/hList1"/>
    <dgm:cxn modelId="{1B6DAC1E-B3CD-47A2-83EB-554441A48233}" type="presParOf" srcId="{B35B77D6-16B7-4F89-9D29-591AF0CDB0B4}" destId="{45CB6C89-B06A-417D-8A98-E80BD64C5A06}" srcOrd="1" destOrd="0" presId="urn:microsoft.com/office/officeart/2005/8/layout/hList1"/>
    <dgm:cxn modelId="{FDEC067B-054A-4961-AF8D-C46DB78E26BD}" type="presParOf" srcId="{A1AA733E-6420-49F6-B6E5-8DB043977B0B}" destId="{3E2EF6F8-84B0-4D45-AB43-8BA4B58FDC8E}" srcOrd="1" destOrd="0" presId="urn:microsoft.com/office/officeart/2005/8/layout/hList1"/>
    <dgm:cxn modelId="{7E9D8A64-03BA-4047-A874-5BF32A1AF63E}" type="presParOf" srcId="{A1AA733E-6420-49F6-B6E5-8DB043977B0B}" destId="{4D98D0FE-9F1B-4CBD-9D6B-5D1CA5ECA068}" srcOrd="2" destOrd="0" presId="urn:microsoft.com/office/officeart/2005/8/layout/hList1"/>
    <dgm:cxn modelId="{C863E2EA-8CB0-4BDB-BA79-69990910D2EC}" type="presParOf" srcId="{4D98D0FE-9F1B-4CBD-9D6B-5D1CA5ECA068}" destId="{6A44E2B1-C057-41FB-9A33-E8C401AC5639}" srcOrd="0" destOrd="0" presId="urn:microsoft.com/office/officeart/2005/8/layout/hList1"/>
    <dgm:cxn modelId="{0DB5A080-90D0-4DA6-8C37-6129A5A9CAAB}" type="presParOf" srcId="{4D98D0FE-9F1B-4CBD-9D6B-5D1CA5ECA068}" destId="{1524191D-A628-481D-978A-759F091F674C}" srcOrd="1" destOrd="0" presId="urn:microsoft.com/office/officeart/2005/8/layout/hList1"/>
    <dgm:cxn modelId="{B9E96E4B-32BD-4D74-AC5C-7E89D2D34C28}" type="presParOf" srcId="{A1AA733E-6420-49F6-B6E5-8DB043977B0B}" destId="{7AC92C3B-9158-4280-9BC2-1E3912722B29}" srcOrd="3" destOrd="0" presId="urn:microsoft.com/office/officeart/2005/8/layout/hList1"/>
    <dgm:cxn modelId="{F7339A5C-9327-4A28-AE88-9966562F9CBA}" type="presParOf" srcId="{A1AA733E-6420-49F6-B6E5-8DB043977B0B}" destId="{940898CA-A365-406C-B5EA-2790C3911BC9}" srcOrd="4" destOrd="0" presId="urn:microsoft.com/office/officeart/2005/8/layout/hList1"/>
    <dgm:cxn modelId="{CA183A9D-E95C-4BB3-B801-81B1F41442B1}" type="presParOf" srcId="{940898CA-A365-406C-B5EA-2790C3911BC9}" destId="{3262B17A-076F-402F-B498-AC79646553D6}" srcOrd="0" destOrd="0" presId="urn:microsoft.com/office/officeart/2005/8/layout/hList1"/>
    <dgm:cxn modelId="{FDDF41B1-7A52-4028-ACC1-0BEBC581887B}" type="presParOf" srcId="{940898CA-A365-406C-B5EA-2790C3911BC9}" destId="{3D0746F0-F235-49BB-87D7-7BB751AF57C9}" srcOrd="1" destOrd="0" presId="urn:microsoft.com/office/officeart/2005/8/layout/hList1"/>
    <dgm:cxn modelId="{4F464813-F8B0-4826-AA93-7C4A21727D66}" type="presParOf" srcId="{A1AA733E-6420-49F6-B6E5-8DB043977B0B}" destId="{6BE5EB52-17C0-4FE9-92DF-88698742477F}" srcOrd="5" destOrd="0" presId="urn:microsoft.com/office/officeart/2005/8/layout/hList1"/>
    <dgm:cxn modelId="{E49A4FCF-D1B3-4810-927D-945EB90E6BCC}" type="presParOf" srcId="{A1AA733E-6420-49F6-B6E5-8DB043977B0B}" destId="{CCF27FE2-9B8E-4D78-8B92-1BFACFA55C2E}" srcOrd="6" destOrd="0" presId="urn:microsoft.com/office/officeart/2005/8/layout/hList1"/>
    <dgm:cxn modelId="{89DB3F6C-3A0A-40DF-8FA8-556BCB783D58}" type="presParOf" srcId="{CCF27FE2-9B8E-4D78-8B92-1BFACFA55C2E}" destId="{41B2E26F-2D3D-4AD5-92E8-215B4AE9636D}" srcOrd="0" destOrd="0" presId="urn:microsoft.com/office/officeart/2005/8/layout/hList1"/>
    <dgm:cxn modelId="{0E305983-3D2B-4739-9551-9F787C2BDAD5}" type="presParOf" srcId="{CCF27FE2-9B8E-4D78-8B92-1BFACFA55C2E}" destId="{05EE1768-3FF5-4933-9B0F-5C363DE5338A}"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E72018-6854-48CE-BFCA-EFB9EEB234E1}"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IN"/>
        </a:p>
      </dgm:t>
    </dgm:pt>
    <dgm:pt modelId="{3E269D0E-9F0C-4307-A5A4-D908F651B7C5}">
      <dgm:prSet phldrT="[Text]" custT="1"/>
      <dgm:spPr>
        <a:solidFill>
          <a:srgbClr val="0070C0"/>
        </a:solidFill>
      </dgm:spPr>
      <dgm:t>
        <a:bodyPr/>
        <a:lstStyle/>
        <a:p>
          <a:r>
            <a:rPr lang="en-US" sz="1400" dirty="0">
              <a:latin typeface="Helvetica Now Text" panose="020B0504030202020204" pitchFamily="34" charset="0"/>
            </a:rPr>
            <a:t>Taxation</a:t>
          </a:r>
          <a:endParaRPr lang="en-IN" sz="1400" dirty="0">
            <a:latin typeface="Helvetica Now Text" panose="020B0504030202020204" pitchFamily="34" charset="0"/>
          </a:endParaRPr>
        </a:p>
      </dgm:t>
    </dgm:pt>
    <dgm:pt modelId="{C6A897E4-50C4-490D-9B03-FC92FBA87FD3}" type="parTrans" cxnId="{8C8F07BB-0052-45F8-8225-4BBB340C71B4}">
      <dgm:prSet/>
      <dgm:spPr/>
      <dgm:t>
        <a:bodyPr/>
        <a:lstStyle/>
        <a:p>
          <a:endParaRPr lang="en-IN" sz="1400"/>
        </a:p>
      </dgm:t>
    </dgm:pt>
    <dgm:pt modelId="{8700837D-3C99-4A1C-929B-B2861D834A9B}" type="sibTrans" cxnId="{8C8F07BB-0052-45F8-8225-4BBB340C71B4}">
      <dgm:prSet/>
      <dgm:spPr/>
      <dgm:t>
        <a:bodyPr/>
        <a:lstStyle/>
        <a:p>
          <a:endParaRPr lang="en-IN" sz="1400"/>
        </a:p>
      </dgm:t>
    </dgm:pt>
    <dgm:pt modelId="{1CBC2C35-9224-408D-B6D3-D7220CB207AB}">
      <dgm:prSet phldrT="[Text]" custT="1"/>
      <dgm:spPr/>
      <dgm:t>
        <a:bodyPr/>
        <a:lstStyle/>
        <a:p>
          <a:r>
            <a:rPr lang="en-US" sz="1400" dirty="0">
              <a:latin typeface="Helvetica Now Text" panose="020B0504030202020204" pitchFamily="34" charset="0"/>
            </a:rPr>
            <a:t>Income Tax aspects</a:t>
          </a:r>
          <a:endParaRPr lang="en-IN" sz="1400" dirty="0">
            <a:latin typeface="Helvetica Now Text" panose="020B0504030202020204" pitchFamily="34" charset="0"/>
          </a:endParaRPr>
        </a:p>
      </dgm:t>
    </dgm:pt>
    <dgm:pt modelId="{8F6492D9-BB0E-44CE-8608-B24429C223DB}" type="parTrans" cxnId="{3809C946-3D3F-4564-B6F9-8C03183A8154}">
      <dgm:prSet/>
      <dgm:spPr/>
      <dgm:t>
        <a:bodyPr/>
        <a:lstStyle/>
        <a:p>
          <a:endParaRPr lang="en-IN" sz="1400"/>
        </a:p>
      </dgm:t>
    </dgm:pt>
    <dgm:pt modelId="{FE3D07D1-CAA6-4011-A624-6A1B155BF489}" type="sibTrans" cxnId="{3809C946-3D3F-4564-B6F9-8C03183A8154}">
      <dgm:prSet/>
      <dgm:spPr/>
      <dgm:t>
        <a:bodyPr/>
        <a:lstStyle/>
        <a:p>
          <a:endParaRPr lang="en-IN" sz="1400"/>
        </a:p>
      </dgm:t>
    </dgm:pt>
    <dgm:pt modelId="{7AC88412-931A-46D1-A0D0-CFE50867AED1}">
      <dgm:prSet phldrT="[Text]" custT="1"/>
      <dgm:spPr>
        <a:solidFill>
          <a:srgbClr val="0070C0"/>
        </a:solidFill>
      </dgm:spPr>
      <dgm:t>
        <a:bodyPr/>
        <a:lstStyle/>
        <a:p>
          <a:r>
            <a:rPr lang="en-US" sz="1400" dirty="0">
              <a:latin typeface="Helvetica Now Text" panose="020B0504030202020204" pitchFamily="34" charset="0"/>
            </a:rPr>
            <a:t>Administration</a:t>
          </a:r>
          <a:endParaRPr lang="en-IN" sz="1400" dirty="0">
            <a:latin typeface="Helvetica Now Text" panose="020B0504030202020204" pitchFamily="34" charset="0"/>
          </a:endParaRPr>
        </a:p>
      </dgm:t>
    </dgm:pt>
    <dgm:pt modelId="{8FFE351B-A2CD-4ADC-939E-9900125BC56A}" type="parTrans" cxnId="{5C2C94D4-4B1C-4DF6-B994-28F3DB2DA070}">
      <dgm:prSet/>
      <dgm:spPr/>
      <dgm:t>
        <a:bodyPr/>
        <a:lstStyle/>
        <a:p>
          <a:endParaRPr lang="en-IN" sz="1400"/>
        </a:p>
      </dgm:t>
    </dgm:pt>
    <dgm:pt modelId="{C0156432-1939-48BD-B6E4-5483EE337FF0}" type="sibTrans" cxnId="{5C2C94D4-4B1C-4DF6-B994-28F3DB2DA070}">
      <dgm:prSet/>
      <dgm:spPr/>
      <dgm:t>
        <a:bodyPr/>
        <a:lstStyle/>
        <a:p>
          <a:endParaRPr lang="en-IN" sz="1400"/>
        </a:p>
      </dgm:t>
    </dgm:pt>
    <dgm:pt modelId="{095A0125-692F-4A45-ACBC-E481156962C4}">
      <dgm:prSet phldrT="[Text]" custT="1"/>
      <dgm:spPr/>
      <dgm:t>
        <a:bodyPr/>
        <a:lstStyle/>
        <a:p>
          <a:r>
            <a:rPr lang="en-US" sz="1400" dirty="0">
              <a:latin typeface="Helvetica Now Text" panose="020B0504030202020204" pitchFamily="34" charset="0"/>
            </a:rPr>
            <a:t>Investment in resources and infrastructure to administer the merged plans</a:t>
          </a:r>
          <a:endParaRPr lang="en-IN" sz="1400" dirty="0">
            <a:latin typeface="Helvetica Now Text" panose="020B0504030202020204" pitchFamily="34" charset="0"/>
          </a:endParaRPr>
        </a:p>
      </dgm:t>
    </dgm:pt>
    <dgm:pt modelId="{6528FD19-E4C0-41A6-BC5B-CCDB0957C9B1}" type="parTrans" cxnId="{25276FA5-CAB8-442E-BC4D-02DD2E213039}">
      <dgm:prSet/>
      <dgm:spPr/>
      <dgm:t>
        <a:bodyPr/>
        <a:lstStyle/>
        <a:p>
          <a:endParaRPr lang="en-IN" sz="1400"/>
        </a:p>
      </dgm:t>
    </dgm:pt>
    <dgm:pt modelId="{0B15BA6F-DAF6-47CF-97A2-C495B5593F97}" type="sibTrans" cxnId="{25276FA5-CAB8-442E-BC4D-02DD2E213039}">
      <dgm:prSet/>
      <dgm:spPr/>
      <dgm:t>
        <a:bodyPr/>
        <a:lstStyle/>
        <a:p>
          <a:endParaRPr lang="en-IN" sz="1400"/>
        </a:p>
      </dgm:t>
    </dgm:pt>
    <dgm:pt modelId="{E6C1485B-CCA5-48C1-8E48-1466812B5F68}">
      <dgm:prSet phldrT="[Text]" custT="1"/>
      <dgm:spPr>
        <a:solidFill>
          <a:srgbClr val="0070C0"/>
        </a:solidFill>
      </dgm:spPr>
      <dgm:t>
        <a:bodyPr/>
        <a:lstStyle/>
        <a:p>
          <a:r>
            <a:rPr lang="en-US" sz="1400" dirty="0">
              <a:latin typeface="Helvetica Now Text" panose="020B0504030202020204" pitchFamily="34" charset="0"/>
            </a:rPr>
            <a:t>Market Alignment</a:t>
          </a:r>
          <a:endParaRPr lang="en-IN" sz="1400" dirty="0">
            <a:latin typeface="Helvetica Now Text" panose="020B0504030202020204" pitchFamily="34" charset="0"/>
          </a:endParaRPr>
        </a:p>
      </dgm:t>
    </dgm:pt>
    <dgm:pt modelId="{9B2C92D2-EC9B-472E-ADA2-3627DAB91CBF}" type="parTrans" cxnId="{2D329F04-8E5A-4822-BF46-991E4028E592}">
      <dgm:prSet/>
      <dgm:spPr/>
      <dgm:t>
        <a:bodyPr/>
        <a:lstStyle/>
        <a:p>
          <a:endParaRPr lang="en-IN" sz="1400"/>
        </a:p>
      </dgm:t>
    </dgm:pt>
    <dgm:pt modelId="{D0A14927-29E8-47D6-B862-B3DED91500EC}" type="sibTrans" cxnId="{2D329F04-8E5A-4822-BF46-991E4028E592}">
      <dgm:prSet/>
      <dgm:spPr/>
      <dgm:t>
        <a:bodyPr/>
        <a:lstStyle/>
        <a:p>
          <a:endParaRPr lang="en-IN" sz="1400"/>
        </a:p>
      </dgm:t>
    </dgm:pt>
    <dgm:pt modelId="{B7CB4575-884A-4593-A158-7EFF1C4BC88F}">
      <dgm:prSet phldrT="[Text]" custT="1"/>
      <dgm:spPr/>
      <dgm:t>
        <a:bodyPr/>
        <a:lstStyle/>
        <a:p>
          <a:r>
            <a:rPr lang="en-US" sz="1400" dirty="0">
              <a:latin typeface="Helvetica Now Text" panose="020B0504030202020204" pitchFamily="34" charset="0"/>
            </a:rPr>
            <a:t>Positioning</a:t>
          </a:r>
          <a:endParaRPr lang="en-IN" sz="1400" dirty="0">
            <a:latin typeface="Helvetica Now Text" panose="020B0504030202020204" pitchFamily="34" charset="0"/>
          </a:endParaRPr>
        </a:p>
      </dgm:t>
    </dgm:pt>
    <dgm:pt modelId="{425B144E-3AD9-4F80-8F88-17E2FE35F2C8}" type="parTrans" cxnId="{9A939F49-D135-4C49-A3D3-ACBA319213A0}">
      <dgm:prSet/>
      <dgm:spPr/>
      <dgm:t>
        <a:bodyPr/>
        <a:lstStyle/>
        <a:p>
          <a:endParaRPr lang="en-IN" sz="1400"/>
        </a:p>
      </dgm:t>
    </dgm:pt>
    <dgm:pt modelId="{8D249F4D-C6AA-4BC9-9C81-379A96297F31}" type="sibTrans" cxnId="{9A939F49-D135-4C49-A3D3-ACBA319213A0}">
      <dgm:prSet/>
      <dgm:spPr/>
      <dgm:t>
        <a:bodyPr/>
        <a:lstStyle/>
        <a:p>
          <a:endParaRPr lang="en-IN" sz="1400"/>
        </a:p>
      </dgm:t>
    </dgm:pt>
    <dgm:pt modelId="{4B946D6B-6656-4DDA-A1E3-61971D466D9B}">
      <dgm:prSet phldrT="[Text]" custT="1"/>
      <dgm:spPr>
        <a:solidFill>
          <a:srgbClr val="0070C0"/>
        </a:solidFill>
      </dgm:spPr>
      <dgm:t>
        <a:bodyPr/>
        <a:lstStyle/>
        <a:p>
          <a:r>
            <a:rPr lang="en-US" sz="1400" dirty="0">
              <a:latin typeface="Helvetica Now Text" panose="020B0504030202020204" pitchFamily="34" charset="0"/>
            </a:rPr>
            <a:t>Sustainability</a:t>
          </a:r>
          <a:endParaRPr lang="en-IN" sz="1400" dirty="0">
            <a:latin typeface="Helvetica Now Text" panose="020B0504030202020204" pitchFamily="34" charset="0"/>
          </a:endParaRPr>
        </a:p>
      </dgm:t>
    </dgm:pt>
    <dgm:pt modelId="{B0E98495-704B-42A0-BF25-3220613065F3}" type="parTrans" cxnId="{DC39AAF7-46C3-4F69-B495-AC537D04BDF9}">
      <dgm:prSet/>
      <dgm:spPr/>
      <dgm:t>
        <a:bodyPr/>
        <a:lstStyle/>
        <a:p>
          <a:endParaRPr lang="en-IN" sz="1400"/>
        </a:p>
      </dgm:t>
    </dgm:pt>
    <dgm:pt modelId="{6316940F-AB0E-4104-8C55-6D9090DBC6FD}" type="sibTrans" cxnId="{DC39AAF7-46C3-4F69-B495-AC537D04BDF9}">
      <dgm:prSet/>
      <dgm:spPr/>
      <dgm:t>
        <a:bodyPr/>
        <a:lstStyle/>
        <a:p>
          <a:endParaRPr lang="en-IN" sz="1400"/>
        </a:p>
      </dgm:t>
    </dgm:pt>
    <dgm:pt modelId="{AAF85300-E33E-4E82-B283-026B0401A4CD}">
      <dgm:prSet phldrT="[Text]" custT="1"/>
      <dgm:spPr/>
      <dgm:t>
        <a:bodyPr/>
        <a:lstStyle/>
        <a:p>
          <a:r>
            <a:rPr lang="en-US" sz="1400" dirty="0">
              <a:latin typeface="Helvetica Now Text" panose="020B0504030202020204" pitchFamily="34" charset="0"/>
            </a:rPr>
            <a:t>Ensuring sustainable plans for long term success</a:t>
          </a:r>
          <a:endParaRPr lang="en-IN" sz="1400" dirty="0">
            <a:latin typeface="Helvetica Now Text" panose="020B0504030202020204" pitchFamily="34" charset="0"/>
          </a:endParaRPr>
        </a:p>
      </dgm:t>
    </dgm:pt>
    <dgm:pt modelId="{01CF9B9E-0434-4036-A690-A07C3AC3D061}" type="parTrans" cxnId="{D23BB3D1-77C3-48B0-A9E2-B40BE3E95DA5}">
      <dgm:prSet/>
      <dgm:spPr/>
      <dgm:t>
        <a:bodyPr/>
        <a:lstStyle/>
        <a:p>
          <a:endParaRPr lang="en-IN" sz="1400"/>
        </a:p>
      </dgm:t>
    </dgm:pt>
    <dgm:pt modelId="{6AA725EF-14C1-4DB7-B55A-EA6CC9084716}" type="sibTrans" cxnId="{D23BB3D1-77C3-48B0-A9E2-B40BE3E95DA5}">
      <dgm:prSet/>
      <dgm:spPr/>
      <dgm:t>
        <a:bodyPr/>
        <a:lstStyle/>
        <a:p>
          <a:endParaRPr lang="en-IN" sz="1400"/>
        </a:p>
      </dgm:t>
    </dgm:pt>
    <dgm:pt modelId="{EF541606-BC82-40B1-A9E7-1B59D95FE596}">
      <dgm:prSet phldrT="[Text]" custT="1"/>
      <dgm:spPr/>
      <dgm:t>
        <a:bodyPr/>
        <a:lstStyle/>
        <a:p>
          <a:r>
            <a:rPr lang="en-US" sz="1400" dirty="0">
              <a:latin typeface="Helvetica Now Text" panose="020B0504030202020204" pitchFamily="34" charset="0"/>
            </a:rPr>
            <a:t>Differentiation</a:t>
          </a:r>
          <a:endParaRPr lang="en-IN" sz="1400" dirty="0">
            <a:latin typeface="Helvetica Now Text" panose="020B0504030202020204" pitchFamily="34" charset="0"/>
          </a:endParaRPr>
        </a:p>
      </dgm:t>
    </dgm:pt>
    <dgm:pt modelId="{B4AAEF7F-BEAF-4909-9285-92AFBE1147B3}" type="parTrans" cxnId="{97564D0E-A11C-462C-B28B-307CACF92825}">
      <dgm:prSet/>
      <dgm:spPr/>
      <dgm:t>
        <a:bodyPr/>
        <a:lstStyle/>
        <a:p>
          <a:endParaRPr lang="en-IN" sz="1400"/>
        </a:p>
      </dgm:t>
    </dgm:pt>
    <dgm:pt modelId="{1755B5D0-45CE-49D1-981D-8E7648E86BB5}" type="sibTrans" cxnId="{97564D0E-A11C-462C-B28B-307CACF92825}">
      <dgm:prSet/>
      <dgm:spPr/>
      <dgm:t>
        <a:bodyPr/>
        <a:lstStyle/>
        <a:p>
          <a:endParaRPr lang="en-IN" sz="1400"/>
        </a:p>
      </dgm:t>
    </dgm:pt>
    <dgm:pt modelId="{941C7972-091E-4352-8FE5-433AE59ADD3C}">
      <dgm:prSet phldrT="[Text]" custT="1"/>
      <dgm:spPr/>
      <dgm:t>
        <a:bodyPr/>
        <a:lstStyle/>
        <a:p>
          <a:endParaRPr lang="en-IN" sz="1400" dirty="0">
            <a:latin typeface="Helvetica Now Text" panose="020B0504030202020204" pitchFamily="34" charset="0"/>
          </a:endParaRPr>
        </a:p>
      </dgm:t>
    </dgm:pt>
    <dgm:pt modelId="{0600A4D2-906F-405A-8300-C97D85BB50FE}" type="parTrans" cxnId="{C5685724-FA47-48B2-B6B7-8CE0D0708972}">
      <dgm:prSet/>
      <dgm:spPr/>
      <dgm:t>
        <a:bodyPr/>
        <a:lstStyle/>
        <a:p>
          <a:endParaRPr lang="en-IN" sz="1400"/>
        </a:p>
      </dgm:t>
    </dgm:pt>
    <dgm:pt modelId="{96DC7FBE-F000-41F2-9FA1-6F1F773D2A84}" type="sibTrans" cxnId="{C5685724-FA47-48B2-B6B7-8CE0D0708972}">
      <dgm:prSet/>
      <dgm:spPr/>
      <dgm:t>
        <a:bodyPr/>
        <a:lstStyle/>
        <a:p>
          <a:endParaRPr lang="en-IN" sz="1400"/>
        </a:p>
      </dgm:t>
    </dgm:pt>
    <dgm:pt modelId="{A1AA733E-6420-49F6-B6E5-8DB043977B0B}" type="pres">
      <dgm:prSet presAssocID="{23E72018-6854-48CE-BFCA-EFB9EEB234E1}" presName="Name0" presStyleCnt="0">
        <dgm:presLayoutVars>
          <dgm:dir/>
          <dgm:animLvl val="lvl"/>
          <dgm:resizeHandles val="exact"/>
        </dgm:presLayoutVars>
      </dgm:prSet>
      <dgm:spPr/>
    </dgm:pt>
    <dgm:pt modelId="{B35B77D6-16B7-4F89-9D29-591AF0CDB0B4}" type="pres">
      <dgm:prSet presAssocID="{3E269D0E-9F0C-4307-A5A4-D908F651B7C5}" presName="composite" presStyleCnt="0"/>
      <dgm:spPr/>
    </dgm:pt>
    <dgm:pt modelId="{13F1039F-5420-46B0-90AD-6B173A68C149}" type="pres">
      <dgm:prSet presAssocID="{3E269D0E-9F0C-4307-A5A4-D908F651B7C5}" presName="parTx" presStyleLbl="alignNode1" presStyleIdx="0" presStyleCnt="4">
        <dgm:presLayoutVars>
          <dgm:chMax val="0"/>
          <dgm:chPref val="0"/>
          <dgm:bulletEnabled val="1"/>
        </dgm:presLayoutVars>
      </dgm:prSet>
      <dgm:spPr/>
    </dgm:pt>
    <dgm:pt modelId="{45CB6C89-B06A-417D-8A98-E80BD64C5A06}" type="pres">
      <dgm:prSet presAssocID="{3E269D0E-9F0C-4307-A5A4-D908F651B7C5}" presName="desTx" presStyleLbl="alignAccFollowNode1" presStyleIdx="0" presStyleCnt="4">
        <dgm:presLayoutVars>
          <dgm:bulletEnabled val="1"/>
        </dgm:presLayoutVars>
      </dgm:prSet>
      <dgm:spPr/>
    </dgm:pt>
    <dgm:pt modelId="{3E2EF6F8-84B0-4D45-AB43-8BA4B58FDC8E}" type="pres">
      <dgm:prSet presAssocID="{8700837D-3C99-4A1C-929B-B2861D834A9B}" presName="space" presStyleCnt="0"/>
      <dgm:spPr/>
    </dgm:pt>
    <dgm:pt modelId="{4D98D0FE-9F1B-4CBD-9D6B-5D1CA5ECA068}" type="pres">
      <dgm:prSet presAssocID="{7AC88412-931A-46D1-A0D0-CFE50867AED1}" presName="composite" presStyleCnt="0"/>
      <dgm:spPr/>
    </dgm:pt>
    <dgm:pt modelId="{6A44E2B1-C057-41FB-9A33-E8C401AC5639}" type="pres">
      <dgm:prSet presAssocID="{7AC88412-931A-46D1-A0D0-CFE50867AED1}" presName="parTx" presStyleLbl="alignNode1" presStyleIdx="1" presStyleCnt="4">
        <dgm:presLayoutVars>
          <dgm:chMax val="0"/>
          <dgm:chPref val="0"/>
          <dgm:bulletEnabled val="1"/>
        </dgm:presLayoutVars>
      </dgm:prSet>
      <dgm:spPr/>
    </dgm:pt>
    <dgm:pt modelId="{1524191D-A628-481D-978A-759F091F674C}" type="pres">
      <dgm:prSet presAssocID="{7AC88412-931A-46D1-A0D0-CFE50867AED1}" presName="desTx" presStyleLbl="alignAccFollowNode1" presStyleIdx="1" presStyleCnt="4">
        <dgm:presLayoutVars>
          <dgm:bulletEnabled val="1"/>
        </dgm:presLayoutVars>
      </dgm:prSet>
      <dgm:spPr/>
    </dgm:pt>
    <dgm:pt modelId="{7AC92C3B-9158-4280-9BC2-1E3912722B29}" type="pres">
      <dgm:prSet presAssocID="{C0156432-1939-48BD-B6E4-5483EE337FF0}" presName="space" presStyleCnt="0"/>
      <dgm:spPr/>
    </dgm:pt>
    <dgm:pt modelId="{940898CA-A365-406C-B5EA-2790C3911BC9}" type="pres">
      <dgm:prSet presAssocID="{E6C1485B-CCA5-48C1-8E48-1466812B5F68}" presName="composite" presStyleCnt="0"/>
      <dgm:spPr/>
    </dgm:pt>
    <dgm:pt modelId="{3262B17A-076F-402F-B498-AC79646553D6}" type="pres">
      <dgm:prSet presAssocID="{E6C1485B-CCA5-48C1-8E48-1466812B5F68}" presName="parTx" presStyleLbl="alignNode1" presStyleIdx="2" presStyleCnt="4">
        <dgm:presLayoutVars>
          <dgm:chMax val="0"/>
          <dgm:chPref val="0"/>
          <dgm:bulletEnabled val="1"/>
        </dgm:presLayoutVars>
      </dgm:prSet>
      <dgm:spPr/>
    </dgm:pt>
    <dgm:pt modelId="{3D0746F0-F235-49BB-87D7-7BB751AF57C9}" type="pres">
      <dgm:prSet presAssocID="{E6C1485B-CCA5-48C1-8E48-1466812B5F68}" presName="desTx" presStyleLbl="alignAccFollowNode1" presStyleIdx="2" presStyleCnt="4">
        <dgm:presLayoutVars>
          <dgm:bulletEnabled val="1"/>
        </dgm:presLayoutVars>
      </dgm:prSet>
      <dgm:spPr/>
    </dgm:pt>
    <dgm:pt modelId="{6BE5EB52-17C0-4FE9-92DF-88698742477F}" type="pres">
      <dgm:prSet presAssocID="{D0A14927-29E8-47D6-B862-B3DED91500EC}" presName="space" presStyleCnt="0"/>
      <dgm:spPr/>
    </dgm:pt>
    <dgm:pt modelId="{CCF27FE2-9B8E-4D78-8B92-1BFACFA55C2E}" type="pres">
      <dgm:prSet presAssocID="{4B946D6B-6656-4DDA-A1E3-61971D466D9B}" presName="composite" presStyleCnt="0"/>
      <dgm:spPr/>
    </dgm:pt>
    <dgm:pt modelId="{41B2E26F-2D3D-4AD5-92E8-215B4AE9636D}" type="pres">
      <dgm:prSet presAssocID="{4B946D6B-6656-4DDA-A1E3-61971D466D9B}" presName="parTx" presStyleLbl="alignNode1" presStyleIdx="3" presStyleCnt="4">
        <dgm:presLayoutVars>
          <dgm:chMax val="0"/>
          <dgm:chPref val="0"/>
          <dgm:bulletEnabled val="1"/>
        </dgm:presLayoutVars>
      </dgm:prSet>
      <dgm:spPr/>
    </dgm:pt>
    <dgm:pt modelId="{05EE1768-3FF5-4933-9B0F-5C363DE5338A}" type="pres">
      <dgm:prSet presAssocID="{4B946D6B-6656-4DDA-A1E3-61971D466D9B}" presName="desTx" presStyleLbl="alignAccFollowNode1" presStyleIdx="3" presStyleCnt="4">
        <dgm:presLayoutVars>
          <dgm:bulletEnabled val="1"/>
        </dgm:presLayoutVars>
      </dgm:prSet>
      <dgm:spPr/>
    </dgm:pt>
  </dgm:ptLst>
  <dgm:cxnLst>
    <dgm:cxn modelId="{2D329F04-8E5A-4822-BF46-991E4028E592}" srcId="{23E72018-6854-48CE-BFCA-EFB9EEB234E1}" destId="{E6C1485B-CCA5-48C1-8E48-1466812B5F68}" srcOrd="2" destOrd="0" parTransId="{9B2C92D2-EC9B-472E-ADA2-3627DAB91CBF}" sibTransId="{D0A14927-29E8-47D6-B862-B3DED91500EC}"/>
    <dgm:cxn modelId="{F73D580D-EEE6-4BF6-B390-F4148016F896}" type="presOf" srcId="{E6C1485B-CCA5-48C1-8E48-1466812B5F68}" destId="{3262B17A-076F-402F-B498-AC79646553D6}" srcOrd="0" destOrd="0" presId="urn:microsoft.com/office/officeart/2005/8/layout/hList1"/>
    <dgm:cxn modelId="{97564D0E-A11C-462C-B28B-307CACF92825}" srcId="{E6C1485B-CCA5-48C1-8E48-1466812B5F68}" destId="{EF541606-BC82-40B1-A9E7-1B59D95FE596}" srcOrd="2" destOrd="0" parTransId="{B4AAEF7F-BEAF-4909-9285-92AFBE1147B3}" sibTransId="{1755B5D0-45CE-49D1-981D-8E7648E86BB5}"/>
    <dgm:cxn modelId="{C5685724-FA47-48B2-B6B7-8CE0D0708972}" srcId="{E6C1485B-CCA5-48C1-8E48-1466812B5F68}" destId="{941C7972-091E-4352-8FE5-433AE59ADD3C}" srcOrd="1" destOrd="0" parTransId="{0600A4D2-906F-405A-8300-C97D85BB50FE}" sibTransId="{96DC7FBE-F000-41F2-9FA1-6F1F773D2A84}"/>
    <dgm:cxn modelId="{3809C946-3D3F-4564-B6F9-8C03183A8154}" srcId="{3E269D0E-9F0C-4307-A5A4-D908F651B7C5}" destId="{1CBC2C35-9224-408D-B6D3-D7220CB207AB}" srcOrd="0" destOrd="0" parTransId="{8F6492D9-BB0E-44CE-8608-B24429C223DB}" sibTransId="{FE3D07D1-CAA6-4011-A624-6A1B155BF489}"/>
    <dgm:cxn modelId="{370D9548-F90B-44CF-A0BD-F6522E165B61}" type="presOf" srcId="{7AC88412-931A-46D1-A0D0-CFE50867AED1}" destId="{6A44E2B1-C057-41FB-9A33-E8C401AC5639}" srcOrd="0" destOrd="0" presId="urn:microsoft.com/office/officeart/2005/8/layout/hList1"/>
    <dgm:cxn modelId="{9A939F49-D135-4C49-A3D3-ACBA319213A0}" srcId="{E6C1485B-CCA5-48C1-8E48-1466812B5F68}" destId="{B7CB4575-884A-4593-A158-7EFF1C4BC88F}" srcOrd="0" destOrd="0" parTransId="{425B144E-3AD9-4F80-8F88-17E2FE35F2C8}" sibTransId="{8D249F4D-C6AA-4BC9-9C81-379A96297F31}"/>
    <dgm:cxn modelId="{5F327A71-25A8-44B6-9E53-EC607F32D412}" type="presOf" srcId="{095A0125-692F-4A45-ACBC-E481156962C4}" destId="{1524191D-A628-481D-978A-759F091F674C}" srcOrd="0" destOrd="0" presId="urn:microsoft.com/office/officeart/2005/8/layout/hList1"/>
    <dgm:cxn modelId="{7A046753-DDCF-4485-8DEF-814D76F0D85A}" type="presOf" srcId="{EF541606-BC82-40B1-A9E7-1B59D95FE596}" destId="{3D0746F0-F235-49BB-87D7-7BB751AF57C9}" srcOrd="0" destOrd="2" presId="urn:microsoft.com/office/officeart/2005/8/layout/hList1"/>
    <dgm:cxn modelId="{2721AB53-3F7A-4DDC-BD3B-7CC819E1C360}" type="presOf" srcId="{1CBC2C35-9224-408D-B6D3-D7220CB207AB}" destId="{45CB6C89-B06A-417D-8A98-E80BD64C5A06}" srcOrd="0" destOrd="0" presId="urn:microsoft.com/office/officeart/2005/8/layout/hList1"/>
    <dgm:cxn modelId="{9CA3A57F-3A3D-4E9F-9913-EB73C5538FF2}" type="presOf" srcId="{AAF85300-E33E-4E82-B283-026B0401A4CD}" destId="{05EE1768-3FF5-4933-9B0F-5C363DE5338A}" srcOrd="0" destOrd="0" presId="urn:microsoft.com/office/officeart/2005/8/layout/hList1"/>
    <dgm:cxn modelId="{8BB4B982-B773-4B94-81BD-0295EDFEFDEF}" type="presOf" srcId="{B7CB4575-884A-4593-A158-7EFF1C4BC88F}" destId="{3D0746F0-F235-49BB-87D7-7BB751AF57C9}" srcOrd="0" destOrd="0" presId="urn:microsoft.com/office/officeart/2005/8/layout/hList1"/>
    <dgm:cxn modelId="{54F84792-4793-466E-9A81-02AEEFA77024}" type="presOf" srcId="{4B946D6B-6656-4DDA-A1E3-61971D466D9B}" destId="{41B2E26F-2D3D-4AD5-92E8-215B4AE9636D}" srcOrd="0" destOrd="0" presId="urn:microsoft.com/office/officeart/2005/8/layout/hList1"/>
    <dgm:cxn modelId="{25276FA5-CAB8-442E-BC4D-02DD2E213039}" srcId="{7AC88412-931A-46D1-A0D0-CFE50867AED1}" destId="{095A0125-692F-4A45-ACBC-E481156962C4}" srcOrd="0" destOrd="0" parTransId="{6528FD19-E4C0-41A6-BC5B-CCDB0957C9B1}" sibTransId="{0B15BA6F-DAF6-47CF-97A2-C495B5593F97}"/>
    <dgm:cxn modelId="{F9F448B6-077B-413B-8F18-F4334E8E081E}" type="presOf" srcId="{941C7972-091E-4352-8FE5-433AE59ADD3C}" destId="{3D0746F0-F235-49BB-87D7-7BB751AF57C9}" srcOrd="0" destOrd="1" presId="urn:microsoft.com/office/officeart/2005/8/layout/hList1"/>
    <dgm:cxn modelId="{8C8F07BB-0052-45F8-8225-4BBB340C71B4}" srcId="{23E72018-6854-48CE-BFCA-EFB9EEB234E1}" destId="{3E269D0E-9F0C-4307-A5A4-D908F651B7C5}" srcOrd="0" destOrd="0" parTransId="{C6A897E4-50C4-490D-9B03-FC92FBA87FD3}" sibTransId="{8700837D-3C99-4A1C-929B-B2861D834A9B}"/>
    <dgm:cxn modelId="{D23BB3D1-77C3-48B0-A9E2-B40BE3E95DA5}" srcId="{4B946D6B-6656-4DDA-A1E3-61971D466D9B}" destId="{AAF85300-E33E-4E82-B283-026B0401A4CD}" srcOrd="0" destOrd="0" parTransId="{01CF9B9E-0434-4036-A690-A07C3AC3D061}" sibTransId="{6AA725EF-14C1-4DB7-B55A-EA6CC9084716}"/>
    <dgm:cxn modelId="{D04B78D2-3F5D-41F7-B623-0629AA6D9C01}" type="presOf" srcId="{23E72018-6854-48CE-BFCA-EFB9EEB234E1}" destId="{A1AA733E-6420-49F6-B6E5-8DB043977B0B}" srcOrd="0" destOrd="0" presId="urn:microsoft.com/office/officeart/2005/8/layout/hList1"/>
    <dgm:cxn modelId="{F8EE19D4-E10D-4C94-B560-742B8C374389}" type="presOf" srcId="{3E269D0E-9F0C-4307-A5A4-D908F651B7C5}" destId="{13F1039F-5420-46B0-90AD-6B173A68C149}" srcOrd="0" destOrd="0" presId="urn:microsoft.com/office/officeart/2005/8/layout/hList1"/>
    <dgm:cxn modelId="{5C2C94D4-4B1C-4DF6-B994-28F3DB2DA070}" srcId="{23E72018-6854-48CE-BFCA-EFB9EEB234E1}" destId="{7AC88412-931A-46D1-A0D0-CFE50867AED1}" srcOrd="1" destOrd="0" parTransId="{8FFE351B-A2CD-4ADC-939E-9900125BC56A}" sibTransId="{C0156432-1939-48BD-B6E4-5483EE337FF0}"/>
    <dgm:cxn modelId="{DC39AAF7-46C3-4F69-B495-AC537D04BDF9}" srcId="{23E72018-6854-48CE-BFCA-EFB9EEB234E1}" destId="{4B946D6B-6656-4DDA-A1E3-61971D466D9B}" srcOrd="3" destOrd="0" parTransId="{B0E98495-704B-42A0-BF25-3220613065F3}" sibTransId="{6316940F-AB0E-4104-8C55-6D9090DBC6FD}"/>
    <dgm:cxn modelId="{A764DC6B-589E-4631-8EDD-143C8174EAAD}" type="presParOf" srcId="{A1AA733E-6420-49F6-B6E5-8DB043977B0B}" destId="{B35B77D6-16B7-4F89-9D29-591AF0CDB0B4}" srcOrd="0" destOrd="0" presId="urn:microsoft.com/office/officeart/2005/8/layout/hList1"/>
    <dgm:cxn modelId="{0AF096A2-E1DF-4DFD-B14D-3F5218838336}" type="presParOf" srcId="{B35B77D6-16B7-4F89-9D29-591AF0CDB0B4}" destId="{13F1039F-5420-46B0-90AD-6B173A68C149}" srcOrd="0" destOrd="0" presId="urn:microsoft.com/office/officeart/2005/8/layout/hList1"/>
    <dgm:cxn modelId="{1B6DAC1E-B3CD-47A2-83EB-554441A48233}" type="presParOf" srcId="{B35B77D6-16B7-4F89-9D29-591AF0CDB0B4}" destId="{45CB6C89-B06A-417D-8A98-E80BD64C5A06}" srcOrd="1" destOrd="0" presId="urn:microsoft.com/office/officeart/2005/8/layout/hList1"/>
    <dgm:cxn modelId="{FDEC067B-054A-4961-AF8D-C46DB78E26BD}" type="presParOf" srcId="{A1AA733E-6420-49F6-B6E5-8DB043977B0B}" destId="{3E2EF6F8-84B0-4D45-AB43-8BA4B58FDC8E}" srcOrd="1" destOrd="0" presId="urn:microsoft.com/office/officeart/2005/8/layout/hList1"/>
    <dgm:cxn modelId="{7E9D8A64-03BA-4047-A874-5BF32A1AF63E}" type="presParOf" srcId="{A1AA733E-6420-49F6-B6E5-8DB043977B0B}" destId="{4D98D0FE-9F1B-4CBD-9D6B-5D1CA5ECA068}" srcOrd="2" destOrd="0" presId="urn:microsoft.com/office/officeart/2005/8/layout/hList1"/>
    <dgm:cxn modelId="{C863E2EA-8CB0-4BDB-BA79-69990910D2EC}" type="presParOf" srcId="{4D98D0FE-9F1B-4CBD-9D6B-5D1CA5ECA068}" destId="{6A44E2B1-C057-41FB-9A33-E8C401AC5639}" srcOrd="0" destOrd="0" presId="urn:microsoft.com/office/officeart/2005/8/layout/hList1"/>
    <dgm:cxn modelId="{0DB5A080-90D0-4DA6-8C37-6129A5A9CAAB}" type="presParOf" srcId="{4D98D0FE-9F1B-4CBD-9D6B-5D1CA5ECA068}" destId="{1524191D-A628-481D-978A-759F091F674C}" srcOrd="1" destOrd="0" presId="urn:microsoft.com/office/officeart/2005/8/layout/hList1"/>
    <dgm:cxn modelId="{B9E96E4B-32BD-4D74-AC5C-7E89D2D34C28}" type="presParOf" srcId="{A1AA733E-6420-49F6-B6E5-8DB043977B0B}" destId="{7AC92C3B-9158-4280-9BC2-1E3912722B29}" srcOrd="3" destOrd="0" presId="urn:microsoft.com/office/officeart/2005/8/layout/hList1"/>
    <dgm:cxn modelId="{F7339A5C-9327-4A28-AE88-9966562F9CBA}" type="presParOf" srcId="{A1AA733E-6420-49F6-B6E5-8DB043977B0B}" destId="{940898CA-A365-406C-B5EA-2790C3911BC9}" srcOrd="4" destOrd="0" presId="urn:microsoft.com/office/officeart/2005/8/layout/hList1"/>
    <dgm:cxn modelId="{CA183A9D-E95C-4BB3-B801-81B1F41442B1}" type="presParOf" srcId="{940898CA-A365-406C-B5EA-2790C3911BC9}" destId="{3262B17A-076F-402F-B498-AC79646553D6}" srcOrd="0" destOrd="0" presId="urn:microsoft.com/office/officeart/2005/8/layout/hList1"/>
    <dgm:cxn modelId="{FDDF41B1-7A52-4028-ACC1-0BEBC581887B}" type="presParOf" srcId="{940898CA-A365-406C-B5EA-2790C3911BC9}" destId="{3D0746F0-F235-49BB-87D7-7BB751AF57C9}" srcOrd="1" destOrd="0" presId="urn:microsoft.com/office/officeart/2005/8/layout/hList1"/>
    <dgm:cxn modelId="{4F464813-F8B0-4826-AA93-7C4A21727D66}" type="presParOf" srcId="{A1AA733E-6420-49F6-B6E5-8DB043977B0B}" destId="{6BE5EB52-17C0-4FE9-92DF-88698742477F}" srcOrd="5" destOrd="0" presId="urn:microsoft.com/office/officeart/2005/8/layout/hList1"/>
    <dgm:cxn modelId="{E49A4FCF-D1B3-4810-927D-945EB90E6BCC}" type="presParOf" srcId="{A1AA733E-6420-49F6-B6E5-8DB043977B0B}" destId="{CCF27FE2-9B8E-4D78-8B92-1BFACFA55C2E}" srcOrd="6" destOrd="0" presId="urn:microsoft.com/office/officeart/2005/8/layout/hList1"/>
    <dgm:cxn modelId="{89DB3F6C-3A0A-40DF-8FA8-556BCB783D58}" type="presParOf" srcId="{CCF27FE2-9B8E-4D78-8B92-1BFACFA55C2E}" destId="{41B2E26F-2D3D-4AD5-92E8-215B4AE9636D}" srcOrd="0" destOrd="0" presId="urn:microsoft.com/office/officeart/2005/8/layout/hList1"/>
    <dgm:cxn modelId="{0E305983-3D2B-4739-9551-9F787C2BDAD5}" type="presParOf" srcId="{CCF27FE2-9B8E-4D78-8B92-1BFACFA55C2E}" destId="{05EE1768-3FF5-4933-9B0F-5C363DE5338A}" srcOrd="1" destOrd="0" presId="urn:microsoft.com/office/officeart/2005/8/layout/h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1039F-5420-46B0-90AD-6B173A68C149}">
      <dsp:nvSpPr>
        <dsp:cNvPr id="0" name=""/>
        <dsp:cNvSpPr/>
      </dsp:nvSpPr>
      <dsp:spPr>
        <a:xfrm rot="10800000" flipV="1">
          <a:off x="16723" y="28853"/>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Corporate Strategy for M&amp;A</a:t>
          </a:r>
          <a:endParaRPr lang="en-IN" sz="1400" kern="1200" dirty="0">
            <a:latin typeface="Helvetica Now Text" panose="020B0504030202020204" pitchFamily="34" charset="0"/>
          </a:endParaRPr>
        </a:p>
      </dsp:txBody>
      <dsp:txXfrm rot="-10800000">
        <a:off x="16723" y="28853"/>
        <a:ext cx="2051173" cy="820469"/>
      </dsp:txXfrm>
    </dsp:sp>
    <dsp:sp modelId="{45CB6C89-B06A-417D-8A98-E80BD64C5A06}">
      <dsp:nvSpPr>
        <dsp:cNvPr id="0" name=""/>
        <dsp:cNvSpPr/>
      </dsp:nvSpPr>
      <dsp:spPr>
        <a:xfrm>
          <a:off x="3411" y="838821"/>
          <a:ext cx="2051173" cy="20642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Merger and Acquisition Guidelines</a:t>
          </a: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Philosophy or Approach</a:t>
          </a:r>
          <a:endParaRPr lang="en-IN" sz="1400" kern="1200" dirty="0">
            <a:latin typeface="Helvetica Now Text" panose="020B0504030202020204" pitchFamily="34" charset="0"/>
          </a:endParaRPr>
        </a:p>
      </dsp:txBody>
      <dsp:txXfrm>
        <a:off x="3411" y="838821"/>
        <a:ext cx="2051173" cy="2064240"/>
      </dsp:txXfrm>
    </dsp:sp>
    <dsp:sp modelId="{6A44E2B1-C057-41FB-9A33-E8C401AC5639}">
      <dsp:nvSpPr>
        <dsp:cNvPr id="0" name=""/>
        <dsp:cNvSpPr/>
      </dsp:nvSpPr>
      <dsp:spPr>
        <a:xfrm>
          <a:off x="2341748" y="18351"/>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Employee Preferences</a:t>
          </a:r>
          <a:endParaRPr lang="en-IN" sz="1400" kern="1200" dirty="0">
            <a:latin typeface="Helvetica Now Text" panose="020B0504030202020204" pitchFamily="34" charset="0"/>
          </a:endParaRPr>
        </a:p>
      </dsp:txBody>
      <dsp:txXfrm>
        <a:off x="2341748" y="18351"/>
        <a:ext cx="2051173" cy="820469"/>
      </dsp:txXfrm>
    </dsp:sp>
    <dsp:sp modelId="{1524191D-A628-481D-978A-759F091F674C}">
      <dsp:nvSpPr>
        <dsp:cNvPr id="0" name=""/>
        <dsp:cNvSpPr/>
      </dsp:nvSpPr>
      <dsp:spPr>
        <a:xfrm>
          <a:off x="2341748" y="838821"/>
          <a:ext cx="2051173" cy="20642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Expectations</a:t>
          </a: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Retention strategies </a:t>
          </a: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Compensating any Loss to employees</a:t>
          </a: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endParaRPr lang="en-IN" sz="1400" kern="1200" dirty="0">
            <a:latin typeface="Helvetica Now Text" panose="020B0504030202020204" pitchFamily="34" charset="0"/>
          </a:endParaRPr>
        </a:p>
      </dsp:txBody>
      <dsp:txXfrm>
        <a:off x="2341748" y="838821"/>
        <a:ext cx="2051173" cy="2064240"/>
      </dsp:txXfrm>
    </dsp:sp>
    <dsp:sp modelId="{3262B17A-076F-402F-B498-AC79646553D6}">
      <dsp:nvSpPr>
        <dsp:cNvPr id="0" name=""/>
        <dsp:cNvSpPr/>
      </dsp:nvSpPr>
      <dsp:spPr>
        <a:xfrm>
          <a:off x="4680086" y="18351"/>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Statutory</a:t>
          </a:r>
          <a:endParaRPr lang="en-IN" sz="1400" kern="1200" dirty="0">
            <a:latin typeface="Helvetica Now Text" panose="020B0504030202020204" pitchFamily="34" charset="0"/>
          </a:endParaRPr>
        </a:p>
      </dsp:txBody>
      <dsp:txXfrm>
        <a:off x="4680086" y="18351"/>
        <a:ext cx="2051173" cy="820469"/>
      </dsp:txXfrm>
    </dsp:sp>
    <dsp:sp modelId="{3D0746F0-F235-49BB-87D7-7BB751AF57C9}">
      <dsp:nvSpPr>
        <dsp:cNvPr id="0" name=""/>
        <dsp:cNvSpPr/>
      </dsp:nvSpPr>
      <dsp:spPr>
        <a:xfrm>
          <a:off x="4680086" y="838821"/>
          <a:ext cx="2051173" cy="20642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Industrial Disputes Act and other laws</a:t>
          </a: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Legal commitments made as part of the sale agreement</a:t>
          </a: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endParaRPr lang="en-IN" sz="1400" kern="1200" dirty="0">
            <a:latin typeface="Helvetica Now Text" panose="020B0504030202020204" pitchFamily="34" charset="0"/>
          </a:endParaRPr>
        </a:p>
      </dsp:txBody>
      <dsp:txXfrm>
        <a:off x="4680086" y="838821"/>
        <a:ext cx="2051173" cy="2064240"/>
      </dsp:txXfrm>
    </dsp:sp>
    <dsp:sp modelId="{41B2E26F-2D3D-4AD5-92E8-215B4AE9636D}">
      <dsp:nvSpPr>
        <dsp:cNvPr id="0" name=""/>
        <dsp:cNvSpPr/>
      </dsp:nvSpPr>
      <dsp:spPr>
        <a:xfrm>
          <a:off x="7018423" y="18351"/>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Financial</a:t>
          </a:r>
          <a:endParaRPr lang="en-IN" sz="1400" kern="1200" dirty="0">
            <a:latin typeface="Helvetica Now Text" panose="020B0504030202020204" pitchFamily="34" charset="0"/>
          </a:endParaRPr>
        </a:p>
      </dsp:txBody>
      <dsp:txXfrm>
        <a:off x="7018423" y="18351"/>
        <a:ext cx="2051173" cy="820469"/>
      </dsp:txXfrm>
    </dsp:sp>
    <dsp:sp modelId="{05EE1768-3FF5-4933-9B0F-5C363DE5338A}">
      <dsp:nvSpPr>
        <dsp:cNvPr id="0" name=""/>
        <dsp:cNvSpPr/>
      </dsp:nvSpPr>
      <dsp:spPr>
        <a:xfrm>
          <a:off x="7018423" y="838821"/>
          <a:ext cx="2051173" cy="20642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Projecting Short term long term financial (and actuarial) costs for the merged entity</a:t>
          </a:r>
          <a:endParaRPr lang="en-IN" sz="1400" kern="1200" dirty="0">
            <a:latin typeface="Helvetica Now Text" panose="020B0504030202020204" pitchFamily="34" charset="0"/>
          </a:endParaRPr>
        </a:p>
      </dsp:txBody>
      <dsp:txXfrm>
        <a:off x="7018423" y="838821"/>
        <a:ext cx="2051173" cy="2064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1039F-5420-46B0-90AD-6B173A68C149}">
      <dsp:nvSpPr>
        <dsp:cNvPr id="0" name=""/>
        <dsp:cNvSpPr/>
      </dsp:nvSpPr>
      <dsp:spPr>
        <a:xfrm>
          <a:off x="3411" y="18672"/>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Taxation</a:t>
          </a:r>
          <a:endParaRPr lang="en-IN" sz="1400" kern="1200" dirty="0">
            <a:latin typeface="Helvetica Now Text" panose="020B0504030202020204" pitchFamily="34" charset="0"/>
          </a:endParaRPr>
        </a:p>
      </dsp:txBody>
      <dsp:txXfrm>
        <a:off x="3411" y="18672"/>
        <a:ext cx="2051173" cy="820469"/>
      </dsp:txXfrm>
    </dsp:sp>
    <dsp:sp modelId="{45CB6C89-B06A-417D-8A98-E80BD64C5A06}">
      <dsp:nvSpPr>
        <dsp:cNvPr id="0" name=""/>
        <dsp:cNvSpPr/>
      </dsp:nvSpPr>
      <dsp:spPr>
        <a:xfrm>
          <a:off x="3411" y="839142"/>
          <a:ext cx="2051173" cy="16250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Income Tax aspects</a:t>
          </a:r>
          <a:endParaRPr lang="en-IN" sz="1400" kern="1200" dirty="0">
            <a:latin typeface="Helvetica Now Text" panose="020B0504030202020204" pitchFamily="34" charset="0"/>
          </a:endParaRPr>
        </a:p>
      </dsp:txBody>
      <dsp:txXfrm>
        <a:off x="3411" y="839142"/>
        <a:ext cx="2051173" cy="1625040"/>
      </dsp:txXfrm>
    </dsp:sp>
    <dsp:sp modelId="{6A44E2B1-C057-41FB-9A33-E8C401AC5639}">
      <dsp:nvSpPr>
        <dsp:cNvPr id="0" name=""/>
        <dsp:cNvSpPr/>
      </dsp:nvSpPr>
      <dsp:spPr>
        <a:xfrm>
          <a:off x="2341748" y="18672"/>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Administration</a:t>
          </a:r>
          <a:endParaRPr lang="en-IN" sz="1400" kern="1200" dirty="0">
            <a:latin typeface="Helvetica Now Text" panose="020B0504030202020204" pitchFamily="34" charset="0"/>
          </a:endParaRPr>
        </a:p>
      </dsp:txBody>
      <dsp:txXfrm>
        <a:off x="2341748" y="18672"/>
        <a:ext cx="2051173" cy="820469"/>
      </dsp:txXfrm>
    </dsp:sp>
    <dsp:sp modelId="{1524191D-A628-481D-978A-759F091F674C}">
      <dsp:nvSpPr>
        <dsp:cNvPr id="0" name=""/>
        <dsp:cNvSpPr/>
      </dsp:nvSpPr>
      <dsp:spPr>
        <a:xfrm>
          <a:off x="2341748" y="839142"/>
          <a:ext cx="2051173" cy="16250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Investment in resources and infrastructure to administer the merged plans</a:t>
          </a:r>
          <a:endParaRPr lang="en-IN" sz="1400" kern="1200" dirty="0">
            <a:latin typeface="Helvetica Now Text" panose="020B0504030202020204" pitchFamily="34" charset="0"/>
          </a:endParaRPr>
        </a:p>
      </dsp:txBody>
      <dsp:txXfrm>
        <a:off x="2341748" y="839142"/>
        <a:ext cx="2051173" cy="1625040"/>
      </dsp:txXfrm>
    </dsp:sp>
    <dsp:sp modelId="{3262B17A-076F-402F-B498-AC79646553D6}">
      <dsp:nvSpPr>
        <dsp:cNvPr id="0" name=""/>
        <dsp:cNvSpPr/>
      </dsp:nvSpPr>
      <dsp:spPr>
        <a:xfrm>
          <a:off x="4680086" y="18672"/>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Market Alignment</a:t>
          </a:r>
          <a:endParaRPr lang="en-IN" sz="1400" kern="1200" dirty="0">
            <a:latin typeface="Helvetica Now Text" panose="020B0504030202020204" pitchFamily="34" charset="0"/>
          </a:endParaRPr>
        </a:p>
      </dsp:txBody>
      <dsp:txXfrm>
        <a:off x="4680086" y="18672"/>
        <a:ext cx="2051173" cy="820469"/>
      </dsp:txXfrm>
    </dsp:sp>
    <dsp:sp modelId="{3D0746F0-F235-49BB-87D7-7BB751AF57C9}">
      <dsp:nvSpPr>
        <dsp:cNvPr id="0" name=""/>
        <dsp:cNvSpPr/>
      </dsp:nvSpPr>
      <dsp:spPr>
        <a:xfrm>
          <a:off x="4680086" y="839142"/>
          <a:ext cx="2051173" cy="16250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Positioning</a:t>
          </a: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endParaRPr lang="en-IN" sz="1400" kern="1200" dirty="0">
            <a:latin typeface="Helvetica Now Text" panose="020B0504030202020204" pitchFamily="34" charset="0"/>
          </a:endParaRPr>
        </a:p>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Differentiation</a:t>
          </a:r>
          <a:endParaRPr lang="en-IN" sz="1400" kern="1200" dirty="0">
            <a:latin typeface="Helvetica Now Text" panose="020B0504030202020204" pitchFamily="34" charset="0"/>
          </a:endParaRPr>
        </a:p>
      </dsp:txBody>
      <dsp:txXfrm>
        <a:off x="4680086" y="839142"/>
        <a:ext cx="2051173" cy="1625040"/>
      </dsp:txXfrm>
    </dsp:sp>
    <dsp:sp modelId="{41B2E26F-2D3D-4AD5-92E8-215B4AE9636D}">
      <dsp:nvSpPr>
        <dsp:cNvPr id="0" name=""/>
        <dsp:cNvSpPr/>
      </dsp:nvSpPr>
      <dsp:spPr>
        <a:xfrm>
          <a:off x="7018423" y="18672"/>
          <a:ext cx="2051173" cy="820469"/>
        </a:xfrm>
        <a:prstGeom prst="rect">
          <a:avLst/>
        </a:prstGeom>
        <a:solidFill>
          <a:srgbClr val="0070C0"/>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Helvetica Now Text" panose="020B0504030202020204" pitchFamily="34" charset="0"/>
            </a:rPr>
            <a:t>Sustainability</a:t>
          </a:r>
          <a:endParaRPr lang="en-IN" sz="1400" kern="1200" dirty="0">
            <a:latin typeface="Helvetica Now Text" panose="020B0504030202020204" pitchFamily="34" charset="0"/>
          </a:endParaRPr>
        </a:p>
      </dsp:txBody>
      <dsp:txXfrm>
        <a:off x="7018423" y="18672"/>
        <a:ext cx="2051173" cy="820469"/>
      </dsp:txXfrm>
    </dsp:sp>
    <dsp:sp modelId="{05EE1768-3FF5-4933-9B0F-5C363DE5338A}">
      <dsp:nvSpPr>
        <dsp:cNvPr id="0" name=""/>
        <dsp:cNvSpPr/>
      </dsp:nvSpPr>
      <dsp:spPr>
        <a:xfrm>
          <a:off x="7018423" y="839142"/>
          <a:ext cx="2051173" cy="162504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Helvetica Now Text" panose="020B0504030202020204" pitchFamily="34" charset="0"/>
            </a:rPr>
            <a:t>Ensuring sustainable plans for long term success</a:t>
          </a:r>
          <a:endParaRPr lang="en-IN" sz="1400" kern="1200" dirty="0">
            <a:latin typeface="Helvetica Now Text" panose="020B0504030202020204" pitchFamily="34" charset="0"/>
          </a:endParaRPr>
        </a:p>
      </dsp:txBody>
      <dsp:txXfrm>
        <a:off x="7018423" y="839142"/>
        <a:ext cx="2051173" cy="16250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24-08-2023</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dirty="0"/>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dirty="0"/>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8/24/2023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96338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67206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2978048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4081042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34058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98184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8867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42834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127709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310894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51757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18584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65517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17058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3749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lides">
    <p:spTree>
      <p:nvGrpSpPr>
        <p:cNvPr id="1" name=""/>
        <p:cNvGrpSpPr/>
        <p:nvPr/>
      </p:nvGrpSpPr>
      <p:grpSpPr>
        <a:xfrm>
          <a:off x="0" y="0"/>
          <a:ext cx="0" cy="0"/>
          <a:chOff x="0" y="0"/>
          <a:chExt cx="0" cy="0"/>
        </a:xfrm>
      </p:grpSpPr>
      <p:sp>
        <p:nvSpPr>
          <p:cNvPr id="10" name="Rectangle 9"/>
          <p:cNvSpPr/>
          <p:nvPr userDrawn="1"/>
        </p:nvSpPr>
        <p:spPr>
          <a:xfrm>
            <a:off x="0" y="1"/>
            <a:ext cx="12192000" cy="94103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30" name="Straight Connector 29"/>
          <p:cNvCxnSpPr/>
          <p:nvPr userDrawn="1"/>
        </p:nvCxnSpPr>
        <p:spPr>
          <a:xfrm>
            <a:off x="0" y="926926"/>
            <a:ext cx="1219200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ctangle 6"/>
          <p:cNvSpPr>
            <a:spLocks noGrp="1" noChangeArrowheads="1"/>
          </p:cNvSpPr>
          <p:nvPr>
            <p:ph type="sldNum" sz="quarter" idx="4"/>
          </p:nvPr>
        </p:nvSpPr>
        <p:spPr bwMode="auto">
          <a:xfrm>
            <a:off x="8394710" y="6327790"/>
            <a:ext cx="393700" cy="301625"/>
          </a:xfrm>
          <a:prstGeom prst="rect">
            <a:avLst/>
          </a:prstGeom>
          <a:noFill/>
          <a:ln w="9525">
            <a:noFill/>
            <a:miter lim="800000"/>
            <a:headEnd/>
            <a:tailEnd/>
          </a:ln>
        </p:spPr>
        <p:txBody>
          <a:bodyPr vert="horz" wrap="none" lIns="0" tIns="0" rIns="0" bIns="0" numCol="1" anchor="b" anchorCtr="0" compatLnSpc="1">
            <a:prstTxWarp prst="textNoShape">
              <a:avLst/>
            </a:prstTxWarp>
          </a:bodyPr>
          <a:lstStyle>
            <a:lvl1pPr algn="r" eaLnBrk="0" hangingPunct="0">
              <a:defRPr sz="1200">
                <a:solidFill>
                  <a:schemeClr val="bg2"/>
                </a:solidFill>
                <a:latin typeface="Arial" pitchFamily="34" charset="0"/>
                <a:ea typeface="ＭＳ Ｐゴシック" pitchFamily="34" charset="-128"/>
              </a:defRPr>
            </a:lvl1pPr>
          </a:lstStyle>
          <a:p>
            <a:pPr>
              <a:defRPr/>
            </a:pPr>
            <a:fld id="{A0583070-2750-45FA-A40A-905B7011FE5E}" type="slidenum">
              <a:rPr lang="en-US">
                <a:solidFill>
                  <a:srgbClr val="969696"/>
                </a:solidFill>
              </a:rPr>
              <a:pPr>
                <a:defRPr/>
              </a:pPr>
              <a:t>‹#›</a:t>
            </a:fld>
            <a:endParaRPr lang="en-US" dirty="0">
              <a:solidFill>
                <a:srgbClr val="969696"/>
              </a:solidFill>
            </a:endParaRPr>
          </a:p>
        </p:txBody>
      </p:sp>
      <p:sp>
        <p:nvSpPr>
          <p:cNvPr id="40" name="Content Placeholder 39"/>
          <p:cNvSpPr>
            <a:spLocks noGrp="1"/>
          </p:cNvSpPr>
          <p:nvPr>
            <p:ph sz="quarter" idx="11"/>
          </p:nvPr>
        </p:nvSpPr>
        <p:spPr>
          <a:xfrm>
            <a:off x="593488" y="1902050"/>
            <a:ext cx="10951675" cy="4108450"/>
          </a:xfrm>
          <a:prstGeom prst="rect">
            <a:avLst/>
          </a:prstGeom>
        </p:spPr>
        <p:txBody>
          <a:bodyPr lIns="0"/>
          <a:lstStyle>
            <a:lvl1pPr>
              <a:buFont typeface="Wingdings" pitchFamily="2" charset="2"/>
              <a:buChar char="§"/>
              <a:defRPr sz="1200">
                <a:solidFill>
                  <a:schemeClr val="tx1">
                    <a:lumMod val="85000"/>
                    <a:lumOff val="15000"/>
                  </a:schemeClr>
                </a:solidFill>
              </a:defRPr>
            </a:lvl1pPr>
            <a:lvl2pPr>
              <a:defRPr sz="1200">
                <a:solidFill>
                  <a:schemeClr val="tx1">
                    <a:lumMod val="85000"/>
                    <a:lumOff val="15000"/>
                  </a:schemeClr>
                </a:solidFill>
              </a:defRPr>
            </a:lvl2pPr>
            <a:lvl3pPr>
              <a:defRPr sz="1200">
                <a:solidFill>
                  <a:schemeClr val="tx1">
                    <a:lumMod val="85000"/>
                    <a:lumOff val="15000"/>
                  </a:schemeClr>
                </a:solidFill>
              </a:defRPr>
            </a:lvl3pPr>
            <a:lvl4pPr>
              <a:defRPr sz="1200">
                <a:solidFill>
                  <a:schemeClr val="tx1">
                    <a:lumMod val="85000"/>
                    <a:lumOff val="15000"/>
                  </a:schemeClr>
                </a:solidFill>
              </a:defRPr>
            </a:lvl4pPr>
            <a:lvl5pPr>
              <a:defRPr sz="12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31"/>
          <p:cNvSpPr>
            <a:spLocks noGrp="1"/>
          </p:cNvSpPr>
          <p:nvPr>
            <p:ph type="title" hasCustomPrompt="1"/>
          </p:nvPr>
        </p:nvSpPr>
        <p:spPr>
          <a:xfrm>
            <a:off x="492699" y="171454"/>
            <a:ext cx="9142540" cy="582721"/>
          </a:xfrm>
          <a:prstGeom prst="rect">
            <a:avLst/>
          </a:prstGeom>
        </p:spPr>
        <p:txBody>
          <a:bodyPr anchor="ctr" anchorCtr="0"/>
          <a:lstStyle>
            <a:lvl1pPr algn="l">
              <a:defRPr sz="1800" b="1" baseline="0">
                <a:solidFill>
                  <a:srgbClr val="F0AB00"/>
                </a:solidFill>
              </a:defRPr>
            </a:lvl1pPr>
          </a:lstStyle>
          <a:p>
            <a:r>
              <a:rPr lang="en-US" dirty="0"/>
              <a:t>Individual Development Planning </a:t>
            </a:r>
          </a:p>
        </p:txBody>
      </p:sp>
      <p:sp>
        <p:nvSpPr>
          <p:cNvPr id="12" name="Rectangle 11"/>
          <p:cNvSpPr/>
          <p:nvPr userDrawn="1"/>
        </p:nvSpPr>
        <p:spPr>
          <a:xfrm>
            <a:off x="10" y="990602"/>
            <a:ext cx="12191999" cy="32384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4"/>
          <p:cNvSpPr/>
          <p:nvPr userDrawn="1"/>
        </p:nvSpPr>
        <p:spPr>
          <a:xfrm>
            <a:off x="1" y="933452"/>
            <a:ext cx="12191999" cy="43814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sz="1800" dirty="0">
              <a:solidFill>
                <a:srgbClr val="FFFFFF"/>
              </a:solidFill>
            </a:endParaRPr>
          </a:p>
        </p:txBody>
      </p:sp>
      <p:sp>
        <p:nvSpPr>
          <p:cNvPr id="37" name="Rectangle 36"/>
          <p:cNvSpPr/>
          <p:nvPr userDrawn="1"/>
        </p:nvSpPr>
        <p:spPr>
          <a:xfrm>
            <a:off x="0" y="1249680"/>
            <a:ext cx="12192000" cy="274320"/>
          </a:xfrm>
          <a:prstGeom prst="rect">
            <a:avLst/>
          </a:prstGeom>
          <a:solidFill>
            <a:srgbClr val="C9C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b="1" dirty="0">
              <a:solidFill>
                <a:schemeClr val="tx1"/>
              </a:solidFill>
            </a:endParaRPr>
          </a:p>
        </p:txBody>
      </p:sp>
      <p:sp>
        <p:nvSpPr>
          <p:cNvPr id="22" name="Rectangle 76">
            <a:hlinkClick r:id="" action="ppaction://noaction"/>
          </p:cNvPr>
          <p:cNvSpPr>
            <a:spLocks noChangeArrowheads="1"/>
          </p:cNvSpPr>
          <p:nvPr userDrawn="1"/>
        </p:nvSpPr>
        <p:spPr bwMode="auto">
          <a:xfrm>
            <a:off x="11" y="937559"/>
            <a:ext cx="2906221" cy="312754"/>
          </a:xfrm>
          <a:prstGeom prst="rect">
            <a:avLst/>
          </a:prstGeom>
          <a:noFill/>
          <a:ln w="9525" algn="ctr">
            <a:noFill/>
            <a:miter lim="800000"/>
            <a:headEnd/>
            <a:tailEnd/>
          </a:ln>
        </p:spPr>
        <p:txBody>
          <a:bodyPr lIns="0" tIns="0" rIns="0" bIns="0" anchor="ctr" anchorCtr="0"/>
          <a:lstStyle/>
          <a:p>
            <a:pPr algn="ctr">
              <a:defRPr/>
            </a:pPr>
            <a:r>
              <a:rPr lang="en-US" sz="900" b="1" dirty="0">
                <a:solidFill>
                  <a:schemeClr val="bg1"/>
                </a:solidFill>
                <a:latin typeface="Arial" pitchFamily="34" charset="0"/>
                <a:cs typeface="Arial" pitchFamily="34" charset="0"/>
              </a:rPr>
              <a:t>Knowing Self</a:t>
            </a:r>
          </a:p>
        </p:txBody>
      </p:sp>
      <p:sp>
        <p:nvSpPr>
          <p:cNvPr id="26" name="Rectangle 76">
            <a:hlinkClick r:id="" action="ppaction://noaction"/>
          </p:cNvPr>
          <p:cNvSpPr>
            <a:spLocks noChangeArrowheads="1"/>
          </p:cNvSpPr>
          <p:nvPr userDrawn="1"/>
        </p:nvSpPr>
        <p:spPr bwMode="auto">
          <a:xfrm>
            <a:off x="3109432" y="922034"/>
            <a:ext cx="2906221" cy="312754"/>
          </a:xfrm>
          <a:prstGeom prst="rect">
            <a:avLst/>
          </a:prstGeom>
          <a:noFill/>
          <a:ln w="9525" algn="ctr">
            <a:noFill/>
            <a:miter lim="800000"/>
            <a:headEnd/>
            <a:tailEnd/>
          </a:ln>
        </p:spPr>
        <p:txBody>
          <a:bodyPr lIns="0" tIns="0" rIns="0" bIns="0" anchor="ctr" anchorCtr="0"/>
          <a:lstStyle/>
          <a:p>
            <a:pPr algn="ctr">
              <a:defRPr/>
            </a:pPr>
            <a:r>
              <a:rPr lang="en-US" sz="900" b="1" dirty="0">
                <a:solidFill>
                  <a:schemeClr val="bg1"/>
                </a:solidFill>
                <a:latin typeface="Arial" pitchFamily="34" charset="0"/>
                <a:cs typeface="Arial" pitchFamily="34" charset="0"/>
              </a:rPr>
              <a:t>Hogan Personality Inventory</a:t>
            </a:r>
          </a:p>
        </p:txBody>
      </p:sp>
      <p:sp>
        <p:nvSpPr>
          <p:cNvPr id="27" name="Rectangle 76">
            <a:hlinkClick r:id="" action="ppaction://noaction"/>
          </p:cNvPr>
          <p:cNvSpPr>
            <a:spLocks noChangeArrowheads="1"/>
          </p:cNvSpPr>
          <p:nvPr userDrawn="1"/>
        </p:nvSpPr>
        <p:spPr bwMode="auto">
          <a:xfrm>
            <a:off x="6229068" y="942451"/>
            <a:ext cx="2906221" cy="312754"/>
          </a:xfrm>
          <a:prstGeom prst="rect">
            <a:avLst/>
          </a:prstGeom>
          <a:noFill/>
          <a:ln w="9525" algn="ctr">
            <a:noFill/>
            <a:miter lim="800000"/>
            <a:headEnd/>
            <a:tailEnd/>
          </a:ln>
        </p:spPr>
        <p:txBody>
          <a:bodyPr lIns="0" tIns="0" rIns="0" bIns="0" anchor="ctr" anchorCtr="0"/>
          <a:lstStyle/>
          <a:p>
            <a:pPr algn="ctr">
              <a:defRPr/>
            </a:pPr>
            <a:r>
              <a:rPr lang="en-US" sz="900" b="1" dirty="0">
                <a:solidFill>
                  <a:schemeClr val="bg1"/>
                </a:solidFill>
                <a:latin typeface="Arial" pitchFamily="34" charset="0"/>
                <a:cs typeface="Arial" pitchFamily="34" charset="0"/>
              </a:rPr>
              <a:t>360 Degree</a:t>
            </a:r>
          </a:p>
        </p:txBody>
      </p:sp>
      <p:sp>
        <p:nvSpPr>
          <p:cNvPr id="28" name="Rectangle 76">
            <a:hlinkClick r:id="" action="ppaction://noaction"/>
          </p:cNvPr>
          <p:cNvSpPr>
            <a:spLocks noChangeArrowheads="1"/>
          </p:cNvSpPr>
          <p:nvPr userDrawn="1"/>
        </p:nvSpPr>
        <p:spPr bwMode="auto">
          <a:xfrm>
            <a:off x="9135290" y="926926"/>
            <a:ext cx="3109421" cy="312754"/>
          </a:xfrm>
          <a:prstGeom prst="rect">
            <a:avLst/>
          </a:prstGeom>
          <a:noFill/>
          <a:ln w="9525" algn="ctr">
            <a:noFill/>
            <a:miter lim="800000"/>
            <a:headEnd/>
            <a:tailEnd/>
          </a:ln>
        </p:spPr>
        <p:txBody>
          <a:bodyPr lIns="0" tIns="0" rIns="0" bIns="0" anchor="ctr" anchorCtr="0"/>
          <a:lstStyle/>
          <a:p>
            <a:pPr algn="ctr">
              <a:defRPr/>
            </a:pPr>
            <a:r>
              <a:rPr lang="en-US" sz="900" b="1" dirty="0">
                <a:solidFill>
                  <a:schemeClr val="bg1"/>
                </a:solidFill>
                <a:latin typeface="Arial" pitchFamily="34" charset="0"/>
                <a:cs typeface="Arial" pitchFamily="34" charset="0"/>
              </a:rPr>
              <a:t>Creating your</a:t>
            </a:r>
            <a:r>
              <a:rPr lang="en-US" sz="900" b="1" baseline="0" dirty="0">
                <a:solidFill>
                  <a:schemeClr val="bg1"/>
                </a:solidFill>
                <a:latin typeface="Arial" pitchFamily="34" charset="0"/>
                <a:cs typeface="Arial" pitchFamily="34" charset="0"/>
              </a:rPr>
              <a:t> </a:t>
            </a:r>
            <a:r>
              <a:rPr lang="en-US" sz="900" b="1" dirty="0">
                <a:solidFill>
                  <a:schemeClr val="bg1"/>
                </a:solidFill>
                <a:latin typeface="Arial" pitchFamily="34" charset="0"/>
                <a:cs typeface="Arial" pitchFamily="34" charset="0"/>
              </a:rPr>
              <a:t>IDP</a:t>
            </a:r>
          </a:p>
        </p:txBody>
      </p:sp>
    </p:spTree>
    <p:extLst>
      <p:ext uri="{BB962C8B-B14F-4D97-AF65-F5344CB8AC3E}">
        <p14:creationId xmlns:p14="http://schemas.microsoft.com/office/powerpoint/2010/main" val="51100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s">
    <p:spTree>
      <p:nvGrpSpPr>
        <p:cNvPr id="1" name=""/>
        <p:cNvGrpSpPr/>
        <p:nvPr/>
      </p:nvGrpSpPr>
      <p:grpSpPr>
        <a:xfrm>
          <a:off x="0" y="0"/>
          <a:ext cx="0" cy="0"/>
          <a:chOff x="0" y="0"/>
          <a:chExt cx="0" cy="0"/>
        </a:xfrm>
      </p:grpSpPr>
      <p:sp>
        <p:nvSpPr>
          <p:cNvPr id="10" name="Rectangle 9"/>
          <p:cNvSpPr/>
          <p:nvPr userDrawn="1"/>
        </p:nvSpPr>
        <p:spPr>
          <a:xfrm>
            <a:off x="0" y="-30298"/>
            <a:ext cx="12192000" cy="94103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solidFill>
                <a:srgbClr val="FFFFFF"/>
              </a:solidFill>
            </a:endParaRPr>
          </a:p>
        </p:txBody>
      </p:sp>
      <p:sp>
        <p:nvSpPr>
          <p:cNvPr id="35" name="Rectangle 6"/>
          <p:cNvSpPr>
            <a:spLocks noGrp="1" noChangeArrowheads="1"/>
          </p:cNvSpPr>
          <p:nvPr>
            <p:ph type="sldNum" sz="quarter" idx="4"/>
          </p:nvPr>
        </p:nvSpPr>
        <p:spPr bwMode="auto">
          <a:xfrm>
            <a:off x="8394710" y="6327790"/>
            <a:ext cx="393700" cy="301625"/>
          </a:xfrm>
          <a:prstGeom prst="rect">
            <a:avLst/>
          </a:prstGeom>
          <a:noFill/>
          <a:ln w="9525">
            <a:noFill/>
            <a:miter lim="800000"/>
            <a:headEnd/>
            <a:tailEnd/>
          </a:ln>
        </p:spPr>
        <p:txBody>
          <a:bodyPr vert="horz" wrap="none" lIns="0" tIns="0" rIns="0" bIns="0" numCol="1" anchor="b" anchorCtr="0" compatLnSpc="1">
            <a:prstTxWarp prst="textNoShape">
              <a:avLst/>
            </a:prstTxWarp>
          </a:bodyPr>
          <a:lstStyle>
            <a:lvl1pPr algn="r" eaLnBrk="0" hangingPunct="0">
              <a:defRPr sz="1200">
                <a:solidFill>
                  <a:schemeClr val="bg2"/>
                </a:solidFill>
                <a:latin typeface="Arial" pitchFamily="34" charset="0"/>
                <a:ea typeface="ＭＳ Ｐゴシック" pitchFamily="34" charset="-128"/>
              </a:defRPr>
            </a:lvl1pPr>
          </a:lstStyle>
          <a:p>
            <a:pPr>
              <a:defRPr/>
            </a:pPr>
            <a:fld id="{A0583070-2750-45FA-A40A-905B7011FE5E}" type="slidenum">
              <a:rPr lang="en-US">
                <a:solidFill>
                  <a:srgbClr val="969696"/>
                </a:solidFill>
              </a:rPr>
              <a:pPr>
                <a:defRPr/>
              </a:pPr>
              <a:t>‹#›</a:t>
            </a:fld>
            <a:endParaRPr lang="en-US" dirty="0">
              <a:solidFill>
                <a:srgbClr val="969696"/>
              </a:solidFill>
            </a:endParaRPr>
          </a:p>
        </p:txBody>
      </p:sp>
      <p:sp>
        <p:nvSpPr>
          <p:cNvPr id="40" name="Content Placeholder 39"/>
          <p:cNvSpPr>
            <a:spLocks noGrp="1"/>
          </p:cNvSpPr>
          <p:nvPr>
            <p:ph sz="quarter" idx="11"/>
          </p:nvPr>
        </p:nvSpPr>
        <p:spPr>
          <a:xfrm>
            <a:off x="464458" y="1262743"/>
            <a:ext cx="11203277" cy="4804228"/>
          </a:xfrm>
          <a:prstGeom prst="rect">
            <a:avLst/>
          </a:prstGeom>
        </p:spPr>
        <p:txBody>
          <a:bodyPr lIns="0"/>
          <a:lstStyle>
            <a:lvl1pPr>
              <a:buFont typeface="Wingdings" pitchFamily="2" charset="2"/>
              <a:buChar char="§"/>
              <a:defRPr sz="1200">
                <a:solidFill>
                  <a:schemeClr val="tx1">
                    <a:lumMod val="85000"/>
                    <a:lumOff val="15000"/>
                  </a:schemeClr>
                </a:solidFill>
              </a:defRPr>
            </a:lvl1pPr>
            <a:lvl2pPr>
              <a:defRPr sz="1200">
                <a:solidFill>
                  <a:schemeClr val="tx1">
                    <a:lumMod val="85000"/>
                    <a:lumOff val="15000"/>
                  </a:schemeClr>
                </a:solidFill>
              </a:defRPr>
            </a:lvl2pPr>
            <a:lvl3pPr>
              <a:defRPr sz="1200">
                <a:solidFill>
                  <a:schemeClr val="tx1">
                    <a:lumMod val="85000"/>
                    <a:lumOff val="15000"/>
                  </a:schemeClr>
                </a:solidFill>
              </a:defRPr>
            </a:lvl3pPr>
            <a:lvl4pPr>
              <a:defRPr sz="1200">
                <a:solidFill>
                  <a:schemeClr val="tx1">
                    <a:lumMod val="85000"/>
                    <a:lumOff val="15000"/>
                  </a:schemeClr>
                </a:solidFill>
              </a:defRPr>
            </a:lvl4pPr>
            <a:lvl5pPr>
              <a:defRPr sz="12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31"/>
          <p:cNvSpPr>
            <a:spLocks noGrp="1"/>
          </p:cNvSpPr>
          <p:nvPr>
            <p:ph type="title" hasCustomPrompt="1"/>
          </p:nvPr>
        </p:nvSpPr>
        <p:spPr>
          <a:xfrm>
            <a:off x="492699" y="171454"/>
            <a:ext cx="9142540" cy="582721"/>
          </a:xfrm>
          <a:prstGeom prst="rect">
            <a:avLst/>
          </a:prstGeom>
        </p:spPr>
        <p:txBody>
          <a:bodyPr anchor="ctr" anchorCtr="0"/>
          <a:lstStyle>
            <a:lvl1pPr algn="l">
              <a:defRPr sz="1800" b="0" baseline="0">
                <a:solidFill>
                  <a:srgbClr val="F0AB00"/>
                </a:solidFill>
              </a:defRPr>
            </a:lvl1pPr>
          </a:lstStyle>
          <a:p>
            <a:r>
              <a:rPr lang="en-US" dirty="0"/>
              <a:t>Module title in Arial Bold 18 pt</a:t>
            </a:r>
          </a:p>
        </p:txBody>
      </p:sp>
      <p:sp>
        <p:nvSpPr>
          <p:cNvPr id="11" name="Rectangle 10"/>
          <p:cNvSpPr/>
          <p:nvPr userDrawn="1"/>
        </p:nvSpPr>
        <p:spPr>
          <a:xfrm>
            <a:off x="0" y="944086"/>
            <a:ext cx="12192000" cy="8906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48833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66107"/>
            <a:ext cx="12192000" cy="6096000"/>
          </a:xfrm>
          <a:prstGeom prst="rect">
            <a:avLst/>
          </a:prstGeom>
        </p:spPr>
      </p:pic>
      <p:sp>
        <p:nvSpPr>
          <p:cNvPr id="13" name="Title 2"/>
          <p:cNvSpPr>
            <a:spLocks noGrp="1"/>
          </p:cNvSpPr>
          <p:nvPr userDrawn="1">
            <p:ph type="ctrTitle" hasCustomPrompt="1"/>
          </p:nvPr>
        </p:nvSpPr>
        <p:spPr>
          <a:xfrm>
            <a:off x="609602" y="1361426"/>
            <a:ext cx="10564284" cy="822325"/>
          </a:xfrm>
          <a:prstGeom prst="rect">
            <a:avLst/>
          </a:prstGeom>
        </p:spPr>
        <p:txBody>
          <a:bodyPr/>
          <a:lstStyle>
            <a:lvl1pPr algn="l">
              <a:defRPr sz="3200" baseline="0">
                <a:solidFill>
                  <a:srgbClr val="F0AB00"/>
                </a:solidFill>
              </a:defRPr>
            </a:lvl1pPr>
          </a:lstStyle>
          <a:p>
            <a:pPr>
              <a:defRPr/>
            </a:pPr>
            <a:r>
              <a:rPr lang="en-US" dirty="0">
                <a:solidFill>
                  <a:srgbClr val="F0AB00"/>
                </a:solidFill>
              </a:rPr>
              <a:t>Module title in Arial font, 32 pt</a:t>
            </a:r>
            <a:endParaRPr dirty="0">
              <a:solidFill>
                <a:srgbClr val="F0AB00"/>
              </a:solidFill>
            </a:endParaRPr>
          </a:p>
        </p:txBody>
      </p:sp>
    </p:spTree>
    <p:extLst>
      <p:ext uri="{BB962C8B-B14F-4D97-AF65-F5344CB8AC3E}">
        <p14:creationId xmlns:p14="http://schemas.microsoft.com/office/powerpoint/2010/main" val="280464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9" name="Rectangle 8"/>
          <p:cNvSpPr/>
          <p:nvPr userDrawn="1"/>
        </p:nvSpPr>
        <p:spPr>
          <a:xfrm>
            <a:off x="0" y="1"/>
            <a:ext cx="12192000" cy="94103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34" name="Text Placeholder 33"/>
          <p:cNvSpPr>
            <a:spLocks noGrp="1"/>
          </p:cNvSpPr>
          <p:nvPr>
            <p:ph type="body" sz="quarter" idx="10" hasCustomPrompt="1"/>
          </p:nvPr>
        </p:nvSpPr>
        <p:spPr>
          <a:xfrm>
            <a:off x="466825" y="1217497"/>
            <a:ext cx="11102875" cy="944693"/>
          </a:xfrm>
          <a:prstGeom prst="rect">
            <a:avLst/>
          </a:prstGeom>
        </p:spPr>
        <p:txBody>
          <a:bodyPr/>
          <a:lstStyle>
            <a:lvl1pPr marL="0" indent="0">
              <a:buFontTx/>
              <a:buNone/>
              <a:defRPr sz="2400">
                <a:solidFill>
                  <a:schemeClr val="accent1"/>
                </a:solidFill>
              </a:defRPr>
            </a:lvl1pPr>
          </a:lstStyle>
          <a:p>
            <a:pPr lvl="0"/>
            <a:r>
              <a:rPr lang="en-US" dirty="0"/>
              <a:t>Module title in Arial Bold 24 pt</a:t>
            </a:r>
          </a:p>
        </p:txBody>
      </p:sp>
      <p:sp>
        <p:nvSpPr>
          <p:cNvPr id="39" name="Text Placeholder 38"/>
          <p:cNvSpPr>
            <a:spLocks noGrp="1"/>
          </p:cNvSpPr>
          <p:nvPr>
            <p:ph type="body" sz="quarter" idx="11" hasCustomPrompt="1"/>
          </p:nvPr>
        </p:nvSpPr>
        <p:spPr>
          <a:xfrm>
            <a:off x="484342" y="2246794"/>
            <a:ext cx="11072660" cy="2955925"/>
          </a:xfrm>
          <a:prstGeom prst="rect">
            <a:avLst/>
          </a:prstGeom>
        </p:spPr>
        <p:txBody>
          <a:bodyPr/>
          <a:lstStyle>
            <a:lvl1pPr marL="342900" marR="0" indent="-342900" algn="l" defTabSz="914400" rtl="0" eaLnBrk="0" fontAlgn="base" latinLnBrk="0" hangingPunct="0">
              <a:lnSpc>
                <a:spcPct val="100000"/>
              </a:lnSpc>
              <a:spcBef>
                <a:spcPct val="20000"/>
              </a:spcBef>
              <a:spcAft>
                <a:spcPts val="600"/>
              </a:spcAft>
              <a:buClrTx/>
              <a:buSzTx/>
              <a:buFont typeface="Wingdings" pitchFamily="2" charset="2"/>
              <a:buChar char="§"/>
              <a:tabLst/>
              <a:defRPr sz="1800" baseline="0">
                <a:solidFill>
                  <a:schemeClr val="accent2"/>
                </a:solidFill>
              </a:defRPr>
            </a:lvl1pPr>
          </a:lstStyle>
          <a:p>
            <a:pPr lvl="0"/>
            <a:r>
              <a:rPr lang="en-US" dirty="0"/>
              <a:t>Section in Arial 18 pt</a:t>
            </a:r>
          </a:p>
          <a:p>
            <a:pPr lvl="0"/>
            <a:r>
              <a:rPr lang="en-US" dirty="0"/>
              <a:t>Section in Arial 18 pt</a:t>
            </a:r>
          </a:p>
          <a:p>
            <a:pPr lvl="0"/>
            <a:r>
              <a:rPr lang="en-US" dirty="0"/>
              <a:t>Section in Arial 18 pt</a:t>
            </a:r>
          </a:p>
          <a:p>
            <a:pPr lvl="0"/>
            <a:r>
              <a:rPr lang="en-US" dirty="0"/>
              <a:t>Section in Arial 18 pt</a:t>
            </a:r>
          </a:p>
          <a:p>
            <a:pPr lvl="0"/>
            <a:r>
              <a:rPr lang="en-US" dirty="0"/>
              <a:t>Section in Arial 18 pt</a:t>
            </a:r>
          </a:p>
          <a:p>
            <a:pPr lvl="0"/>
            <a:endParaRPr lang="en-US" dirty="0"/>
          </a:p>
        </p:txBody>
      </p:sp>
      <p:cxnSp>
        <p:nvCxnSpPr>
          <p:cNvPr id="42" name="Straight Connector 41"/>
          <p:cNvCxnSpPr/>
          <p:nvPr userDrawn="1"/>
        </p:nvCxnSpPr>
        <p:spPr>
          <a:xfrm>
            <a:off x="0" y="926926"/>
            <a:ext cx="1219200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82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sz="quarter" idx="4"/>
          </p:nvPr>
        </p:nvSpPr>
        <p:spPr bwMode="auto">
          <a:xfrm>
            <a:off x="8394710" y="6327790"/>
            <a:ext cx="393700" cy="301625"/>
          </a:xfrm>
          <a:prstGeom prst="rect">
            <a:avLst/>
          </a:prstGeom>
          <a:noFill/>
          <a:ln w="9525">
            <a:noFill/>
            <a:miter lim="800000"/>
            <a:headEnd/>
            <a:tailEnd/>
          </a:ln>
        </p:spPr>
        <p:txBody>
          <a:bodyPr vert="horz" wrap="none" lIns="0" tIns="0" rIns="0" bIns="0" numCol="1" anchor="b" anchorCtr="0" compatLnSpc="1">
            <a:prstTxWarp prst="textNoShape">
              <a:avLst/>
            </a:prstTxWarp>
          </a:bodyPr>
          <a:lstStyle>
            <a:lvl1pPr algn="r" eaLnBrk="0" hangingPunct="0">
              <a:defRPr sz="1200">
                <a:solidFill>
                  <a:schemeClr val="bg2"/>
                </a:solidFill>
                <a:latin typeface="Arial" pitchFamily="34" charset="0"/>
                <a:ea typeface="ＭＳ Ｐゴシック" pitchFamily="34" charset="-128"/>
              </a:defRPr>
            </a:lvl1pPr>
          </a:lstStyle>
          <a:p>
            <a:pPr>
              <a:defRPr/>
            </a:pPr>
            <a:fld id="{A0583070-2750-45FA-A40A-905B7011FE5E}" type="slidenum">
              <a:rPr lang="en-US">
                <a:solidFill>
                  <a:srgbClr val="969696"/>
                </a:solidFill>
              </a:rPr>
              <a:pPr>
                <a:defRPr/>
              </a:pPr>
              <a:t>‹#›</a:t>
            </a:fld>
            <a:endParaRPr lang="en-US" dirty="0">
              <a:solidFill>
                <a:srgbClr val="969696"/>
              </a:solidFill>
            </a:endParaRPr>
          </a:p>
        </p:txBody>
      </p:sp>
    </p:spTree>
    <p:extLst>
      <p:ext uri="{BB962C8B-B14F-4D97-AF65-F5344CB8AC3E}">
        <p14:creationId xmlns:p14="http://schemas.microsoft.com/office/powerpoint/2010/main" val="6173496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6.pn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7.png"/><Relationship Id="rId9" Type="http://schemas.microsoft.com/office/2007/relationships/diagramDrawing" Target="../diagrams/drawing1.xml"/><Relationship Id="rId14" Type="http://schemas.microsoft.com/office/2007/relationships/diagramDrawing" Target="../diagrams/drawing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indiankanoon.org/doc/426375/" TargetMode="Externa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1774826" y="3503068"/>
            <a:ext cx="8740774"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IN" sz="1800" b="1" dirty="0">
                <a:solidFill>
                  <a:srgbClr val="000000"/>
                </a:solidFill>
                <a:effectLst/>
                <a:latin typeface="Arial" panose="020B0604020202020204" pitchFamily="34" charset="0"/>
                <a:ea typeface="Times New Roman" panose="02020603050405020304" pitchFamily="18" charset="0"/>
              </a:rPr>
              <a:t>Mergers and Acquisitions : Identifying Employee Benefits Risks and Opportunities with focus on Retirement Benefits</a:t>
            </a:r>
            <a:endParaRPr lang="es-ES" altLang="en-US" sz="3600" b="1" kern="0" dirty="0">
              <a:solidFill>
                <a:schemeClr val="tx1"/>
              </a:solidFill>
            </a:endParaRPr>
          </a:p>
        </p:txBody>
      </p:sp>
      <p:sp>
        <p:nvSpPr>
          <p:cNvPr id="5" name="Rectangle 168"/>
          <p:cNvSpPr>
            <a:spLocks noChangeArrowheads="1"/>
          </p:cNvSpPr>
          <p:nvPr/>
        </p:nvSpPr>
        <p:spPr bwMode="auto">
          <a:xfrm>
            <a:off x="1774826" y="4267200"/>
            <a:ext cx="6302374"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600" b="1" dirty="0">
              <a:solidFill>
                <a:schemeClr val="tx1"/>
              </a:solidFill>
            </a:endParaRPr>
          </a:p>
          <a:p>
            <a:pPr algn="l"/>
            <a:r>
              <a:rPr lang="en-US" altLang="en-US" sz="1600" b="1" dirty="0">
                <a:solidFill>
                  <a:schemeClr val="tx1"/>
                </a:solidFill>
              </a:rPr>
              <a:t>Mr Vishal Grover</a:t>
            </a:r>
          </a:p>
          <a:p>
            <a:pPr algn="l"/>
            <a:r>
              <a:rPr lang="en-US" altLang="en-US" sz="1600" b="1" dirty="0">
                <a:solidFill>
                  <a:schemeClr val="tx1"/>
                </a:solidFill>
              </a:rPr>
              <a:t>Head of Wealth Solutions at Aon India and South Asia</a:t>
            </a:r>
          </a:p>
          <a:p>
            <a:pPr algn="l"/>
            <a:endParaRPr lang="es-ES" altLang="en-US" sz="1600" b="1" dirty="0">
              <a:solidFill>
                <a:schemeClr val="tx1"/>
              </a:solidFill>
            </a:endParaRPr>
          </a:p>
        </p:txBody>
      </p:sp>
      <p:sp>
        <p:nvSpPr>
          <p:cNvPr id="6" name="Rectangle 150"/>
          <p:cNvSpPr txBox="1">
            <a:spLocks noChangeArrowheads="1"/>
          </p:cNvSpPr>
          <p:nvPr/>
        </p:nvSpPr>
        <p:spPr>
          <a:xfrm>
            <a:off x="1774826" y="1333500"/>
            <a:ext cx="5616574"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rPr>
              <a:t>CIRB 2023</a:t>
            </a:r>
          </a:p>
          <a:p>
            <a:pPr algn="l"/>
            <a:r>
              <a:rPr lang="es-UY" altLang="en-US" sz="3600" b="1" kern="0" dirty="0">
                <a:solidFill>
                  <a:schemeClr val="bg1"/>
                </a:solidFill>
              </a:rPr>
              <a:t>Mumbai</a:t>
            </a:r>
          </a:p>
          <a:p>
            <a:pPr algn="l"/>
            <a:r>
              <a:rPr lang="es-UY" altLang="en-US" sz="3600" b="1" kern="0" dirty="0">
                <a:solidFill>
                  <a:schemeClr val="bg1"/>
                </a:solidFill>
              </a:rPr>
              <a:t>25th August 2023</a:t>
            </a:r>
            <a:endParaRPr lang="es-ES" altLang="en-US" sz="3600" b="1" kern="0" dirty="0">
              <a:solidFill>
                <a:schemeClr val="bg1"/>
              </a:solidFill>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4"/>
            <a:srcRect/>
            <a:stretch>
              <a:fillRect/>
            </a:stretch>
          </a:blipFill>
        </p:spPr>
      </p:pic>
      <p:sp>
        <p:nvSpPr>
          <p:cNvPr id="3" name="Rectangle 2"/>
          <p:cNvSpPr txBox="1">
            <a:spLocks noChangeArrowheads="1"/>
          </p:cNvSpPr>
          <p:nvPr/>
        </p:nvSpPr>
        <p:spPr>
          <a:xfrm>
            <a:off x="1171124" y="439774"/>
            <a:ext cx="917535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a:ea typeface="+mj-ea"/>
                <a:cs typeface="+mj-cs"/>
              </a:rPr>
              <a:t>Key Benefits Design Drivers during M&amp;As Integrations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7" name="Diagram 6">
            <a:extLst>
              <a:ext uri="{FF2B5EF4-FFF2-40B4-BE49-F238E27FC236}">
                <a16:creationId xmlns:a16="http://schemas.microsoft.com/office/drawing/2014/main" id="{26232B17-B33D-B334-80C1-62E2579CA4D0}"/>
              </a:ext>
            </a:extLst>
          </p:cNvPr>
          <p:cNvGraphicFramePr/>
          <p:nvPr>
            <p:extLst>
              <p:ext uri="{D42A27DB-BD31-4B8C-83A1-F6EECF244321}">
                <p14:modId xmlns:p14="http://schemas.microsoft.com/office/powerpoint/2010/main" val="724047894"/>
              </p:ext>
            </p:extLst>
          </p:nvPr>
        </p:nvGraphicFramePr>
        <p:xfrm>
          <a:off x="1273468" y="1403776"/>
          <a:ext cx="9073008" cy="292141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8" name="Diagram 7">
            <a:extLst>
              <a:ext uri="{FF2B5EF4-FFF2-40B4-BE49-F238E27FC236}">
                <a16:creationId xmlns:a16="http://schemas.microsoft.com/office/drawing/2014/main" id="{E03002C5-83B6-5A83-65C8-D0D48F469EFC}"/>
              </a:ext>
            </a:extLst>
          </p:cNvPr>
          <p:cNvGraphicFramePr/>
          <p:nvPr>
            <p:extLst>
              <p:ext uri="{D42A27DB-BD31-4B8C-83A1-F6EECF244321}">
                <p14:modId xmlns:p14="http://schemas.microsoft.com/office/powerpoint/2010/main" val="634292854"/>
              </p:ext>
            </p:extLst>
          </p:nvPr>
        </p:nvGraphicFramePr>
        <p:xfrm>
          <a:off x="1290192" y="4070345"/>
          <a:ext cx="9073008" cy="248285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767926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463108"/>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pSp>
        <p:nvGrpSpPr>
          <p:cNvPr id="4" name="Group 4">
            <a:extLst>
              <a:ext uri="{FF2B5EF4-FFF2-40B4-BE49-F238E27FC236}">
                <a16:creationId xmlns:a16="http://schemas.microsoft.com/office/drawing/2014/main" id="{11B60A5F-44D8-845F-C3F4-C701A8662ED8}"/>
              </a:ext>
            </a:extLst>
          </p:cNvPr>
          <p:cNvGrpSpPr>
            <a:grpSpLocks/>
          </p:cNvGrpSpPr>
          <p:nvPr/>
        </p:nvGrpSpPr>
        <p:grpSpPr bwMode="auto">
          <a:xfrm>
            <a:off x="2485956" y="1245746"/>
            <a:ext cx="7677288" cy="5292987"/>
            <a:chOff x="193" y="1488"/>
            <a:chExt cx="4058" cy="2736"/>
          </a:xfrm>
        </p:grpSpPr>
        <p:sp>
          <p:nvSpPr>
            <p:cNvPr id="6" name="Rectangle 5">
              <a:extLst>
                <a:ext uri="{FF2B5EF4-FFF2-40B4-BE49-F238E27FC236}">
                  <a16:creationId xmlns:a16="http://schemas.microsoft.com/office/drawing/2014/main" id="{16548638-81D2-10D5-708A-11A66102E0BA}"/>
                </a:ext>
              </a:extLst>
            </p:cNvPr>
            <p:cNvSpPr>
              <a:spLocks noChangeArrowheads="1"/>
            </p:cNvSpPr>
            <p:nvPr/>
          </p:nvSpPr>
          <p:spPr bwMode="auto">
            <a:xfrm>
              <a:off x="1122" y="1488"/>
              <a:ext cx="3129" cy="1705"/>
            </a:xfrm>
            <a:prstGeom prst="rect">
              <a:avLst/>
            </a:prstGeom>
            <a:noFill/>
            <a:ln w="19050">
              <a:noFill/>
              <a:miter lim="800000"/>
              <a:headEnd/>
              <a:tailEnd/>
            </a:ln>
            <a:effectLst>
              <a:outerShdw blurRad="63500" dist="107763" dir="8100000" algn="ctr" rotWithShape="0">
                <a:schemeClr val="bg2">
                  <a:alpha val="50000"/>
                </a:schemeClr>
              </a:outerShdw>
            </a:effectLst>
          </p:spPr>
          <p:txBody>
            <a:bodyPr wrap="none" anchor="ctr"/>
            <a:lstStyle/>
            <a:p>
              <a:pPr>
                <a:defRPr/>
              </a:pPr>
              <a:endParaRPr lang="en-US" sz="1200" dirty="0">
                <a:latin typeface="+mj-lt"/>
              </a:endParaRPr>
            </a:p>
          </p:txBody>
        </p:sp>
        <p:sp>
          <p:nvSpPr>
            <p:cNvPr id="7" name="Text Box 10">
              <a:extLst>
                <a:ext uri="{FF2B5EF4-FFF2-40B4-BE49-F238E27FC236}">
                  <a16:creationId xmlns:a16="http://schemas.microsoft.com/office/drawing/2014/main" id="{6BD94D3F-52E3-7464-8D04-241D93731CF6}"/>
                </a:ext>
              </a:extLst>
            </p:cNvPr>
            <p:cNvSpPr txBox="1">
              <a:spLocks noChangeArrowheads="1"/>
            </p:cNvSpPr>
            <p:nvPr/>
          </p:nvSpPr>
          <p:spPr bwMode="auto">
            <a:xfrm>
              <a:off x="1825" y="2536"/>
              <a:ext cx="1112" cy="567"/>
            </a:xfrm>
            <a:prstGeom prst="rect">
              <a:avLst/>
            </a:prstGeom>
            <a:solidFill>
              <a:srgbClr val="FFFFFF"/>
            </a:solidFill>
            <a:ln w="28575">
              <a:solidFill>
                <a:srgbClr val="7030A0"/>
              </a:solidFill>
              <a:miter lim="800000"/>
              <a:headEnd/>
              <a:tailEnd/>
            </a:ln>
            <a:effectLst/>
          </p:spPr>
          <p:txBody>
            <a:bodyPr anchor="ctr"/>
            <a:lstStyle/>
            <a:p>
              <a:pPr algn="ctr">
                <a:spcBef>
                  <a:spcPts val="200"/>
                </a:spcBef>
                <a:spcAft>
                  <a:spcPts val="200"/>
                </a:spcAft>
                <a:defRPr/>
              </a:pPr>
              <a:r>
                <a:rPr lang="en-US" sz="1200" b="1" u="sng" dirty="0">
                  <a:latin typeface="+mj-lt"/>
                </a:rPr>
                <a:t>Include Best of Both worlds</a:t>
              </a:r>
            </a:p>
          </p:txBody>
        </p:sp>
        <p:sp>
          <p:nvSpPr>
            <p:cNvPr id="8" name="Text Box 11">
              <a:extLst>
                <a:ext uri="{FF2B5EF4-FFF2-40B4-BE49-F238E27FC236}">
                  <a16:creationId xmlns:a16="http://schemas.microsoft.com/office/drawing/2014/main" id="{AE5C882B-78C7-2CA4-BA79-EA1C59308F79}"/>
                </a:ext>
              </a:extLst>
            </p:cNvPr>
            <p:cNvSpPr txBox="1">
              <a:spLocks noChangeArrowheads="1"/>
            </p:cNvSpPr>
            <p:nvPr/>
          </p:nvSpPr>
          <p:spPr bwMode="auto">
            <a:xfrm>
              <a:off x="611" y="3150"/>
              <a:ext cx="1112" cy="578"/>
            </a:xfrm>
            <a:prstGeom prst="rect">
              <a:avLst/>
            </a:prstGeom>
            <a:solidFill>
              <a:srgbClr val="FFFFFF"/>
            </a:solidFill>
            <a:ln w="28575">
              <a:solidFill>
                <a:srgbClr val="7030A0"/>
              </a:solidFill>
              <a:miter lim="800000"/>
              <a:headEnd/>
              <a:tailEnd/>
            </a:ln>
            <a:effectLst/>
          </p:spPr>
          <p:txBody>
            <a:bodyPr wrap="square" anchor="ctr">
              <a:spAutoFit/>
            </a:bodyPr>
            <a:lstStyle/>
            <a:p>
              <a:pPr algn="ctr">
                <a:spcBef>
                  <a:spcPts val="200"/>
                </a:spcBef>
                <a:spcAft>
                  <a:spcPts val="200"/>
                </a:spcAft>
                <a:defRPr/>
              </a:pPr>
              <a:r>
                <a:rPr lang="en-US" sz="1200" b="1" u="sng" dirty="0">
                  <a:latin typeface="+mj-lt"/>
                </a:rPr>
                <a:t>Maintain and Preserve Target</a:t>
              </a:r>
            </a:p>
            <a:p>
              <a:pPr algn="ctr">
                <a:spcBef>
                  <a:spcPts val="200"/>
                </a:spcBef>
                <a:spcAft>
                  <a:spcPts val="200"/>
                </a:spcAft>
                <a:defRPr/>
              </a:pPr>
              <a:r>
                <a:rPr lang="en-US" sz="1200" b="1" dirty="0">
                  <a:latin typeface="+mj-lt"/>
                </a:rPr>
                <a:t>The acquired Target retains its independence</a:t>
              </a:r>
            </a:p>
            <a:p>
              <a:pPr algn="ctr">
                <a:spcBef>
                  <a:spcPts val="200"/>
                </a:spcBef>
                <a:spcAft>
                  <a:spcPts val="200"/>
                </a:spcAft>
                <a:defRPr/>
              </a:pPr>
              <a:endParaRPr lang="en-US" sz="1200" b="1" dirty="0">
                <a:latin typeface="+mj-lt"/>
              </a:endParaRPr>
            </a:p>
          </p:txBody>
        </p:sp>
        <p:sp>
          <p:nvSpPr>
            <p:cNvPr id="9" name="Text Box 12">
              <a:extLst>
                <a:ext uri="{FF2B5EF4-FFF2-40B4-BE49-F238E27FC236}">
                  <a16:creationId xmlns:a16="http://schemas.microsoft.com/office/drawing/2014/main" id="{E3119B64-FFA2-40FB-575D-52C9FE32208F}"/>
                </a:ext>
              </a:extLst>
            </p:cNvPr>
            <p:cNvSpPr txBox="1">
              <a:spLocks noChangeArrowheads="1"/>
            </p:cNvSpPr>
            <p:nvPr/>
          </p:nvSpPr>
          <p:spPr bwMode="auto">
            <a:xfrm>
              <a:off x="3031" y="3103"/>
              <a:ext cx="1112" cy="578"/>
            </a:xfrm>
            <a:prstGeom prst="rect">
              <a:avLst/>
            </a:prstGeom>
            <a:solidFill>
              <a:srgbClr val="FFFFFF"/>
            </a:solidFill>
            <a:ln w="28575">
              <a:solidFill>
                <a:srgbClr val="7030A0"/>
              </a:solidFill>
              <a:miter lim="800000"/>
              <a:headEnd/>
              <a:tailEnd/>
            </a:ln>
            <a:effectLst/>
          </p:spPr>
          <p:txBody>
            <a:bodyPr wrap="square" anchor="ctr">
              <a:spAutoFit/>
            </a:bodyPr>
            <a:lstStyle/>
            <a:p>
              <a:pPr algn="ctr">
                <a:spcBef>
                  <a:spcPts val="200"/>
                </a:spcBef>
                <a:spcAft>
                  <a:spcPts val="200"/>
                </a:spcAft>
                <a:defRPr/>
              </a:pPr>
              <a:r>
                <a:rPr lang="en-US" sz="1200" b="1" u="sng" dirty="0">
                  <a:latin typeface="+mj-lt"/>
                </a:rPr>
                <a:t>Reverse Merger</a:t>
              </a:r>
            </a:p>
            <a:p>
              <a:pPr algn="ctr">
                <a:spcBef>
                  <a:spcPts val="200"/>
                </a:spcBef>
                <a:spcAft>
                  <a:spcPts val="200"/>
                </a:spcAft>
                <a:defRPr/>
              </a:pPr>
              <a:r>
                <a:rPr lang="en-US" sz="1200" b="1" dirty="0">
                  <a:latin typeface="+mj-lt"/>
                </a:rPr>
                <a:t>The acquired Target dictates                                the terms.</a:t>
              </a:r>
            </a:p>
            <a:p>
              <a:pPr algn="ctr">
                <a:spcBef>
                  <a:spcPts val="200"/>
                </a:spcBef>
                <a:spcAft>
                  <a:spcPts val="200"/>
                </a:spcAft>
                <a:defRPr/>
              </a:pPr>
              <a:endParaRPr lang="en-US" sz="1200" b="1" dirty="0">
                <a:latin typeface="+mj-lt"/>
              </a:endParaRPr>
            </a:p>
          </p:txBody>
        </p:sp>
        <p:sp>
          <p:nvSpPr>
            <p:cNvPr id="10" name="Text Box 13">
              <a:extLst>
                <a:ext uri="{FF2B5EF4-FFF2-40B4-BE49-F238E27FC236}">
                  <a16:creationId xmlns:a16="http://schemas.microsoft.com/office/drawing/2014/main" id="{FCCEC45D-F3A6-7E54-5EA9-82EAEE556CD2}"/>
                </a:ext>
              </a:extLst>
            </p:cNvPr>
            <p:cNvSpPr txBox="1">
              <a:spLocks noChangeArrowheads="1"/>
            </p:cNvSpPr>
            <p:nvPr/>
          </p:nvSpPr>
          <p:spPr bwMode="auto">
            <a:xfrm rot="16200000">
              <a:off x="-322" y="2783"/>
              <a:ext cx="1518" cy="146"/>
            </a:xfrm>
            <a:prstGeom prst="rect">
              <a:avLst/>
            </a:prstGeom>
            <a:noFill/>
            <a:ln w="12700">
              <a:noFill/>
              <a:miter lim="800000"/>
              <a:headEnd/>
              <a:tailEnd/>
            </a:ln>
          </p:spPr>
          <p:txBody>
            <a:bodyPr>
              <a:spAutoFit/>
            </a:bodyPr>
            <a:lstStyle/>
            <a:p>
              <a:pPr algn="ctr">
                <a:spcBef>
                  <a:spcPct val="50000"/>
                </a:spcBef>
              </a:pPr>
              <a:r>
                <a:rPr lang="en-US" sz="1200" b="1" dirty="0">
                  <a:solidFill>
                    <a:srgbClr val="7030A0"/>
                  </a:solidFill>
                  <a:latin typeface="+mj-lt"/>
                </a:rPr>
                <a:t>Degree of change at Target</a:t>
              </a:r>
            </a:p>
          </p:txBody>
        </p:sp>
        <p:sp>
          <p:nvSpPr>
            <p:cNvPr id="11" name="Text Box 14">
              <a:extLst>
                <a:ext uri="{FF2B5EF4-FFF2-40B4-BE49-F238E27FC236}">
                  <a16:creationId xmlns:a16="http://schemas.microsoft.com/office/drawing/2014/main" id="{3FEC657A-3821-4B4B-C969-82F8371A1F65}"/>
                </a:ext>
              </a:extLst>
            </p:cNvPr>
            <p:cNvSpPr txBox="1">
              <a:spLocks noChangeArrowheads="1"/>
            </p:cNvSpPr>
            <p:nvPr/>
          </p:nvSpPr>
          <p:spPr bwMode="auto">
            <a:xfrm>
              <a:off x="1466" y="4010"/>
              <a:ext cx="1919" cy="143"/>
            </a:xfrm>
            <a:prstGeom prst="rect">
              <a:avLst/>
            </a:prstGeom>
            <a:noFill/>
            <a:ln w="9525">
              <a:noFill/>
              <a:miter lim="800000"/>
              <a:headEnd/>
              <a:tailEnd/>
            </a:ln>
          </p:spPr>
          <p:txBody>
            <a:bodyPr wrap="square">
              <a:spAutoFit/>
            </a:bodyPr>
            <a:lstStyle/>
            <a:p>
              <a:pPr algn="ctr">
                <a:spcBef>
                  <a:spcPct val="50000"/>
                </a:spcBef>
              </a:pPr>
              <a:r>
                <a:rPr lang="en-US" sz="1200" b="1" dirty="0">
                  <a:solidFill>
                    <a:schemeClr val="accent6">
                      <a:lumMod val="50000"/>
                    </a:schemeClr>
                  </a:solidFill>
                  <a:latin typeface="+mj-lt"/>
                </a:rPr>
                <a:t>Degree of change at Buyer</a:t>
              </a:r>
            </a:p>
          </p:txBody>
        </p:sp>
        <p:sp>
          <p:nvSpPr>
            <p:cNvPr id="12" name="Text Box 15">
              <a:extLst>
                <a:ext uri="{FF2B5EF4-FFF2-40B4-BE49-F238E27FC236}">
                  <a16:creationId xmlns:a16="http://schemas.microsoft.com/office/drawing/2014/main" id="{60EDA2DA-FC10-10B5-F2EC-32267346C364}"/>
                </a:ext>
              </a:extLst>
            </p:cNvPr>
            <p:cNvSpPr txBox="1">
              <a:spLocks noChangeArrowheads="1"/>
            </p:cNvSpPr>
            <p:nvPr/>
          </p:nvSpPr>
          <p:spPr bwMode="auto">
            <a:xfrm>
              <a:off x="193" y="4113"/>
              <a:ext cx="1820" cy="111"/>
            </a:xfrm>
            <a:prstGeom prst="rect">
              <a:avLst/>
            </a:prstGeom>
            <a:noFill/>
            <a:ln w="9525">
              <a:noFill/>
              <a:miter lim="800000"/>
              <a:headEnd/>
              <a:tailEnd/>
            </a:ln>
          </p:spPr>
          <p:txBody>
            <a:bodyPr>
              <a:spAutoFit/>
            </a:bodyPr>
            <a:lstStyle/>
            <a:p>
              <a:pPr>
                <a:spcBef>
                  <a:spcPct val="50000"/>
                </a:spcBef>
              </a:pPr>
              <a:r>
                <a:rPr lang="en-US" sz="800" i="1" dirty="0">
                  <a:latin typeface="+mj-lt"/>
                </a:rPr>
                <a:t>Sourced from Mirvis and Marks; “Managing the Merger”</a:t>
              </a:r>
            </a:p>
          </p:txBody>
        </p:sp>
        <p:sp>
          <p:nvSpPr>
            <p:cNvPr id="13" name="Text Box 16">
              <a:extLst>
                <a:ext uri="{FF2B5EF4-FFF2-40B4-BE49-F238E27FC236}">
                  <a16:creationId xmlns:a16="http://schemas.microsoft.com/office/drawing/2014/main" id="{0CAF9680-1FC0-7F1D-52AE-3B618C13852B}"/>
                </a:ext>
              </a:extLst>
            </p:cNvPr>
            <p:cNvSpPr txBox="1">
              <a:spLocks noChangeArrowheads="1"/>
            </p:cNvSpPr>
            <p:nvPr/>
          </p:nvSpPr>
          <p:spPr bwMode="auto">
            <a:xfrm>
              <a:off x="611" y="1861"/>
              <a:ext cx="1112" cy="647"/>
            </a:xfrm>
            <a:prstGeom prst="rect">
              <a:avLst/>
            </a:prstGeom>
            <a:solidFill>
              <a:srgbClr val="FFFFFF"/>
            </a:solidFill>
            <a:ln w="28575">
              <a:solidFill>
                <a:srgbClr val="7030A0"/>
              </a:solidFill>
              <a:miter lim="800000"/>
              <a:headEnd/>
              <a:tailEnd/>
            </a:ln>
            <a:effectLst/>
          </p:spPr>
          <p:txBody>
            <a:bodyPr wrap="square" anchor="ctr">
              <a:spAutoFit/>
            </a:bodyPr>
            <a:lstStyle/>
            <a:p>
              <a:pPr algn="ctr">
                <a:spcBef>
                  <a:spcPts val="200"/>
                </a:spcBef>
                <a:spcAft>
                  <a:spcPts val="200"/>
                </a:spcAft>
                <a:defRPr/>
              </a:pPr>
              <a:r>
                <a:rPr lang="en-US" sz="1200" b="1" u="sng" dirty="0">
                  <a:latin typeface="+mj-lt"/>
                </a:rPr>
                <a:t>Complete Immersion of Target</a:t>
              </a:r>
            </a:p>
            <a:p>
              <a:pPr algn="ctr">
                <a:spcBef>
                  <a:spcPts val="200"/>
                </a:spcBef>
                <a:spcAft>
                  <a:spcPts val="200"/>
                </a:spcAft>
                <a:defRPr/>
              </a:pPr>
              <a:r>
                <a:rPr lang="en-US" sz="1200" b="1" dirty="0">
                  <a:latin typeface="+mj-lt"/>
                </a:rPr>
                <a:t>The acquired Target aligns to Buyer’s practices, programs and culture.</a:t>
              </a:r>
            </a:p>
          </p:txBody>
        </p:sp>
        <p:sp>
          <p:nvSpPr>
            <p:cNvPr id="14" name="Text Box 17">
              <a:extLst>
                <a:ext uri="{FF2B5EF4-FFF2-40B4-BE49-F238E27FC236}">
                  <a16:creationId xmlns:a16="http://schemas.microsoft.com/office/drawing/2014/main" id="{A0ED07D8-2DAA-043A-C63C-D6161D0D3DD4}"/>
                </a:ext>
              </a:extLst>
            </p:cNvPr>
            <p:cNvSpPr txBox="1">
              <a:spLocks noChangeArrowheads="1"/>
            </p:cNvSpPr>
            <p:nvPr/>
          </p:nvSpPr>
          <p:spPr bwMode="auto">
            <a:xfrm>
              <a:off x="3039" y="1900"/>
              <a:ext cx="1112" cy="567"/>
            </a:xfrm>
            <a:prstGeom prst="rect">
              <a:avLst/>
            </a:prstGeom>
            <a:solidFill>
              <a:srgbClr val="FFFFFF"/>
            </a:solidFill>
            <a:ln w="28575">
              <a:solidFill>
                <a:srgbClr val="7030A0"/>
              </a:solidFill>
              <a:miter lim="800000"/>
              <a:headEnd/>
              <a:tailEnd/>
            </a:ln>
            <a:effectLst/>
          </p:spPr>
          <p:txBody>
            <a:bodyPr anchor="ctr"/>
            <a:lstStyle/>
            <a:p>
              <a:pPr algn="ctr">
                <a:spcBef>
                  <a:spcPts val="200"/>
                </a:spcBef>
                <a:spcAft>
                  <a:spcPts val="200"/>
                </a:spcAft>
                <a:defRPr/>
              </a:pPr>
              <a:r>
                <a:rPr lang="en-US" sz="1200" b="1" u="sng" dirty="0">
                  <a:latin typeface="+mj-lt"/>
                </a:rPr>
                <a:t>Transformative</a:t>
              </a:r>
            </a:p>
            <a:p>
              <a:pPr algn="ctr">
                <a:spcBef>
                  <a:spcPts val="200"/>
                </a:spcBef>
                <a:spcAft>
                  <a:spcPts val="200"/>
                </a:spcAft>
                <a:defRPr/>
              </a:pPr>
              <a:r>
                <a:rPr lang="en-US" sz="1200" b="1" dirty="0">
                  <a:latin typeface="+mj-lt"/>
                </a:rPr>
                <a:t>Both companies undergo structural and operating changes</a:t>
              </a:r>
            </a:p>
          </p:txBody>
        </p:sp>
      </p:grpSp>
      <p:sp>
        <p:nvSpPr>
          <p:cNvPr id="15" name="Rectangle 2">
            <a:extLst>
              <a:ext uri="{FF2B5EF4-FFF2-40B4-BE49-F238E27FC236}">
                <a16:creationId xmlns:a16="http://schemas.microsoft.com/office/drawing/2014/main" id="{B8BC3520-FA1A-DFE3-0320-ABDE49C91E7D}"/>
              </a:ext>
            </a:extLst>
          </p:cNvPr>
          <p:cNvSpPr txBox="1">
            <a:spLocks noChangeArrowheads="1"/>
          </p:cNvSpPr>
          <p:nvPr/>
        </p:nvSpPr>
        <p:spPr>
          <a:xfrm>
            <a:off x="2057400" y="207962"/>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800" kern="0" dirty="0">
                <a:solidFill>
                  <a:srgbClr val="000000"/>
                </a:solidFill>
                <a:latin typeface="Arial"/>
              </a:rPr>
              <a:t>Strategy </a:t>
            </a:r>
            <a:r>
              <a:rPr kumimoji="0" lang="en-US" altLang="en-US" sz="2800" i="0" u="none" strike="noStrike" kern="0" cap="none" spc="0" normalizeH="0" baseline="0" noProof="0" dirty="0">
                <a:ln>
                  <a:noFill/>
                </a:ln>
                <a:solidFill>
                  <a:srgbClr val="000000"/>
                </a:solidFill>
                <a:effectLst/>
                <a:uLnTx/>
                <a:uFillTx/>
                <a:latin typeface="Arial"/>
                <a:ea typeface="+mj-ea"/>
                <a:cs typeface="+mj-cs"/>
              </a:rPr>
              <a:t>to M&amp;</a:t>
            </a:r>
            <a:r>
              <a:rPr lang="en-US" altLang="en-US" sz="2800" kern="0" dirty="0">
                <a:solidFill>
                  <a:srgbClr val="000000"/>
                </a:solidFill>
                <a:latin typeface="Arial"/>
              </a:rPr>
              <a:t>A Integration</a:t>
            </a:r>
            <a:endParaRPr kumimoji="0" lang="en-US" altLang="en-US" sz="2800" i="0" u="none" strike="noStrike" kern="0" cap="none" spc="0" normalizeH="0" baseline="0" noProof="0" dirty="0">
              <a:ln>
                <a:noFill/>
              </a:ln>
              <a:solidFill>
                <a:srgbClr val="000000"/>
              </a:solidFill>
              <a:effectLst/>
              <a:uLnTx/>
              <a:uFillTx/>
              <a:latin typeface="Arial"/>
              <a:ea typeface="+mj-ea"/>
              <a:cs typeface="+mj-cs"/>
            </a:endParaRPr>
          </a:p>
        </p:txBody>
      </p:sp>
      <p:cxnSp>
        <p:nvCxnSpPr>
          <p:cNvPr id="16" name="Straight Arrow Connector 15">
            <a:extLst>
              <a:ext uri="{FF2B5EF4-FFF2-40B4-BE49-F238E27FC236}">
                <a16:creationId xmlns:a16="http://schemas.microsoft.com/office/drawing/2014/main" id="{C1FE9724-9B99-8CA1-A4A6-55DA5ECA80E8}"/>
              </a:ext>
            </a:extLst>
          </p:cNvPr>
          <p:cNvCxnSpPr>
            <a:cxnSpLocks/>
          </p:cNvCxnSpPr>
          <p:nvPr/>
        </p:nvCxnSpPr>
        <p:spPr>
          <a:xfrm flipV="1">
            <a:off x="3124200" y="1676400"/>
            <a:ext cx="0" cy="4342796"/>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a:extLst>
              <a:ext uri="{FF2B5EF4-FFF2-40B4-BE49-F238E27FC236}">
                <a16:creationId xmlns:a16="http://schemas.microsoft.com/office/drawing/2014/main" id="{C2FE323E-0C3A-F846-73EF-16F5D69CA940}"/>
              </a:ext>
            </a:extLst>
          </p:cNvPr>
          <p:cNvCxnSpPr/>
          <p:nvPr/>
        </p:nvCxnSpPr>
        <p:spPr>
          <a:xfrm>
            <a:off x="3048000" y="6019800"/>
            <a:ext cx="7166879" cy="6722"/>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8" name="TextBox 17">
            <a:extLst>
              <a:ext uri="{FF2B5EF4-FFF2-40B4-BE49-F238E27FC236}">
                <a16:creationId xmlns:a16="http://schemas.microsoft.com/office/drawing/2014/main" id="{0433F413-A20D-1E4B-19EF-0D2882305E67}"/>
              </a:ext>
            </a:extLst>
          </p:cNvPr>
          <p:cNvSpPr txBox="1"/>
          <p:nvPr/>
        </p:nvSpPr>
        <p:spPr>
          <a:xfrm rot="5400000">
            <a:off x="3378988" y="5729520"/>
            <a:ext cx="369332" cy="949892"/>
          </a:xfrm>
          <a:prstGeom prst="rect">
            <a:avLst/>
          </a:prstGeom>
          <a:noFill/>
        </p:spPr>
        <p:txBody>
          <a:bodyPr vert="vert270" wrap="square" rtlCol="0">
            <a:spAutoFit/>
          </a:bodyPr>
          <a:lstStyle/>
          <a:p>
            <a:r>
              <a:rPr lang="en-US" sz="1200" b="1" dirty="0">
                <a:latin typeface="+mj-lt"/>
              </a:rPr>
              <a:t>Low</a:t>
            </a:r>
          </a:p>
        </p:txBody>
      </p:sp>
      <p:sp>
        <p:nvSpPr>
          <p:cNvPr id="19" name="TextBox 18">
            <a:extLst>
              <a:ext uri="{FF2B5EF4-FFF2-40B4-BE49-F238E27FC236}">
                <a16:creationId xmlns:a16="http://schemas.microsoft.com/office/drawing/2014/main" id="{4D10839D-7697-1F0F-BF03-2955E41EA4BC}"/>
              </a:ext>
            </a:extLst>
          </p:cNvPr>
          <p:cNvSpPr txBox="1"/>
          <p:nvPr/>
        </p:nvSpPr>
        <p:spPr>
          <a:xfrm rot="5400000">
            <a:off x="2845588" y="5348520"/>
            <a:ext cx="369332" cy="949892"/>
          </a:xfrm>
          <a:prstGeom prst="rect">
            <a:avLst/>
          </a:prstGeom>
          <a:noFill/>
        </p:spPr>
        <p:txBody>
          <a:bodyPr vert="vert270" wrap="square" rtlCol="0">
            <a:spAutoFit/>
          </a:bodyPr>
          <a:lstStyle/>
          <a:p>
            <a:r>
              <a:rPr lang="en-US" sz="1200" b="1" dirty="0">
                <a:latin typeface="+mj-lt"/>
              </a:rPr>
              <a:t>Low</a:t>
            </a:r>
          </a:p>
        </p:txBody>
      </p:sp>
      <p:sp>
        <p:nvSpPr>
          <p:cNvPr id="20" name="TextBox 19">
            <a:extLst>
              <a:ext uri="{FF2B5EF4-FFF2-40B4-BE49-F238E27FC236}">
                <a16:creationId xmlns:a16="http://schemas.microsoft.com/office/drawing/2014/main" id="{1F213485-BE04-63C5-BBC9-0E50B9B44D9F}"/>
              </a:ext>
            </a:extLst>
          </p:cNvPr>
          <p:cNvSpPr txBox="1"/>
          <p:nvPr/>
        </p:nvSpPr>
        <p:spPr>
          <a:xfrm rot="5400000">
            <a:off x="2845588" y="1538521"/>
            <a:ext cx="369332" cy="949892"/>
          </a:xfrm>
          <a:prstGeom prst="rect">
            <a:avLst/>
          </a:prstGeom>
          <a:noFill/>
        </p:spPr>
        <p:txBody>
          <a:bodyPr vert="vert270" wrap="square" rtlCol="0">
            <a:spAutoFit/>
          </a:bodyPr>
          <a:lstStyle/>
          <a:p>
            <a:r>
              <a:rPr lang="en-US" sz="1200" b="1" dirty="0">
                <a:latin typeface="+mj-lt"/>
              </a:rPr>
              <a:t>High</a:t>
            </a:r>
          </a:p>
        </p:txBody>
      </p:sp>
      <p:sp>
        <p:nvSpPr>
          <p:cNvPr id="21" name="TextBox 20">
            <a:extLst>
              <a:ext uri="{FF2B5EF4-FFF2-40B4-BE49-F238E27FC236}">
                <a16:creationId xmlns:a16="http://schemas.microsoft.com/office/drawing/2014/main" id="{E7B98CDC-BF1C-CE69-12AA-0D0FDAAF855A}"/>
              </a:ext>
            </a:extLst>
          </p:cNvPr>
          <p:cNvSpPr txBox="1"/>
          <p:nvPr/>
        </p:nvSpPr>
        <p:spPr>
          <a:xfrm rot="5400000">
            <a:off x="2845588" y="1541319"/>
            <a:ext cx="369332" cy="949892"/>
          </a:xfrm>
          <a:prstGeom prst="rect">
            <a:avLst/>
          </a:prstGeom>
          <a:noFill/>
        </p:spPr>
        <p:txBody>
          <a:bodyPr vert="vert270" wrap="square" rtlCol="0">
            <a:spAutoFit/>
          </a:bodyPr>
          <a:lstStyle/>
          <a:p>
            <a:r>
              <a:rPr lang="en-US" sz="1200" b="1" dirty="0">
                <a:latin typeface="+mj-lt"/>
              </a:rPr>
              <a:t>High</a:t>
            </a:r>
          </a:p>
        </p:txBody>
      </p:sp>
      <p:sp>
        <p:nvSpPr>
          <p:cNvPr id="22" name="TextBox 21">
            <a:extLst>
              <a:ext uri="{FF2B5EF4-FFF2-40B4-BE49-F238E27FC236}">
                <a16:creationId xmlns:a16="http://schemas.microsoft.com/office/drawing/2014/main" id="{65C74DCC-DC94-753F-23D7-2779A833F4F4}"/>
              </a:ext>
            </a:extLst>
          </p:cNvPr>
          <p:cNvSpPr txBox="1"/>
          <p:nvPr/>
        </p:nvSpPr>
        <p:spPr>
          <a:xfrm rot="5400000">
            <a:off x="10160788" y="5741188"/>
            <a:ext cx="369332" cy="949892"/>
          </a:xfrm>
          <a:prstGeom prst="rect">
            <a:avLst/>
          </a:prstGeom>
          <a:noFill/>
        </p:spPr>
        <p:txBody>
          <a:bodyPr vert="vert270" wrap="square" rtlCol="0">
            <a:spAutoFit/>
          </a:bodyPr>
          <a:lstStyle/>
          <a:p>
            <a:r>
              <a:rPr lang="en-US" sz="1200" b="1" dirty="0">
                <a:latin typeface="+mj-lt"/>
              </a:rPr>
              <a:t>High</a:t>
            </a:r>
          </a:p>
        </p:txBody>
      </p:sp>
    </p:spTree>
    <p:extLst>
      <p:ext uri="{BB962C8B-B14F-4D97-AF65-F5344CB8AC3E}">
        <p14:creationId xmlns:p14="http://schemas.microsoft.com/office/powerpoint/2010/main" val="288588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4"/>
            <a:srcRect/>
            <a:stretch>
              <a:fillRect/>
            </a:stretch>
          </a:blipFill>
        </p:spPr>
      </p:pic>
      <p:sp>
        <p:nvSpPr>
          <p:cNvPr id="3" name="Rectangle 2"/>
          <p:cNvSpPr txBox="1">
            <a:spLocks noChangeArrowheads="1"/>
          </p:cNvSpPr>
          <p:nvPr/>
        </p:nvSpPr>
        <p:spPr>
          <a:xfrm>
            <a:off x="719934" y="463108"/>
            <a:ext cx="10100466"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kern="0" dirty="0">
                <a:solidFill>
                  <a:schemeClr val="tx1"/>
                </a:solidFill>
              </a:rPr>
              <a:t>Some statutory guidance on compensation during M&amp;As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Content Placeholder 2">
            <a:extLst>
              <a:ext uri="{FF2B5EF4-FFF2-40B4-BE49-F238E27FC236}">
                <a16:creationId xmlns:a16="http://schemas.microsoft.com/office/drawing/2014/main" id="{C5CF98AD-3892-87DC-2E15-709519961CCB}"/>
              </a:ext>
            </a:extLst>
          </p:cNvPr>
          <p:cNvSpPr txBox="1">
            <a:spLocks/>
          </p:cNvSpPr>
          <p:nvPr/>
        </p:nvSpPr>
        <p:spPr>
          <a:xfrm>
            <a:off x="464458" y="1444172"/>
            <a:ext cx="11203277" cy="4804228"/>
          </a:xfrm>
          <a:prstGeom prst="rect">
            <a:avLst/>
          </a:prstGeom>
        </p:spPr>
        <p:txBody>
          <a:bodyPr lIns="0"/>
          <a:lstStyle>
            <a:lvl1pPr marL="342900" indent="-342900" algn="l" rtl="0" eaLnBrk="0" fontAlgn="base" hangingPunct="0">
              <a:spcBef>
                <a:spcPct val="20000"/>
              </a:spcBef>
              <a:spcAft>
                <a:spcPct val="0"/>
              </a:spcAft>
              <a:buFont typeface="Wingdings" pitchFamily="2" charset="2"/>
              <a:buChar char="§"/>
              <a:defRPr sz="1200">
                <a:solidFill>
                  <a:schemeClr val="tx1">
                    <a:lumMod val="85000"/>
                    <a:lumOff val="15000"/>
                  </a:schemeClr>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lumMod val="85000"/>
                    <a:lumOff val="15000"/>
                  </a:schemeClr>
                </a:solidFill>
                <a:latin typeface="+mn-lt"/>
              </a:defRPr>
            </a:lvl2pPr>
            <a:lvl3pPr marL="1143000" indent="-228600" algn="l" rtl="0" eaLnBrk="0" fontAlgn="base" hangingPunct="0">
              <a:spcBef>
                <a:spcPct val="20000"/>
              </a:spcBef>
              <a:spcAft>
                <a:spcPct val="0"/>
              </a:spcAft>
              <a:buChar char="•"/>
              <a:defRPr sz="1200">
                <a:solidFill>
                  <a:schemeClr val="tx1">
                    <a:lumMod val="85000"/>
                    <a:lumOff val="15000"/>
                  </a:schemeClr>
                </a:solidFill>
                <a:latin typeface="+mn-lt"/>
              </a:defRPr>
            </a:lvl3pPr>
            <a:lvl4pPr marL="1600200" indent="-228600" algn="l" rtl="0" eaLnBrk="0" fontAlgn="base" hangingPunct="0">
              <a:spcBef>
                <a:spcPct val="20000"/>
              </a:spcBef>
              <a:spcAft>
                <a:spcPct val="0"/>
              </a:spcAft>
              <a:buChar char="–"/>
              <a:defRPr sz="1200">
                <a:solidFill>
                  <a:schemeClr val="tx1">
                    <a:lumMod val="85000"/>
                    <a:lumOff val="15000"/>
                  </a:schemeClr>
                </a:solidFill>
                <a:latin typeface="+mn-lt"/>
              </a:defRPr>
            </a:lvl4pPr>
            <a:lvl5pPr marL="2057400" indent="-228600" algn="l" rtl="0" eaLnBrk="0" fontAlgn="base" hangingPunct="0">
              <a:spcBef>
                <a:spcPct val="20000"/>
              </a:spcBef>
              <a:spcAft>
                <a:spcPct val="0"/>
              </a:spcAft>
              <a:buChar char="»"/>
              <a:defRPr sz="1200">
                <a:solidFill>
                  <a:schemeClr val="tx1">
                    <a:lumMod val="85000"/>
                    <a:lumOff val="1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600" b="1" i="1" u="none" strike="noStrike" kern="0" cap="none" spc="0" normalizeH="0" baseline="0" noProof="0" dirty="0">
                <a:ln>
                  <a:noFill/>
                </a:ln>
                <a:solidFill>
                  <a:srgbClr val="000000">
                    <a:lumMod val="85000"/>
                    <a:lumOff val="15000"/>
                  </a:srgbClr>
                </a:solidFill>
                <a:effectLst/>
                <a:uLnTx/>
                <a:uFillTx/>
                <a:latin typeface="Arial"/>
                <a:ea typeface="+mn-ea"/>
                <a:cs typeface="+mn-cs"/>
              </a:rPr>
              <a:t>Industrial Disputes Act, 1947 – Section 25FF - Compensation to workmen in case of transfer of undertakings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600" b="0" i="0" u="none" strike="noStrike" kern="0" cap="none" spc="0" normalizeH="0" baseline="0" noProof="0" dirty="0">
              <a:ln>
                <a:noFill/>
              </a:ln>
              <a:solidFill>
                <a:srgbClr val="000000">
                  <a:lumMod val="85000"/>
                  <a:lumOff val="15000"/>
                </a:srgbClr>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rPr>
              <a:t>“Where the ownership or management of an undertaking is transferred, whether by agreement or by operation of law, from the employer in relation to that undertaking to a new employer, every workman who has been in continuous service for not less than one year in that undertaking immediately before such transfer shall be entitled to notice and compensation in accordance with the provisions of section 25F, as if the workman had been retrenched: Provided that nothing in this section shall apply to a workman in any case where there has been a change of employers by reason of the transfer, if</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hlinkClick r:id="rId5"/>
              </a:rPr>
              <a:t>(a)</a:t>
            </a:r>
            <a:r>
              <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rPr>
              <a:t> the service of the workman has not been interrupted by such transfer;</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hlinkClick r:id="" action="ppaction://noaction"/>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hlinkClick r:id="" action="ppaction://noaction"/>
              </a:rPr>
              <a:t>(b)</a:t>
            </a:r>
            <a:r>
              <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rPr>
              <a:t> the terms and conditions of service applicable to the workman after such transfer are not in any way less favorable to the workman than those applicable to him immediately before the transfer; and</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hlinkClick r:id="" action="ppaction://noaction"/>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hlinkClick r:id="" action="ppaction://noaction"/>
              </a:rPr>
              <a:t>(c)</a:t>
            </a:r>
            <a:r>
              <a:rPr kumimoji="0" lang="en-US" sz="1600" b="0" i="1" u="none" strike="noStrike" kern="0" cap="none" spc="0" normalizeH="0" baseline="0" noProof="0" dirty="0">
                <a:ln>
                  <a:noFill/>
                </a:ln>
                <a:solidFill>
                  <a:srgbClr val="000000">
                    <a:lumMod val="85000"/>
                    <a:lumOff val="15000"/>
                  </a:srgbClr>
                </a:solidFill>
                <a:effectLst/>
                <a:uLnTx/>
                <a:uFillTx/>
                <a:latin typeface="Arial"/>
                <a:ea typeface="+mn-ea"/>
                <a:cs typeface="+mn-cs"/>
              </a:rPr>
              <a:t> the new employer is, under the terms of such transfer or otherwise, legally liable to pay to the workman, in the event of his retrenchment, compensation on the basis that his service has been continuous and has not been interrupted by the transfer”</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1600" b="0" i="0" u="none" strike="noStrike" kern="0" cap="none" spc="0" normalizeH="0" baseline="0" noProof="0" dirty="0">
              <a:ln>
                <a:noFill/>
              </a:ln>
              <a:solidFill>
                <a:srgbClr val="000000">
                  <a:lumMod val="85000"/>
                  <a:lumOff val="15000"/>
                </a:srgbClr>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600" b="0" i="0" u="none" strike="noStrike" kern="0" cap="none" spc="0" normalizeH="0" baseline="0" noProof="0" dirty="0">
              <a:ln>
                <a:noFill/>
              </a:ln>
              <a:solidFill>
                <a:srgbClr val="000000">
                  <a:lumMod val="85000"/>
                  <a:lumOff val="15000"/>
                </a:srgbClr>
              </a:solidFill>
              <a:effectLst/>
              <a:uLnTx/>
              <a:uFillTx/>
              <a:latin typeface="Arial"/>
              <a:ea typeface="+mn-ea"/>
              <a:cs typeface="+mn-cs"/>
            </a:endParaRPr>
          </a:p>
        </p:txBody>
      </p:sp>
    </p:spTree>
    <p:extLst>
      <p:ext uri="{BB962C8B-B14F-4D97-AF65-F5344CB8AC3E}">
        <p14:creationId xmlns:p14="http://schemas.microsoft.com/office/powerpoint/2010/main" val="715978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4"/>
            <a:srcRect/>
            <a:stretch>
              <a:fillRect/>
            </a:stretch>
          </a:blipFill>
        </p:spPr>
      </p:pic>
      <p:sp>
        <p:nvSpPr>
          <p:cNvPr id="3" name="Rectangle 2"/>
          <p:cNvSpPr txBox="1">
            <a:spLocks noChangeArrowheads="1"/>
          </p:cNvSpPr>
          <p:nvPr/>
        </p:nvSpPr>
        <p:spPr>
          <a:xfrm>
            <a:off x="719934" y="463108"/>
            <a:ext cx="10100466"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600" kern="0" dirty="0">
                <a:solidFill>
                  <a:schemeClr val="tx1"/>
                </a:solidFill>
              </a:rPr>
              <a:t>References from academic material on Actuarial Liability Transfers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Content Placeholder 2">
            <a:extLst>
              <a:ext uri="{FF2B5EF4-FFF2-40B4-BE49-F238E27FC236}">
                <a16:creationId xmlns:a16="http://schemas.microsoft.com/office/drawing/2014/main" id="{C5CF98AD-3892-87DC-2E15-709519961CCB}"/>
              </a:ext>
            </a:extLst>
          </p:cNvPr>
          <p:cNvSpPr txBox="1">
            <a:spLocks/>
          </p:cNvSpPr>
          <p:nvPr/>
        </p:nvSpPr>
        <p:spPr>
          <a:xfrm>
            <a:off x="464458" y="1444172"/>
            <a:ext cx="11203277" cy="4804228"/>
          </a:xfrm>
          <a:prstGeom prst="rect">
            <a:avLst/>
          </a:prstGeom>
        </p:spPr>
        <p:txBody>
          <a:bodyPr lIns="0"/>
          <a:lstStyle>
            <a:lvl1pPr marL="342900" indent="-342900" algn="l" rtl="0" eaLnBrk="0" fontAlgn="base" hangingPunct="0">
              <a:spcBef>
                <a:spcPct val="20000"/>
              </a:spcBef>
              <a:spcAft>
                <a:spcPct val="0"/>
              </a:spcAft>
              <a:buFont typeface="Wingdings" pitchFamily="2" charset="2"/>
              <a:buChar char="§"/>
              <a:defRPr sz="1200">
                <a:solidFill>
                  <a:schemeClr val="tx1">
                    <a:lumMod val="85000"/>
                    <a:lumOff val="15000"/>
                  </a:schemeClr>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lumMod val="85000"/>
                    <a:lumOff val="15000"/>
                  </a:schemeClr>
                </a:solidFill>
                <a:latin typeface="+mn-lt"/>
              </a:defRPr>
            </a:lvl2pPr>
            <a:lvl3pPr marL="1143000" indent="-228600" algn="l" rtl="0" eaLnBrk="0" fontAlgn="base" hangingPunct="0">
              <a:spcBef>
                <a:spcPct val="20000"/>
              </a:spcBef>
              <a:spcAft>
                <a:spcPct val="0"/>
              </a:spcAft>
              <a:buChar char="•"/>
              <a:defRPr sz="1200">
                <a:solidFill>
                  <a:schemeClr val="tx1">
                    <a:lumMod val="85000"/>
                    <a:lumOff val="15000"/>
                  </a:schemeClr>
                </a:solidFill>
                <a:latin typeface="+mn-lt"/>
              </a:defRPr>
            </a:lvl3pPr>
            <a:lvl4pPr marL="1600200" indent="-228600" algn="l" rtl="0" eaLnBrk="0" fontAlgn="base" hangingPunct="0">
              <a:spcBef>
                <a:spcPct val="20000"/>
              </a:spcBef>
              <a:spcAft>
                <a:spcPct val="0"/>
              </a:spcAft>
              <a:buChar char="–"/>
              <a:defRPr sz="1200">
                <a:solidFill>
                  <a:schemeClr val="tx1">
                    <a:lumMod val="85000"/>
                    <a:lumOff val="15000"/>
                  </a:schemeClr>
                </a:solidFill>
                <a:latin typeface="+mn-lt"/>
              </a:defRPr>
            </a:lvl4pPr>
            <a:lvl5pPr marL="2057400" indent="-228600" algn="l" rtl="0" eaLnBrk="0" fontAlgn="base" hangingPunct="0">
              <a:spcBef>
                <a:spcPct val="20000"/>
              </a:spcBef>
              <a:spcAft>
                <a:spcPct val="0"/>
              </a:spcAft>
              <a:buChar char="»"/>
              <a:defRPr sz="1200">
                <a:solidFill>
                  <a:schemeClr val="tx1">
                    <a:lumMod val="85000"/>
                    <a:lumOff val="1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kumimoji="0" lang="en-US" sz="1400" b="1" i="1" u="none" strike="noStrike" kern="0" cap="none" spc="0" normalizeH="0" baseline="0" noProof="0" dirty="0">
                <a:ln>
                  <a:noFill/>
                </a:ln>
                <a:solidFill>
                  <a:srgbClr val="000000">
                    <a:lumMod val="85000"/>
                    <a:lumOff val="15000"/>
                  </a:srgbClr>
                </a:solidFill>
                <a:effectLst/>
                <a:uLnTx/>
                <a:uFillTx/>
                <a:latin typeface="+mj-lt"/>
                <a:ea typeface="+mn-ea"/>
                <a:cs typeface="+mn-cs"/>
              </a:rPr>
              <a:t>Key Principles as outlined in Actuarial study material</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400" b="0" i="1" u="none" strike="noStrike" kern="0" cap="none" spc="0" normalizeH="0" baseline="0" noProof="0" dirty="0">
              <a:ln>
                <a:noFill/>
              </a:ln>
              <a:solidFill>
                <a:srgbClr val="000000">
                  <a:lumMod val="85000"/>
                  <a:lumOff val="15000"/>
                </a:srgbClr>
              </a:solidFill>
              <a:effectLst/>
              <a:uLnTx/>
              <a:uFillTx/>
              <a:latin typeface="+mj-lt"/>
              <a:ea typeface="+mn-ea"/>
              <a:cs typeface="+mn-cs"/>
            </a:endParaRPr>
          </a:p>
          <a:p>
            <a:pPr>
              <a:buFont typeface="Wingdings" panose="05000000000000000000" pitchFamily="2" charset="2"/>
              <a:buChar char="ü"/>
            </a:pPr>
            <a:r>
              <a:rPr lang="en-IN" sz="1400" i="1" dirty="0">
                <a:latin typeface="+mj-lt"/>
              </a:rPr>
              <a:t>“Actuaries are usually involved in determining the level of assets to be transferred in respect of the liabilities.</a:t>
            </a:r>
          </a:p>
          <a:p>
            <a:pPr>
              <a:buFont typeface="Wingdings" panose="05000000000000000000" pitchFamily="2" charset="2"/>
              <a:buChar char="ü"/>
            </a:pPr>
            <a:endParaRPr lang="en-IN" sz="1400" i="1" dirty="0">
              <a:latin typeface="+mj-lt"/>
            </a:endParaRPr>
          </a:p>
          <a:p>
            <a:pPr>
              <a:buFont typeface="Wingdings" panose="05000000000000000000" pitchFamily="2" charset="2"/>
              <a:buChar char="ü"/>
            </a:pPr>
            <a:r>
              <a:rPr lang="en-IN" sz="1400" i="1" dirty="0">
                <a:latin typeface="+mj-lt"/>
              </a:rPr>
              <a:t>The amount of assets transferred is typically based on a calculation of the value of the liabilities to be transferred. </a:t>
            </a:r>
            <a:endParaRPr kumimoji="0" lang="en-US" sz="1400" b="0" i="1" u="none" strike="noStrike" kern="0" cap="none" spc="0" normalizeH="0" baseline="0" noProof="0" dirty="0">
              <a:ln>
                <a:noFill/>
              </a:ln>
              <a:solidFill>
                <a:srgbClr val="000000">
                  <a:lumMod val="85000"/>
                  <a:lumOff val="15000"/>
                </a:srgbClr>
              </a:solidFill>
              <a:effectLst/>
              <a:uLnTx/>
              <a:uFillTx/>
              <a:latin typeface="+mj-lt"/>
              <a:ea typeface="+mn-ea"/>
              <a:cs typeface="+mn-cs"/>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endParaRPr lang="en-US" sz="1400" i="1" kern="0" dirty="0">
              <a:solidFill>
                <a:srgbClr val="000000">
                  <a:lumMod val="85000"/>
                  <a:lumOff val="15000"/>
                </a:srgbClr>
              </a:solidFill>
              <a:latin typeface="+mj-lt"/>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lang="en-IN" sz="1400" i="1" dirty="0">
                <a:latin typeface="+mj-lt"/>
              </a:rPr>
              <a:t>The aim of the actuary to the transferring scheme is typically to ensure that the assets paid over are not excessive, whilst the accepting scheme’s actuary will try to ensure that the assets are not insufficient. Negotiations can take place to find an agreeable compromise. </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endParaRPr kumimoji="0" lang="en-IN" sz="1400" b="0" i="1" u="none" strike="noStrike" kern="0" cap="none" spc="0" normalizeH="0" baseline="0" noProof="0" dirty="0">
              <a:ln>
                <a:noFill/>
              </a:ln>
              <a:solidFill>
                <a:srgbClr val="000000">
                  <a:lumMod val="85000"/>
                  <a:lumOff val="15000"/>
                </a:srgbClr>
              </a:solidFill>
              <a:effectLst/>
              <a:uLnTx/>
              <a:uFillTx/>
              <a:latin typeface="+mj-lt"/>
              <a:ea typeface="+mn-ea"/>
              <a:cs typeface="+mn-cs"/>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lang="en-IN" sz="1400" i="1" dirty="0">
                <a:latin typeface="+mj-lt"/>
              </a:rPr>
              <a:t>Where a transfer is to take place between two providers, it is likely that two actuaries will be asked to agree the assumptions to be used</a:t>
            </a:r>
            <a:endParaRPr lang="en-IN" sz="1400" i="1" kern="0" dirty="0">
              <a:solidFill>
                <a:srgbClr val="000000">
                  <a:lumMod val="85000"/>
                  <a:lumOff val="15000"/>
                </a:srgbClr>
              </a:solidFill>
              <a:latin typeface="+mj-lt"/>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endParaRPr kumimoji="0" lang="en-IN" sz="1400" b="0" i="1" u="none" strike="noStrike" kern="0" cap="none" spc="0" normalizeH="0" baseline="0" noProof="0" dirty="0">
              <a:ln>
                <a:noFill/>
              </a:ln>
              <a:solidFill>
                <a:srgbClr val="000000">
                  <a:lumMod val="85000"/>
                  <a:lumOff val="15000"/>
                </a:srgbClr>
              </a:solidFill>
              <a:effectLst/>
              <a:uLnTx/>
              <a:uFillTx/>
              <a:latin typeface="+mj-lt"/>
              <a:ea typeface="+mn-ea"/>
              <a:cs typeface="+mn-cs"/>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lang="en-IN" sz="1400" i="1" dirty="0">
                <a:latin typeface="+mj-lt"/>
              </a:rPr>
              <a:t>Use of best estimate assumptions should satisfy a common aim of providing an equitable transfer of assets.</a:t>
            </a:r>
            <a:endParaRPr lang="en-IN" sz="1400" i="1" kern="0" dirty="0">
              <a:solidFill>
                <a:srgbClr val="000000">
                  <a:lumMod val="85000"/>
                  <a:lumOff val="15000"/>
                </a:srgbClr>
              </a:solidFill>
              <a:latin typeface="+mj-lt"/>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endParaRPr lang="en-IN" sz="1400" i="1" dirty="0">
              <a:latin typeface="+mj-lt"/>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lang="en-IN" sz="1400" i="1" dirty="0">
                <a:latin typeface="+mj-lt"/>
              </a:rPr>
              <a:t>It is also possible that the two sides agree that the transfer amount should not reflect a “best estimate” of future costs”</a:t>
            </a:r>
            <a:endParaRPr kumimoji="0" lang="en-US" sz="1400" b="0" i="1" u="none" strike="noStrike" kern="0" cap="none" spc="0" normalizeH="0" baseline="0" noProof="0" dirty="0">
              <a:ln>
                <a:noFill/>
              </a:ln>
              <a:solidFill>
                <a:srgbClr val="000000">
                  <a:lumMod val="85000"/>
                  <a:lumOff val="15000"/>
                </a:srgbClr>
              </a:solidFill>
              <a:effectLst/>
              <a:uLnTx/>
              <a:uFillTx/>
              <a:latin typeface="+mj-lt"/>
              <a:ea typeface="+mn-ea"/>
              <a:cs typeface="+mn-cs"/>
            </a:endParaRPr>
          </a:p>
        </p:txBody>
      </p:sp>
    </p:spTree>
    <p:extLst>
      <p:ext uri="{BB962C8B-B14F-4D97-AF65-F5344CB8AC3E}">
        <p14:creationId xmlns:p14="http://schemas.microsoft.com/office/powerpoint/2010/main" val="3449390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4"/>
            <a:srcRect/>
            <a:stretch>
              <a:fillRect/>
            </a:stretch>
          </a:blipFill>
        </p:spPr>
      </p:pic>
      <p:sp>
        <p:nvSpPr>
          <p:cNvPr id="3" name="Rectangle 2"/>
          <p:cNvSpPr txBox="1">
            <a:spLocks noChangeArrowheads="1"/>
          </p:cNvSpPr>
          <p:nvPr/>
        </p:nvSpPr>
        <p:spPr>
          <a:xfrm>
            <a:off x="719934" y="463108"/>
            <a:ext cx="10100466"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kumimoji="0" lang="en-US" sz="1950" b="0" i="0" u="none" strike="noStrike" kern="0" cap="none" spc="0" normalizeH="0" baseline="0" noProof="0" dirty="0">
                <a:ln>
                  <a:noFill/>
                </a:ln>
                <a:solidFill>
                  <a:schemeClr val="tx1"/>
                </a:solidFill>
                <a:effectLst/>
                <a:uLnTx/>
                <a:uFillTx/>
                <a:latin typeface="Arial"/>
                <a:ea typeface="ＭＳ Ｐゴシック"/>
                <a:cs typeface="+mj-cs"/>
              </a:rPr>
              <a:t>Illustration : Transition Options for a Post Retirement Benefit Scheme (PRMB)</a:t>
            </a:r>
            <a:endParaRPr lang="en-US" altLang="en-US" sz="2800" kern="0" dirty="0">
              <a:solidFill>
                <a:schemeClr val="tx1"/>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pSp>
        <p:nvGrpSpPr>
          <p:cNvPr id="4" name="Group 3">
            <a:extLst>
              <a:ext uri="{FF2B5EF4-FFF2-40B4-BE49-F238E27FC236}">
                <a16:creationId xmlns:a16="http://schemas.microsoft.com/office/drawing/2014/main" id="{F068A593-599B-22ED-DBD3-713AA99C9EA8}"/>
              </a:ext>
            </a:extLst>
          </p:cNvPr>
          <p:cNvGrpSpPr/>
          <p:nvPr/>
        </p:nvGrpSpPr>
        <p:grpSpPr>
          <a:xfrm>
            <a:off x="1044466" y="1728509"/>
            <a:ext cx="9567066" cy="5275148"/>
            <a:chOff x="308484" y="1178188"/>
            <a:chExt cx="9289032" cy="5275148"/>
          </a:xfrm>
        </p:grpSpPr>
        <p:sp>
          <p:nvSpPr>
            <p:cNvPr id="6" name="Rectangle 5">
              <a:extLst>
                <a:ext uri="{FF2B5EF4-FFF2-40B4-BE49-F238E27FC236}">
                  <a16:creationId xmlns:a16="http://schemas.microsoft.com/office/drawing/2014/main" id="{AF073337-0D78-26DE-0115-EE61A5C13181}"/>
                </a:ext>
              </a:extLst>
            </p:cNvPr>
            <p:cNvSpPr/>
            <p:nvPr/>
          </p:nvSpPr>
          <p:spPr>
            <a:xfrm>
              <a:off x="308484" y="1178188"/>
              <a:ext cx="9289032" cy="5275148"/>
            </a:xfrm>
            <a:prstGeom prst="rect">
              <a:avLst/>
            </a:prstGeom>
            <a:ln>
              <a:solidFill>
                <a:srgbClr val="7AB800"/>
              </a:solidFill>
            </a:ln>
          </p:spPr>
          <p:txBody>
            <a:bodyPr/>
            <a:lstStyle/>
            <a:p>
              <a:endParaRPr lang="en-IN" sz="1200" dirty="0"/>
            </a:p>
          </p:txBody>
        </p:sp>
        <p:sp>
          <p:nvSpPr>
            <p:cNvPr id="7" name="Freeform: Shape 6">
              <a:extLst>
                <a:ext uri="{FF2B5EF4-FFF2-40B4-BE49-F238E27FC236}">
                  <a16:creationId xmlns:a16="http://schemas.microsoft.com/office/drawing/2014/main" id="{D2874640-782B-656C-0833-34693801FFA5}"/>
                </a:ext>
              </a:extLst>
            </p:cNvPr>
            <p:cNvSpPr/>
            <p:nvPr/>
          </p:nvSpPr>
          <p:spPr>
            <a:xfrm>
              <a:off x="1781442" y="3815762"/>
              <a:ext cx="391716" cy="2068633"/>
            </a:xfrm>
            <a:custGeom>
              <a:avLst/>
              <a:gdLst>
                <a:gd name="connsiteX0" fmla="*/ 0 w 391716"/>
                <a:gd name="connsiteY0" fmla="*/ 0 h 2068633"/>
                <a:gd name="connsiteX1" fmla="*/ 195858 w 391716"/>
                <a:gd name="connsiteY1" fmla="*/ 0 h 2068633"/>
                <a:gd name="connsiteX2" fmla="*/ 195858 w 391716"/>
                <a:gd name="connsiteY2" fmla="*/ 2068633 h 2068633"/>
                <a:gd name="connsiteX3" fmla="*/ 391716 w 391716"/>
                <a:gd name="connsiteY3" fmla="*/ 2068633 h 2068633"/>
              </a:gdLst>
              <a:ahLst/>
              <a:cxnLst>
                <a:cxn ang="0">
                  <a:pos x="connsiteX0" y="connsiteY0"/>
                </a:cxn>
                <a:cxn ang="0">
                  <a:pos x="connsiteX1" y="connsiteY1"/>
                </a:cxn>
                <a:cxn ang="0">
                  <a:pos x="connsiteX2" y="connsiteY2"/>
                </a:cxn>
                <a:cxn ang="0">
                  <a:pos x="connsiteX3" y="connsiteY3"/>
                </a:cxn>
              </a:cxnLst>
              <a:rect l="l" t="t" r="r" b="b"/>
              <a:pathLst>
                <a:path w="391716" h="2068633">
                  <a:moveTo>
                    <a:pt x="0" y="0"/>
                  </a:moveTo>
                  <a:lnTo>
                    <a:pt x="195858" y="0"/>
                  </a:lnTo>
                  <a:lnTo>
                    <a:pt x="195858" y="2068633"/>
                  </a:lnTo>
                  <a:lnTo>
                    <a:pt x="391716" y="2068633"/>
                  </a:lnTo>
                </a:path>
              </a:pathLst>
            </a:custGeom>
            <a:noFill/>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txBody>
            <a:bodyPr spcFirstLastPara="0" vert="horz" wrap="square" lIns="155923" tIns="981681" rIns="155924" bIns="981683" numCol="1" spcCol="1270" anchor="ctr" anchorCtr="0">
              <a:noAutofit/>
            </a:bodyPr>
            <a:lstStyle/>
            <a:p>
              <a:pPr marL="0" lvl="0" indent="0" algn="ctr" defTabSz="355600">
                <a:lnSpc>
                  <a:spcPct val="90000"/>
                </a:lnSpc>
                <a:spcBef>
                  <a:spcPct val="0"/>
                </a:spcBef>
                <a:spcAft>
                  <a:spcPct val="35000"/>
                </a:spcAft>
                <a:buNone/>
              </a:pPr>
              <a:endParaRPr lang="en-US" sz="1200" kern="1200" dirty="0"/>
            </a:p>
          </p:txBody>
        </p:sp>
        <p:sp>
          <p:nvSpPr>
            <p:cNvPr id="9" name="Freeform: Shape 8">
              <a:extLst>
                <a:ext uri="{FF2B5EF4-FFF2-40B4-BE49-F238E27FC236}">
                  <a16:creationId xmlns:a16="http://schemas.microsoft.com/office/drawing/2014/main" id="{8139AB95-9B3B-4238-1C82-14036A0C23A2}"/>
                </a:ext>
              </a:extLst>
            </p:cNvPr>
            <p:cNvSpPr/>
            <p:nvPr/>
          </p:nvSpPr>
          <p:spPr>
            <a:xfrm>
              <a:off x="3663488" y="4264556"/>
              <a:ext cx="452544" cy="91440"/>
            </a:xfrm>
            <a:custGeom>
              <a:avLst/>
              <a:gdLst>
                <a:gd name="connsiteX0" fmla="*/ 0 w 452544"/>
                <a:gd name="connsiteY0" fmla="*/ 45720 h 91440"/>
                <a:gd name="connsiteX1" fmla="*/ 452544 w 452544"/>
                <a:gd name="connsiteY1" fmla="*/ 45720 h 91440"/>
              </a:gdLst>
              <a:ahLst/>
              <a:cxnLst>
                <a:cxn ang="0">
                  <a:pos x="connsiteX0" y="connsiteY0"/>
                </a:cxn>
                <a:cxn ang="0">
                  <a:pos x="connsiteX1" y="connsiteY1"/>
                </a:cxn>
              </a:cxnLst>
              <a:rect l="l" t="t" r="r" b="b"/>
              <a:pathLst>
                <a:path w="452544" h="91440">
                  <a:moveTo>
                    <a:pt x="0" y="45720"/>
                  </a:moveTo>
                  <a:lnTo>
                    <a:pt x="452544" y="45720"/>
                  </a:lnTo>
                </a:path>
              </a:pathLst>
            </a:custGeom>
            <a:noFill/>
            <a:ln>
              <a:solidFill>
                <a:srgbClr val="7AB800"/>
              </a:solidFill>
            </a:ln>
          </p:spPr>
          <p:style>
            <a:lnRef idx="2">
              <a:scrgbClr r="0" g="0" b="0"/>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spcFirstLastPara="0" vert="horz" wrap="square" lIns="227659" tIns="34407" rIns="227658" bIns="34406" numCol="1" spcCol="1270" anchor="ctr" anchorCtr="0">
              <a:noAutofit/>
            </a:bodyPr>
            <a:lstStyle/>
            <a:p>
              <a:pPr marL="0" lvl="0" indent="0" algn="ctr" defTabSz="222250">
                <a:lnSpc>
                  <a:spcPct val="90000"/>
                </a:lnSpc>
                <a:spcBef>
                  <a:spcPct val="0"/>
                </a:spcBef>
                <a:spcAft>
                  <a:spcPct val="35000"/>
                </a:spcAft>
                <a:buNone/>
              </a:pPr>
              <a:endParaRPr lang="en-US" sz="1200" kern="1200" dirty="0"/>
            </a:p>
          </p:txBody>
        </p:sp>
        <p:sp>
          <p:nvSpPr>
            <p:cNvPr id="10" name="Freeform: Shape 9">
              <a:extLst>
                <a:ext uri="{FF2B5EF4-FFF2-40B4-BE49-F238E27FC236}">
                  <a16:creationId xmlns:a16="http://schemas.microsoft.com/office/drawing/2014/main" id="{F135127E-633E-133F-08C5-48F2C14D4D0B}"/>
                </a:ext>
              </a:extLst>
            </p:cNvPr>
            <p:cNvSpPr/>
            <p:nvPr/>
          </p:nvSpPr>
          <p:spPr>
            <a:xfrm>
              <a:off x="1781442" y="3815762"/>
              <a:ext cx="391716" cy="494514"/>
            </a:xfrm>
            <a:custGeom>
              <a:avLst/>
              <a:gdLst>
                <a:gd name="connsiteX0" fmla="*/ 0 w 391716"/>
                <a:gd name="connsiteY0" fmla="*/ 0 h 494514"/>
                <a:gd name="connsiteX1" fmla="*/ 195858 w 391716"/>
                <a:gd name="connsiteY1" fmla="*/ 0 h 494514"/>
                <a:gd name="connsiteX2" fmla="*/ 195858 w 391716"/>
                <a:gd name="connsiteY2" fmla="*/ 494514 h 494514"/>
                <a:gd name="connsiteX3" fmla="*/ 391716 w 391716"/>
                <a:gd name="connsiteY3" fmla="*/ 494514 h 494514"/>
              </a:gdLst>
              <a:ahLst/>
              <a:cxnLst>
                <a:cxn ang="0">
                  <a:pos x="connsiteX0" y="connsiteY0"/>
                </a:cxn>
                <a:cxn ang="0">
                  <a:pos x="connsiteX1" y="connsiteY1"/>
                </a:cxn>
                <a:cxn ang="0">
                  <a:pos x="connsiteX2" y="connsiteY2"/>
                </a:cxn>
                <a:cxn ang="0">
                  <a:pos x="connsiteX3" y="connsiteY3"/>
                </a:cxn>
              </a:cxnLst>
              <a:rect l="l" t="t" r="r" b="b"/>
              <a:pathLst>
                <a:path w="391716" h="494514">
                  <a:moveTo>
                    <a:pt x="0" y="0"/>
                  </a:moveTo>
                  <a:lnTo>
                    <a:pt x="195858" y="0"/>
                  </a:lnTo>
                  <a:lnTo>
                    <a:pt x="195858" y="494514"/>
                  </a:lnTo>
                  <a:lnTo>
                    <a:pt x="391716" y="494514"/>
                  </a:lnTo>
                </a:path>
              </a:pathLst>
            </a:custGeom>
            <a:noFill/>
            <a:ln>
              <a:solidFill>
                <a:schemeClr val="accent3">
                  <a:lumMod val="50000"/>
                </a:schemeClr>
              </a:solidFill>
            </a:ln>
          </p:spPr>
          <p:style>
            <a:lnRef idx="2">
              <a:scrgbClr r="0" g="0" b="0"/>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txBody>
            <a:bodyPr spcFirstLastPara="0" vert="horz" wrap="square" lIns="192786" tIns="231485" rIns="192787" bIns="231486" numCol="1" spcCol="1270" anchor="ctr" anchorCtr="0">
              <a:noAutofit/>
            </a:bodyPr>
            <a:lstStyle/>
            <a:p>
              <a:pPr marL="0" lvl="0" indent="0" algn="ctr" defTabSz="222250">
                <a:lnSpc>
                  <a:spcPct val="90000"/>
                </a:lnSpc>
                <a:spcBef>
                  <a:spcPct val="0"/>
                </a:spcBef>
                <a:spcAft>
                  <a:spcPct val="35000"/>
                </a:spcAft>
                <a:buNone/>
              </a:pPr>
              <a:endParaRPr lang="en-US" sz="1200" kern="1200" dirty="0"/>
            </a:p>
          </p:txBody>
        </p:sp>
        <p:sp>
          <p:nvSpPr>
            <p:cNvPr id="11" name="Freeform: Shape 10">
              <a:extLst>
                <a:ext uri="{FF2B5EF4-FFF2-40B4-BE49-F238E27FC236}">
                  <a16:creationId xmlns:a16="http://schemas.microsoft.com/office/drawing/2014/main" id="{479144AA-F3DE-F7F1-5216-7CE8E89678BE}"/>
                </a:ext>
              </a:extLst>
            </p:cNvPr>
            <p:cNvSpPr/>
            <p:nvPr/>
          </p:nvSpPr>
          <p:spPr>
            <a:xfrm>
              <a:off x="6540722" y="3050666"/>
              <a:ext cx="642762" cy="91440"/>
            </a:xfrm>
            <a:custGeom>
              <a:avLst/>
              <a:gdLst>
                <a:gd name="connsiteX0" fmla="*/ 0 w 642762"/>
                <a:gd name="connsiteY0" fmla="*/ 45720 h 91440"/>
                <a:gd name="connsiteX1" fmla="*/ 321381 w 642762"/>
                <a:gd name="connsiteY1" fmla="*/ 45720 h 91440"/>
                <a:gd name="connsiteX2" fmla="*/ 321381 w 642762"/>
                <a:gd name="connsiteY2" fmla="*/ 47367 h 91440"/>
                <a:gd name="connsiteX3" fmla="*/ 642762 w 642762"/>
                <a:gd name="connsiteY3" fmla="*/ 47367 h 91440"/>
              </a:gdLst>
              <a:ahLst/>
              <a:cxnLst>
                <a:cxn ang="0">
                  <a:pos x="connsiteX0" y="connsiteY0"/>
                </a:cxn>
                <a:cxn ang="0">
                  <a:pos x="connsiteX1" y="connsiteY1"/>
                </a:cxn>
                <a:cxn ang="0">
                  <a:pos x="connsiteX2" y="connsiteY2"/>
                </a:cxn>
                <a:cxn ang="0">
                  <a:pos x="connsiteX3" y="connsiteY3"/>
                </a:cxn>
              </a:cxnLst>
              <a:rect l="l" t="t" r="r" b="b"/>
              <a:pathLst>
                <a:path w="642762" h="91440">
                  <a:moveTo>
                    <a:pt x="0" y="45720"/>
                  </a:moveTo>
                  <a:lnTo>
                    <a:pt x="321381" y="45720"/>
                  </a:lnTo>
                  <a:lnTo>
                    <a:pt x="321381" y="47367"/>
                  </a:lnTo>
                  <a:lnTo>
                    <a:pt x="642762" y="47367"/>
                  </a:lnTo>
                </a:path>
              </a:pathLst>
            </a:custGeom>
            <a:noFill/>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txBody>
            <a:bodyPr spcFirstLastPara="0" vert="horz" wrap="square" lIns="318012" tIns="29651" rIns="318012" bIns="29651" numCol="1" spcCol="1270" anchor="ctr" anchorCtr="0">
              <a:noAutofit/>
            </a:bodyPr>
            <a:lstStyle/>
            <a:p>
              <a:pPr marL="0" lvl="0" indent="0" algn="ctr" defTabSz="222250">
                <a:lnSpc>
                  <a:spcPct val="90000"/>
                </a:lnSpc>
                <a:spcBef>
                  <a:spcPct val="0"/>
                </a:spcBef>
                <a:spcAft>
                  <a:spcPct val="35000"/>
                </a:spcAft>
                <a:buNone/>
              </a:pPr>
              <a:endParaRPr lang="en-US" sz="1200" kern="1200" dirty="0"/>
            </a:p>
          </p:txBody>
        </p:sp>
        <p:sp>
          <p:nvSpPr>
            <p:cNvPr id="12" name="Freeform: Shape 11">
              <a:extLst>
                <a:ext uri="{FF2B5EF4-FFF2-40B4-BE49-F238E27FC236}">
                  <a16:creationId xmlns:a16="http://schemas.microsoft.com/office/drawing/2014/main" id="{99455371-B407-74E5-9737-D7772A6EF689}"/>
                </a:ext>
              </a:extLst>
            </p:cNvPr>
            <p:cNvSpPr/>
            <p:nvPr/>
          </p:nvSpPr>
          <p:spPr>
            <a:xfrm>
              <a:off x="3658443" y="2305994"/>
              <a:ext cx="502472" cy="790391"/>
            </a:xfrm>
            <a:custGeom>
              <a:avLst/>
              <a:gdLst>
                <a:gd name="connsiteX0" fmla="*/ 0 w 502472"/>
                <a:gd name="connsiteY0" fmla="*/ 0 h 790391"/>
                <a:gd name="connsiteX1" fmla="*/ 251236 w 502472"/>
                <a:gd name="connsiteY1" fmla="*/ 0 h 790391"/>
                <a:gd name="connsiteX2" fmla="*/ 251236 w 502472"/>
                <a:gd name="connsiteY2" fmla="*/ 790391 h 790391"/>
                <a:gd name="connsiteX3" fmla="*/ 502472 w 502472"/>
                <a:gd name="connsiteY3" fmla="*/ 790391 h 790391"/>
              </a:gdLst>
              <a:ahLst/>
              <a:cxnLst>
                <a:cxn ang="0">
                  <a:pos x="connsiteX0" y="connsiteY0"/>
                </a:cxn>
                <a:cxn ang="0">
                  <a:pos x="connsiteX1" y="connsiteY1"/>
                </a:cxn>
                <a:cxn ang="0">
                  <a:pos x="connsiteX2" y="connsiteY2"/>
                </a:cxn>
                <a:cxn ang="0">
                  <a:pos x="connsiteX3" y="connsiteY3"/>
                </a:cxn>
              </a:cxnLst>
              <a:rect l="l" t="t" r="r" b="b"/>
              <a:pathLst>
                <a:path w="502472" h="790391">
                  <a:moveTo>
                    <a:pt x="0" y="0"/>
                  </a:moveTo>
                  <a:lnTo>
                    <a:pt x="251236" y="0"/>
                  </a:lnTo>
                  <a:lnTo>
                    <a:pt x="251236" y="790391"/>
                  </a:lnTo>
                  <a:lnTo>
                    <a:pt x="502472" y="790391"/>
                  </a:lnTo>
                </a:path>
              </a:pathLst>
            </a:custGeom>
            <a:noFill/>
            <a:ln>
              <a:solidFill>
                <a:srgbClr val="7AB800"/>
              </a:solidFill>
            </a:ln>
          </p:spPr>
          <p:style>
            <a:lnRef idx="2">
              <a:scrgbClr r="0" g="0" b="0"/>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spcFirstLastPara="0" vert="horz" wrap="square" lIns="240521" tIns="371781" rIns="240522" bIns="371781" numCol="1" spcCol="1270" anchor="ctr" anchorCtr="0">
              <a:noAutofit/>
            </a:bodyPr>
            <a:lstStyle/>
            <a:p>
              <a:pPr marL="0" lvl="0" indent="0" algn="ctr" defTabSz="222250">
                <a:lnSpc>
                  <a:spcPct val="90000"/>
                </a:lnSpc>
                <a:spcBef>
                  <a:spcPct val="0"/>
                </a:spcBef>
                <a:spcAft>
                  <a:spcPct val="35000"/>
                </a:spcAft>
                <a:buNone/>
              </a:pPr>
              <a:endParaRPr lang="en-US" sz="1200" kern="1200" dirty="0"/>
            </a:p>
          </p:txBody>
        </p:sp>
        <p:sp>
          <p:nvSpPr>
            <p:cNvPr id="13" name="Freeform: Shape 12">
              <a:extLst>
                <a:ext uri="{FF2B5EF4-FFF2-40B4-BE49-F238E27FC236}">
                  <a16:creationId xmlns:a16="http://schemas.microsoft.com/office/drawing/2014/main" id="{D69DB104-306C-7A4E-6DA6-7DA27A57A29B}"/>
                </a:ext>
              </a:extLst>
            </p:cNvPr>
            <p:cNvSpPr/>
            <p:nvPr/>
          </p:nvSpPr>
          <p:spPr>
            <a:xfrm>
              <a:off x="6540722" y="1652250"/>
              <a:ext cx="676986" cy="91440"/>
            </a:xfrm>
            <a:custGeom>
              <a:avLst/>
              <a:gdLst>
                <a:gd name="connsiteX0" fmla="*/ 0 w 676986"/>
                <a:gd name="connsiteY0" fmla="*/ 45720 h 91440"/>
                <a:gd name="connsiteX1" fmla="*/ 338493 w 676986"/>
                <a:gd name="connsiteY1" fmla="*/ 45720 h 91440"/>
                <a:gd name="connsiteX2" fmla="*/ 338493 w 676986"/>
                <a:gd name="connsiteY2" fmla="*/ 45823 h 91440"/>
                <a:gd name="connsiteX3" fmla="*/ 676986 w 676986"/>
                <a:gd name="connsiteY3" fmla="*/ 45823 h 91440"/>
              </a:gdLst>
              <a:ahLst/>
              <a:cxnLst>
                <a:cxn ang="0">
                  <a:pos x="connsiteX0" y="connsiteY0"/>
                </a:cxn>
                <a:cxn ang="0">
                  <a:pos x="connsiteX1" y="connsiteY1"/>
                </a:cxn>
                <a:cxn ang="0">
                  <a:pos x="connsiteX2" y="connsiteY2"/>
                </a:cxn>
                <a:cxn ang="0">
                  <a:pos x="connsiteX3" y="connsiteY3"/>
                </a:cxn>
              </a:cxnLst>
              <a:rect l="l" t="t" r="r" b="b"/>
              <a:pathLst>
                <a:path w="676986" h="91440">
                  <a:moveTo>
                    <a:pt x="0" y="45720"/>
                  </a:moveTo>
                  <a:lnTo>
                    <a:pt x="338493" y="45720"/>
                  </a:lnTo>
                  <a:lnTo>
                    <a:pt x="338493" y="45823"/>
                  </a:lnTo>
                  <a:lnTo>
                    <a:pt x="676986" y="45823"/>
                  </a:lnTo>
                </a:path>
              </a:pathLst>
            </a:custGeom>
            <a:noFill/>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txBody>
            <a:bodyPr spcFirstLastPara="0" vert="horz" wrap="square" lIns="334269" tIns="28795" rIns="334268" bIns="28796" numCol="1" spcCol="1270" anchor="ctr" anchorCtr="0">
              <a:noAutofit/>
            </a:bodyPr>
            <a:lstStyle/>
            <a:p>
              <a:pPr marL="0" lvl="0" indent="0" algn="ctr" defTabSz="222250">
                <a:lnSpc>
                  <a:spcPct val="90000"/>
                </a:lnSpc>
                <a:spcBef>
                  <a:spcPct val="0"/>
                </a:spcBef>
                <a:spcAft>
                  <a:spcPct val="35000"/>
                </a:spcAft>
                <a:buNone/>
              </a:pPr>
              <a:endParaRPr lang="en-US" sz="1200" kern="1200" dirty="0"/>
            </a:p>
          </p:txBody>
        </p:sp>
        <p:sp>
          <p:nvSpPr>
            <p:cNvPr id="14" name="Freeform: Shape 13">
              <a:extLst>
                <a:ext uri="{FF2B5EF4-FFF2-40B4-BE49-F238E27FC236}">
                  <a16:creationId xmlns:a16="http://schemas.microsoft.com/office/drawing/2014/main" id="{ACF8F1C6-092F-26E3-46D4-4DBFB98896CC}"/>
                </a:ext>
              </a:extLst>
            </p:cNvPr>
            <p:cNvSpPr/>
            <p:nvPr/>
          </p:nvSpPr>
          <p:spPr>
            <a:xfrm>
              <a:off x="3658443" y="1697970"/>
              <a:ext cx="502472" cy="608024"/>
            </a:xfrm>
            <a:custGeom>
              <a:avLst/>
              <a:gdLst>
                <a:gd name="connsiteX0" fmla="*/ 0 w 502472"/>
                <a:gd name="connsiteY0" fmla="*/ 608024 h 608024"/>
                <a:gd name="connsiteX1" fmla="*/ 251236 w 502472"/>
                <a:gd name="connsiteY1" fmla="*/ 608024 h 608024"/>
                <a:gd name="connsiteX2" fmla="*/ 251236 w 502472"/>
                <a:gd name="connsiteY2" fmla="*/ 0 h 608024"/>
                <a:gd name="connsiteX3" fmla="*/ 502472 w 502472"/>
                <a:gd name="connsiteY3" fmla="*/ 0 h 608024"/>
              </a:gdLst>
              <a:ahLst/>
              <a:cxnLst>
                <a:cxn ang="0">
                  <a:pos x="connsiteX0" y="connsiteY0"/>
                </a:cxn>
                <a:cxn ang="0">
                  <a:pos x="connsiteX1" y="connsiteY1"/>
                </a:cxn>
                <a:cxn ang="0">
                  <a:pos x="connsiteX2" y="connsiteY2"/>
                </a:cxn>
                <a:cxn ang="0">
                  <a:pos x="connsiteX3" y="connsiteY3"/>
                </a:cxn>
              </a:cxnLst>
              <a:rect l="l" t="t" r="r" b="b"/>
              <a:pathLst>
                <a:path w="502472" h="608024">
                  <a:moveTo>
                    <a:pt x="0" y="608024"/>
                  </a:moveTo>
                  <a:lnTo>
                    <a:pt x="251236" y="608024"/>
                  </a:lnTo>
                  <a:lnTo>
                    <a:pt x="251236" y="0"/>
                  </a:lnTo>
                  <a:lnTo>
                    <a:pt x="502472" y="0"/>
                  </a:lnTo>
                </a:path>
              </a:pathLst>
            </a:custGeom>
            <a:noFill/>
            <a:ln>
              <a:solidFill>
                <a:srgbClr val="7AB800"/>
              </a:solidFill>
            </a:ln>
          </p:spPr>
          <p:style>
            <a:lnRef idx="2">
              <a:scrgbClr r="0" g="0" b="0"/>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txBody>
            <a:bodyPr spcFirstLastPara="0" vert="horz" wrap="square" lIns="244217" tIns="284293" rIns="244217" bIns="284293" numCol="1" spcCol="1270" anchor="ctr" anchorCtr="0">
              <a:noAutofit/>
            </a:bodyPr>
            <a:lstStyle/>
            <a:p>
              <a:pPr marL="0" lvl="0" indent="0" algn="ctr" defTabSz="222250">
                <a:lnSpc>
                  <a:spcPct val="90000"/>
                </a:lnSpc>
                <a:spcBef>
                  <a:spcPct val="0"/>
                </a:spcBef>
                <a:spcAft>
                  <a:spcPct val="35000"/>
                </a:spcAft>
                <a:buNone/>
              </a:pPr>
              <a:endParaRPr lang="en-US" sz="1200" kern="1200" dirty="0"/>
            </a:p>
          </p:txBody>
        </p:sp>
        <p:sp>
          <p:nvSpPr>
            <p:cNvPr id="15" name="Freeform: Shape 14">
              <a:extLst>
                <a:ext uri="{FF2B5EF4-FFF2-40B4-BE49-F238E27FC236}">
                  <a16:creationId xmlns:a16="http://schemas.microsoft.com/office/drawing/2014/main" id="{2EC49688-FD74-AA9C-B6F5-7450E1ACC866}"/>
                </a:ext>
              </a:extLst>
            </p:cNvPr>
            <p:cNvSpPr/>
            <p:nvPr/>
          </p:nvSpPr>
          <p:spPr>
            <a:xfrm>
              <a:off x="1759679" y="2305994"/>
              <a:ext cx="435242" cy="1509767"/>
            </a:xfrm>
            <a:custGeom>
              <a:avLst/>
              <a:gdLst>
                <a:gd name="connsiteX0" fmla="*/ 0 w 435242"/>
                <a:gd name="connsiteY0" fmla="*/ 1509767 h 1509767"/>
                <a:gd name="connsiteX1" fmla="*/ 217621 w 435242"/>
                <a:gd name="connsiteY1" fmla="*/ 1509767 h 1509767"/>
                <a:gd name="connsiteX2" fmla="*/ 217621 w 435242"/>
                <a:gd name="connsiteY2" fmla="*/ 0 h 1509767"/>
                <a:gd name="connsiteX3" fmla="*/ 435242 w 435242"/>
                <a:gd name="connsiteY3" fmla="*/ 0 h 1509767"/>
              </a:gdLst>
              <a:ahLst/>
              <a:cxnLst>
                <a:cxn ang="0">
                  <a:pos x="connsiteX0" y="connsiteY0"/>
                </a:cxn>
                <a:cxn ang="0">
                  <a:pos x="connsiteX1" y="connsiteY1"/>
                </a:cxn>
                <a:cxn ang="0">
                  <a:pos x="connsiteX2" y="connsiteY2"/>
                </a:cxn>
                <a:cxn ang="0">
                  <a:pos x="connsiteX3" y="connsiteY3"/>
                </a:cxn>
              </a:cxnLst>
              <a:rect l="l" t="t" r="r" b="b"/>
              <a:pathLst>
                <a:path w="435242" h="1509767">
                  <a:moveTo>
                    <a:pt x="0" y="1509767"/>
                  </a:moveTo>
                  <a:lnTo>
                    <a:pt x="217621" y="1509767"/>
                  </a:lnTo>
                  <a:lnTo>
                    <a:pt x="217621" y="0"/>
                  </a:lnTo>
                  <a:lnTo>
                    <a:pt x="435242" y="0"/>
                  </a:lnTo>
                </a:path>
              </a:pathLst>
            </a:custGeom>
            <a:noFill/>
            <a:ln>
              <a:solidFill>
                <a:schemeClr val="accent3">
                  <a:lumMod val="50000"/>
                </a:schemeClr>
              </a:solidFill>
            </a:ln>
          </p:spPr>
          <p:style>
            <a:lnRef idx="2">
              <a:scrgbClr r="0" g="0" b="0"/>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txBody>
            <a:bodyPr spcFirstLastPara="0" vert="horz" wrap="square" lIns="191040" tIns="715603" rIns="191040" bIns="715602" numCol="1" spcCol="1270" anchor="ctr" anchorCtr="0">
              <a:noAutofit/>
            </a:bodyPr>
            <a:lstStyle/>
            <a:p>
              <a:pPr marL="0" lvl="0" indent="0" algn="ctr" defTabSz="222250">
                <a:lnSpc>
                  <a:spcPct val="90000"/>
                </a:lnSpc>
                <a:spcBef>
                  <a:spcPct val="0"/>
                </a:spcBef>
                <a:spcAft>
                  <a:spcPct val="35000"/>
                </a:spcAft>
                <a:buNone/>
              </a:pPr>
              <a:endParaRPr lang="en-US" sz="1200" kern="1200" dirty="0"/>
            </a:p>
          </p:txBody>
        </p:sp>
        <p:sp>
          <p:nvSpPr>
            <p:cNvPr id="16" name="Freeform: Shape 15">
              <a:extLst>
                <a:ext uri="{FF2B5EF4-FFF2-40B4-BE49-F238E27FC236}">
                  <a16:creationId xmlns:a16="http://schemas.microsoft.com/office/drawing/2014/main" id="{DE3C926D-8567-D14C-4770-FC52A7E92579}"/>
                </a:ext>
              </a:extLst>
            </p:cNvPr>
            <p:cNvSpPr/>
            <p:nvPr/>
          </p:nvSpPr>
          <p:spPr>
            <a:xfrm rot="16200000">
              <a:off x="-1495124" y="3172691"/>
              <a:ext cx="5262916" cy="1286140"/>
            </a:xfrm>
            <a:custGeom>
              <a:avLst/>
              <a:gdLst>
                <a:gd name="connsiteX0" fmla="*/ 0 w 5262916"/>
                <a:gd name="connsiteY0" fmla="*/ 214361 h 1286140"/>
                <a:gd name="connsiteX1" fmla="*/ 214361 w 5262916"/>
                <a:gd name="connsiteY1" fmla="*/ 0 h 1286140"/>
                <a:gd name="connsiteX2" fmla="*/ 5048555 w 5262916"/>
                <a:gd name="connsiteY2" fmla="*/ 0 h 1286140"/>
                <a:gd name="connsiteX3" fmla="*/ 5262916 w 5262916"/>
                <a:gd name="connsiteY3" fmla="*/ 214361 h 1286140"/>
                <a:gd name="connsiteX4" fmla="*/ 5262916 w 5262916"/>
                <a:gd name="connsiteY4" fmla="*/ 1071779 h 1286140"/>
                <a:gd name="connsiteX5" fmla="*/ 5048555 w 5262916"/>
                <a:gd name="connsiteY5" fmla="*/ 1286140 h 1286140"/>
                <a:gd name="connsiteX6" fmla="*/ 214361 w 5262916"/>
                <a:gd name="connsiteY6" fmla="*/ 1286140 h 1286140"/>
                <a:gd name="connsiteX7" fmla="*/ 0 w 5262916"/>
                <a:gd name="connsiteY7" fmla="*/ 1071779 h 1286140"/>
                <a:gd name="connsiteX8" fmla="*/ 0 w 5262916"/>
                <a:gd name="connsiteY8" fmla="*/ 214361 h 128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62916" h="1286140">
                  <a:moveTo>
                    <a:pt x="0" y="214361"/>
                  </a:moveTo>
                  <a:cubicBezTo>
                    <a:pt x="0" y="95973"/>
                    <a:pt x="95973" y="0"/>
                    <a:pt x="214361" y="0"/>
                  </a:cubicBezTo>
                  <a:lnTo>
                    <a:pt x="5048555" y="0"/>
                  </a:lnTo>
                  <a:cubicBezTo>
                    <a:pt x="5166943" y="0"/>
                    <a:pt x="5262916" y="95973"/>
                    <a:pt x="5262916" y="214361"/>
                  </a:cubicBezTo>
                  <a:lnTo>
                    <a:pt x="5262916" y="1071779"/>
                  </a:lnTo>
                  <a:cubicBezTo>
                    <a:pt x="5262916" y="1190167"/>
                    <a:pt x="5166943" y="1286140"/>
                    <a:pt x="5048555" y="1286140"/>
                  </a:cubicBezTo>
                  <a:lnTo>
                    <a:pt x="214361" y="1286140"/>
                  </a:lnTo>
                  <a:cubicBezTo>
                    <a:pt x="95973" y="1286140"/>
                    <a:pt x="0" y="1190167"/>
                    <a:pt x="0" y="1071779"/>
                  </a:cubicBezTo>
                  <a:lnTo>
                    <a:pt x="0" y="214361"/>
                  </a:lnTo>
                  <a:close/>
                </a:path>
              </a:pathLst>
            </a:custGeom>
            <a:solidFill>
              <a:schemeClr val="tx1"/>
            </a:solidFill>
          </p:spPr>
          <p:style>
            <a:lnRef idx="3">
              <a:schemeClr val="lt1">
                <a:hueOff val="0"/>
                <a:satOff val="0"/>
                <a:lumOff val="0"/>
                <a:alphaOff val="0"/>
              </a:schemeClr>
            </a:lnRef>
            <a:fillRef idx="1">
              <a:scrgbClr r="0" g="0" b="0"/>
            </a:fillRef>
            <a:effectRef idx="1">
              <a:schemeClr val="accent3">
                <a:hueOff val="0"/>
                <a:satOff val="0"/>
                <a:lumOff val="0"/>
                <a:alphaOff val="0"/>
              </a:schemeClr>
            </a:effectRef>
            <a:fontRef idx="minor">
              <a:schemeClr val="lt1"/>
            </a:fontRef>
          </p:style>
          <p:txBody>
            <a:bodyPr spcFirstLastPara="0" vert="horz" wrap="square" lIns="88819" tIns="88818" rIns="88819" bIns="88819" numCol="1" spcCol="1270" anchor="ctr" anchorCtr="0">
              <a:noAutofit/>
            </a:bodyPr>
            <a:lstStyle/>
            <a:p>
              <a:pPr marL="0" lvl="0" indent="0" algn="ctr" defTabSz="1822450">
                <a:lnSpc>
                  <a:spcPct val="90000"/>
                </a:lnSpc>
                <a:spcBef>
                  <a:spcPct val="0"/>
                </a:spcBef>
                <a:spcAft>
                  <a:spcPct val="35000"/>
                </a:spcAft>
                <a:buNone/>
              </a:pPr>
              <a:r>
                <a:rPr lang="en-US" sz="2000" kern="1200" dirty="0"/>
                <a:t>Harmonization Options</a:t>
              </a:r>
            </a:p>
          </p:txBody>
        </p:sp>
        <p:sp>
          <p:nvSpPr>
            <p:cNvPr id="17" name="Freeform: Shape 16">
              <a:extLst>
                <a:ext uri="{FF2B5EF4-FFF2-40B4-BE49-F238E27FC236}">
                  <a16:creationId xmlns:a16="http://schemas.microsoft.com/office/drawing/2014/main" id="{39F76FD5-495F-A69C-DD07-25BB0DA3E9EF}"/>
                </a:ext>
              </a:extLst>
            </p:cNvPr>
            <p:cNvSpPr/>
            <p:nvPr/>
          </p:nvSpPr>
          <p:spPr>
            <a:xfrm>
              <a:off x="2216684" y="1943219"/>
              <a:ext cx="1441758" cy="725550"/>
            </a:xfrm>
            <a:custGeom>
              <a:avLst/>
              <a:gdLst>
                <a:gd name="connsiteX0" fmla="*/ 0 w 1441758"/>
                <a:gd name="connsiteY0" fmla="*/ 120927 h 725550"/>
                <a:gd name="connsiteX1" fmla="*/ 120927 w 1441758"/>
                <a:gd name="connsiteY1" fmla="*/ 0 h 725550"/>
                <a:gd name="connsiteX2" fmla="*/ 1320831 w 1441758"/>
                <a:gd name="connsiteY2" fmla="*/ 0 h 725550"/>
                <a:gd name="connsiteX3" fmla="*/ 1441758 w 1441758"/>
                <a:gd name="connsiteY3" fmla="*/ 120927 h 725550"/>
                <a:gd name="connsiteX4" fmla="*/ 1441758 w 1441758"/>
                <a:gd name="connsiteY4" fmla="*/ 604623 h 725550"/>
                <a:gd name="connsiteX5" fmla="*/ 1320831 w 1441758"/>
                <a:gd name="connsiteY5" fmla="*/ 725550 h 725550"/>
                <a:gd name="connsiteX6" fmla="*/ 120927 w 1441758"/>
                <a:gd name="connsiteY6" fmla="*/ 725550 h 725550"/>
                <a:gd name="connsiteX7" fmla="*/ 0 w 1441758"/>
                <a:gd name="connsiteY7" fmla="*/ 604623 h 725550"/>
                <a:gd name="connsiteX8" fmla="*/ 0 w 1441758"/>
                <a:gd name="connsiteY8" fmla="*/ 120927 h 72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1758" h="725550">
                  <a:moveTo>
                    <a:pt x="0" y="120927"/>
                  </a:moveTo>
                  <a:cubicBezTo>
                    <a:pt x="0" y="54141"/>
                    <a:pt x="54141" y="0"/>
                    <a:pt x="120927" y="0"/>
                  </a:cubicBezTo>
                  <a:lnTo>
                    <a:pt x="1320831" y="0"/>
                  </a:lnTo>
                  <a:cubicBezTo>
                    <a:pt x="1387617" y="0"/>
                    <a:pt x="1441758" y="54141"/>
                    <a:pt x="1441758" y="120927"/>
                  </a:cubicBezTo>
                  <a:lnTo>
                    <a:pt x="1441758" y="604623"/>
                  </a:lnTo>
                  <a:cubicBezTo>
                    <a:pt x="1441758" y="671409"/>
                    <a:pt x="1387617" y="725550"/>
                    <a:pt x="1320831" y="725550"/>
                  </a:cubicBezTo>
                  <a:lnTo>
                    <a:pt x="120927" y="725550"/>
                  </a:lnTo>
                  <a:cubicBezTo>
                    <a:pt x="54141" y="725550"/>
                    <a:pt x="0" y="671409"/>
                    <a:pt x="0" y="604623"/>
                  </a:cubicBezTo>
                  <a:lnTo>
                    <a:pt x="0" y="120927"/>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41768" tIns="41768" rIns="41768" bIns="41768" numCol="1" spcCol="1270" anchor="ctr" anchorCtr="0">
              <a:noAutofit/>
            </a:bodyPr>
            <a:lstStyle/>
            <a:p>
              <a:pPr marL="0" lvl="0" indent="0" algn="ctr" defTabSz="444500">
                <a:lnSpc>
                  <a:spcPct val="90000"/>
                </a:lnSpc>
                <a:spcBef>
                  <a:spcPct val="0"/>
                </a:spcBef>
                <a:spcAft>
                  <a:spcPct val="35000"/>
                </a:spcAft>
                <a:buNone/>
              </a:pPr>
              <a:r>
                <a:rPr lang="en-US" sz="1200" kern="1200" dirty="0"/>
                <a:t>Buyer acquires the scheme (with actuarial liability transfer)</a:t>
              </a:r>
            </a:p>
          </p:txBody>
        </p:sp>
        <p:sp>
          <p:nvSpPr>
            <p:cNvPr id="18" name="Freeform: Shape 17">
              <a:extLst>
                <a:ext uri="{FF2B5EF4-FFF2-40B4-BE49-F238E27FC236}">
                  <a16:creationId xmlns:a16="http://schemas.microsoft.com/office/drawing/2014/main" id="{7E6D68D3-49E7-8538-602A-9A72FDD4C235}"/>
                </a:ext>
              </a:extLst>
            </p:cNvPr>
            <p:cNvSpPr/>
            <p:nvPr/>
          </p:nvSpPr>
          <p:spPr>
            <a:xfrm>
              <a:off x="4160915" y="1335195"/>
              <a:ext cx="2379806" cy="725550"/>
            </a:xfrm>
            <a:custGeom>
              <a:avLst/>
              <a:gdLst>
                <a:gd name="connsiteX0" fmla="*/ 0 w 2379806"/>
                <a:gd name="connsiteY0" fmla="*/ 120927 h 725550"/>
                <a:gd name="connsiteX1" fmla="*/ 120927 w 2379806"/>
                <a:gd name="connsiteY1" fmla="*/ 0 h 725550"/>
                <a:gd name="connsiteX2" fmla="*/ 2258879 w 2379806"/>
                <a:gd name="connsiteY2" fmla="*/ 0 h 725550"/>
                <a:gd name="connsiteX3" fmla="*/ 2379806 w 2379806"/>
                <a:gd name="connsiteY3" fmla="*/ 120927 h 725550"/>
                <a:gd name="connsiteX4" fmla="*/ 2379806 w 2379806"/>
                <a:gd name="connsiteY4" fmla="*/ 604623 h 725550"/>
                <a:gd name="connsiteX5" fmla="*/ 2258879 w 2379806"/>
                <a:gd name="connsiteY5" fmla="*/ 725550 h 725550"/>
                <a:gd name="connsiteX6" fmla="*/ 120927 w 2379806"/>
                <a:gd name="connsiteY6" fmla="*/ 725550 h 725550"/>
                <a:gd name="connsiteX7" fmla="*/ 0 w 2379806"/>
                <a:gd name="connsiteY7" fmla="*/ 604623 h 725550"/>
                <a:gd name="connsiteX8" fmla="*/ 0 w 2379806"/>
                <a:gd name="connsiteY8" fmla="*/ 120927 h 72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9806" h="725550">
                  <a:moveTo>
                    <a:pt x="0" y="120927"/>
                  </a:moveTo>
                  <a:cubicBezTo>
                    <a:pt x="0" y="54141"/>
                    <a:pt x="54141" y="0"/>
                    <a:pt x="120927" y="0"/>
                  </a:cubicBezTo>
                  <a:lnTo>
                    <a:pt x="2258879" y="0"/>
                  </a:lnTo>
                  <a:cubicBezTo>
                    <a:pt x="2325665" y="0"/>
                    <a:pt x="2379806" y="54141"/>
                    <a:pt x="2379806" y="120927"/>
                  </a:cubicBezTo>
                  <a:lnTo>
                    <a:pt x="2379806" y="604623"/>
                  </a:lnTo>
                  <a:cubicBezTo>
                    <a:pt x="2379806" y="671409"/>
                    <a:pt x="2325665" y="725550"/>
                    <a:pt x="2258879" y="725550"/>
                  </a:cubicBezTo>
                  <a:lnTo>
                    <a:pt x="120927" y="725550"/>
                  </a:lnTo>
                  <a:cubicBezTo>
                    <a:pt x="54141" y="725550"/>
                    <a:pt x="0" y="671409"/>
                    <a:pt x="0" y="604623"/>
                  </a:cubicBezTo>
                  <a:lnTo>
                    <a:pt x="0" y="120927"/>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1768" tIns="41768" rIns="41768" bIns="41768" numCol="1" spcCol="1270" anchor="ctr" anchorCtr="0">
              <a:noAutofit/>
            </a:bodyPr>
            <a:lstStyle/>
            <a:p>
              <a:pPr marL="0" lvl="0" indent="0" algn="ctr" defTabSz="444500">
                <a:lnSpc>
                  <a:spcPct val="90000"/>
                </a:lnSpc>
                <a:spcBef>
                  <a:spcPct val="0"/>
                </a:spcBef>
                <a:spcAft>
                  <a:spcPct val="35000"/>
                </a:spcAft>
                <a:buNone/>
              </a:pPr>
              <a:r>
                <a:rPr lang="en-US" sz="1200" kern="1200" dirty="0">
                  <a:effectLst/>
                </a:rPr>
                <a:t>Buyer sets up a similar scheme for in-scope employees only</a:t>
              </a:r>
              <a:endParaRPr lang="en-US" sz="1200" kern="1200" dirty="0"/>
            </a:p>
          </p:txBody>
        </p:sp>
        <p:sp>
          <p:nvSpPr>
            <p:cNvPr id="19" name="Freeform: Shape 18">
              <a:extLst>
                <a:ext uri="{FF2B5EF4-FFF2-40B4-BE49-F238E27FC236}">
                  <a16:creationId xmlns:a16="http://schemas.microsoft.com/office/drawing/2014/main" id="{4360CE4C-60C2-936E-964D-3C1A9A2DA6DA}"/>
                </a:ext>
              </a:extLst>
            </p:cNvPr>
            <p:cNvSpPr/>
            <p:nvPr/>
          </p:nvSpPr>
          <p:spPr>
            <a:xfrm>
              <a:off x="7217709" y="1178188"/>
              <a:ext cx="2379806" cy="1239327"/>
            </a:xfrm>
            <a:custGeom>
              <a:avLst/>
              <a:gdLst>
                <a:gd name="connsiteX0" fmla="*/ 0 w 2379806"/>
                <a:gd name="connsiteY0" fmla="*/ 173299 h 1039772"/>
                <a:gd name="connsiteX1" fmla="*/ 173299 w 2379806"/>
                <a:gd name="connsiteY1" fmla="*/ 0 h 1039772"/>
                <a:gd name="connsiteX2" fmla="*/ 2206507 w 2379806"/>
                <a:gd name="connsiteY2" fmla="*/ 0 h 1039772"/>
                <a:gd name="connsiteX3" fmla="*/ 2379806 w 2379806"/>
                <a:gd name="connsiteY3" fmla="*/ 173299 h 1039772"/>
                <a:gd name="connsiteX4" fmla="*/ 2379806 w 2379806"/>
                <a:gd name="connsiteY4" fmla="*/ 866473 h 1039772"/>
                <a:gd name="connsiteX5" fmla="*/ 2206507 w 2379806"/>
                <a:gd name="connsiteY5" fmla="*/ 1039772 h 1039772"/>
                <a:gd name="connsiteX6" fmla="*/ 173299 w 2379806"/>
                <a:gd name="connsiteY6" fmla="*/ 1039772 h 1039772"/>
                <a:gd name="connsiteX7" fmla="*/ 0 w 2379806"/>
                <a:gd name="connsiteY7" fmla="*/ 866473 h 1039772"/>
                <a:gd name="connsiteX8" fmla="*/ 0 w 2379806"/>
                <a:gd name="connsiteY8" fmla="*/ 173299 h 103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9806" h="1039772">
                  <a:moveTo>
                    <a:pt x="0" y="173299"/>
                  </a:moveTo>
                  <a:cubicBezTo>
                    <a:pt x="0" y="77589"/>
                    <a:pt x="77589" y="0"/>
                    <a:pt x="173299" y="0"/>
                  </a:cubicBezTo>
                  <a:lnTo>
                    <a:pt x="2206507" y="0"/>
                  </a:lnTo>
                  <a:cubicBezTo>
                    <a:pt x="2302217" y="0"/>
                    <a:pt x="2379806" y="77589"/>
                    <a:pt x="2379806" y="173299"/>
                  </a:cubicBezTo>
                  <a:lnTo>
                    <a:pt x="2379806" y="866473"/>
                  </a:lnTo>
                  <a:cubicBezTo>
                    <a:pt x="2379806" y="962183"/>
                    <a:pt x="2302217" y="1039772"/>
                    <a:pt x="2206507" y="1039772"/>
                  </a:cubicBezTo>
                  <a:lnTo>
                    <a:pt x="173299" y="1039772"/>
                  </a:lnTo>
                  <a:cubicBezTo>
                    <a:pt x="77589" y="1039772"/>
                    <a:pt x="0" y="962183"/>
                    <a:pt x="0" y="866473"/>
                  </a:cubicBezTo>
                  <a:lnTo>
                    <a:pt x="0" y="173299"/>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57107" tIns="57107" rIns="57107" bIns="57107" numCol="1" spcCol="1270" anchor="ctr" anchorCtr="0">
              <a:noAutofit/>
            </a:bodyPr>
            <a:lstStyle/>
            <a:p>
              <a:pPr marL="171450" lvl="0" indent="-171450" algn="l" defTabSz="444500">
                <a:lnSpc>
                  <a:spcPct val="90000"/>
                </a:lnSpc>
                <a:spcBef>
                  <a:spcPct val="0"/>
                </a:spcBef>
                <a:spcAft>
                  <a:spcPct val="35000"/>
                </a:spcAft>
                <a:buFont typeface="Arial" panose="020B0604020202020204" pitchFamily="34" charset="0"/>
                <a:buChar char="•"/>
              </a:pPr>
              <a:r>
                <a:rPr lang="en-US" sz="1200" kern="1200" dirty="0"/>
                <a:t>Actuarial Liabilities (depending on assumptions) continues to be provisioned and valued on an on-going basis </a:t>
              </a:r>
            </a:p>
            <a:p>
              <a:pPr marL="171450" lvl="0" indent="-171450" algn="l" defTabSz="444500">
                <a:lnSpc>
                  <a:spcPct val="90000"/>
                </a:lnSpc>
                <a:spcBef>
                  <a:spcPct val="0"/>
                </a:spcBef>
                <a:spcAft>
                  <a:spcPct val="35000"/>
                </a:spcAft>
                <a:buFont typeface="Arial" panose="020B0604020202020204" pitchFamily="34" charset="0"/>
                <a:buChar char="•"/>
              </a:pPr>
              <a:endParaRPr lang="en-US" sz="1200" dirty="0"/>
            </a:p>
          </p:txBody>
        </p:sp>
        <p:sp>
          <p:nvSpPr>
            <p:cNvPr id="20" name="Freeform: Shape 19">
              <a:extLst>
                <a:ext uri="{FF2B5EF4-FFF2-40B4-BE49-F238E27FC236}">
                  <a16:creationId xmlns:a16="http://schemas.microsoft.com/office/drawing/2014/main" id="{BE7E9A1D-F20F-DCC4-D323-9ED1784EA4F0}"/>
                </a:ext>
              </a:extLst>
            </p:cNvPr>
            <p:cNvSpPr/>
            <p:nvPr/>
          </p:nvSpPr>
          <p:spPr>
            <a:xfrm>
              <a:off x="4160915" y="2733611"/>
              <a:ext cx="2379806" cy="725550"/>
            </a:xfrm>
            <a:custGeom>
              <a:avLst/>
              <a:gdLst>
                <a:gd name="connsiteX0" fmla="*/ 0 w 2379806"/>
                <a:gd name="connsiteY0" fmla="*/ 120927 h 725550"/>
                <a:gd name="connsiteX1" fmla="*/ 120927 w 2379806"/>
                <a:gd name="connsiteY1" fmla="*/ 0 h 725550"/>
                <a:gd name="connsiteX2" fmla="*/ 2258879 w 2379806"/>
                <a:gd name="connsiteY2" fmla="*/ 0 h 725550"/>
                <a:gd name="connsiteX3" fmla="*/ 2379806 w 2379806"/>
                <a:gd name="connsiteY3" fmla="*/ 120927 h 725550"/>
                <a:gd name="connsiteX4" fmla="*/ 2379806 w 2379806"/>
                <a:gd name="connsiteY4" fmla="*/ 604623 h 725550"/>
                <a:gd name="connsiteX5" fmla="*/ 2258879 w 2379806"/>
                <a:gd name="connsiteY5" fmla="*/ 725550 h 725550"/>
                <a:gd name="connsiteX6" fmla="*/ 120927 w 2379806"/>
                <a:gd name="connsiteY6" fmla="*/ 725550 h 725550"/>
                <a:gd name="connsiteX7" fmla="*/ 0 w 2379806"/>
                <a:gd name="connsiteY7" fmla="*/ 604623 h 725550"/>
                <a:gd name="connsiteX8" fmla="*/ 0 w 2379806"/>
                <a:gd name="connsiteY8" fmla="*/ 120927 h 72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9806" h="725550">
                  <a:moveTo>
                    <a:pt x="0" y="120927"/>
                  </a:moveTo>
                  <a:cubicBezTo>
                    <a:pt x="0" y="54141"/>
                    <a:pt x="54141" y="0"/>
                    <a:pt x="120927" y="0"/>
                  </a:cubicBezTo>
                  <a:lnTo>
                    <a:pt x="2258879" y="0"/>
                  </a:lnTo>
                  <a:cubicBezTo>
                    <a:pt x="2325665" y="0"/>
                    <a:pt x="2379806" y="54141"/>
                    <a:pt x="2379806" y="120927"/>
                  </a:cubicBezTo>
                  <a:lnTo>
                    <a:pt x="2379806" y="604623"/>
                  </a:lnTo>
                  <a:cubicBezTo>
                    <a:pt x="2379806" y="671409"/>
                    <a:pt x="2325665" y="725550"/>
                    <a:pt x="2258879" y="725550"/>
                  </a:cubicBezTo>
                  <a:lnTo>
                    <a:pt x="120927" y="725550"/>
                  </a:lnTo>
                  <a:cubicBezTo>
                    <a:pt x="54141" y="725550"/>
                    <a:pt x="0" y="671409"/>
                    <a:pt x="0" y="604623"/>
                  </a:cubicBezTo>
                  <a:lnTo>
                    <a:pt x="0" y="120927"/>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1768" tIns="41768" rIns="41768" bIns="41768" numCol="1" spcCol="1270" anchor="ctr" anchorCtr="0">
              <a:noAutofit/>
            </a:bodyPr>
            <a:lstStyle/>
            <a:p>
              <a:pPr marL="0" lvl="0" indent="0" algn="ctr" defTabSz="444500">
                <a:lnSpc>
                  <a:spcPct val="90000"/>
                </a:lnSpc>
                <a:spcBef>
                  <a:spcPct val="0"/>
                </a:spcBef>
                <a:spcAft>
                  <a:spcPct val="35000"/>
                </a:spcAft>
                <a:buNone/>
              </a:pPr>
              <a:r>
                <a:rPr lang="en-US" sz="1200" kern="1200" dirty="0"/>
                <a:t>Buyer redesigns the plan</a:t>
              </a:r>
            </a:p>
          </p:txBody>
        </p:sp>
        <p:sp>
          <p:nvSpPr>
            <p:cNvPr id="21" name="Freeform: Shape 20">
              <a:extLst>
                <a:ext uri="{FF2B5EF4-FFF2-40B4-BE49-F238E27FC236}">
                  <a16:creationId xmlns:a16="http://schemas.microsoft.com/office/drawing/2014/main" id="{A9BED277-BD0D-5AAC-2FCB-EA48A19E3A87}"/>
                </a:ext>
              </a:extLst>
            </p:cNvPr>
            <p:cNvSpPr/>
            <p:nvPr/>
          </p:nvSpPr>
          <p:spPr>
            <a:xfrm>
              <a:off x="7217375" y="2455593"/>
              <a:ext cx="2379806" cy="3145082"/>
            </a:xfrm>
            <a:custGeom>
              <a:avLst/>
              <a:gdLst>
                <a:gd name="connsiteX0" fmla="*/ 0 w 2379806"/>
                <a:gd name="connsiteY0" fmla="*/ 217267 h 1303575"/>
                <a:gd name="connsiteX1" fmla="*/ 217267 w 2379806"/>
                <a:gd name="connsiteY1" fmla="*/ 0 h 1303575"/>
                <a:gd name="connsiteX2" fmla="*/ 2162539 w 2379806"/>
                <a:gd name="connsiteY2" fmla="*/ 0 h 1303575"/>
                <a:gd name="connsiteX3" fmla="*/ 2379806 w 2379806"/>
                <a:gd name="connsiteY3" fmla="*/ 217267 h 1303575"/>
                <a:gd name="connsiteX4" fmla="*/ 2379806 w 2379806"/>
                <a:gd name="connsiteY4" fmla="*/ 1086308 h 1303575"/>
                <a:gd name="connsiteX5" fmla="*/ 2162539 w 2379806"/>
                <a:gd name="connsiteY5" fmla="*/ 1303575 h 1303575"/>
                <a:gd name="connsiteX6" fmla="*/ 217267 w 2379806"/>
                <a:gd name="connsiteY6" fmla="*/ 1303575 h 1303575"/>
                <a:gd name="connsiteX7" fmla="*/ 0 w 2379806"/>
                <a:gd name="connsiteY7" fmla="*/ 1086308 h 1303575"/>
                <a:gd name="connsiteX8" fmla="*/ 0 w 2379806"/>
                <a:gd name="connsiteY8" fmla="*/ 217267 h 1303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9806" h="1303575">
                  <a:moveTo>
                    <a:pt x="0" y="217267"/>
                  </a:moveTo>
                  <a:cubicBezTo>
                    <a:pt x="0" y="97274"/>
                    <a:pt x="97274" y="0"/>
                    <a:pt x="217267" y="0"/>
                  </a:cubicBezTo>
                  <a:lnTo>
                    <a:pt x="2162539" y="0"/>
                  </a:lnTo>
                  <a:cubicBezTo>
                    <a:pt x="2282532" y="0"/>
                    <a:pt x="2379806" y="97274"/>
                    <a:pt x="2379806" y="217267"/>
                  </a:cubicBezTo>
                  <a:lnTo>
                    <a:pt x="2379806" y="1086308"/>
                  </a:lnTo>
                  <a:cubicBezTo>
                    <a:pt x="2379806" y="1206301"/>
                    <a:pt x="2282532" y="1303575"/>
                    <a:pt x="2162539" y="1303575"/>
                  </a:cubicBezTo>
                  <a:lnTo>
                    <a:pt x="217267" y="1303575"/>
                  </a:lnTo>
                  <a:cubicBezTo>
                    <a:pt x="97274" y="1303575"/>
                    <a:pt x="0" y="1206301"/>
                    <a:pt x="0" y="1086308"/>
                  </a:cubicBezTo>
                  <a:lnTo>
                    <a:pt x="0" y="217267"/>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69985" tIns="69985" rIns="69985" bIns="69985" numCol="1" spcCol="1270" anchor="ctr" anchorCtr="0">
              <a:noAutofit/>
            </a:bodyPr>
            <a:lstStyle/>
            <a:p>
              <a:pPr marL="0" lvl="0" indent="0" algn="l" defTabSz="444500">
                <a:lnSpc>
                  <a:spcPct val="90000"/>
                </a:lnSpc>
                <a:spcBef>
                  <a:spcPct val="0"/>
                </a:spcBef>
                <a:spcAft>
                  <a:spcPct val="35000"/>
                </a:spcAft>
                <a:buNone/>
              </a:pPr>
              <a:endParaRPr lang="en-US" sz="1200" dirty="0"/>
            </a:p>
            <a:p>
              <a:pPr marL="0" lvl="0" indent="0" algn="l" defTabSz="444500">
                <a:lnSpc>
                  <a:spcPct val="90000"/>
                </a:lnSpc>
                <a:spcBef>
                  <a:spcPct val="0"/>
                </a:spcBef>
                <a:spcAft>
                  <a:spcPct val="35000"/>
                </a:spcAft>
                <a:buNone/>
              </a:pPr>
              <a:endParaRPr lang="en-US" sz="1200" dirty="0"/>
            </a:p>
            <a:p>
              <a:pPr marL="0" lvl="0" indent="0" algn="l" defTabSz="444500">
                <a:lnSpc>
                  <a:spcPct val="90000"/>
                </a:lnSpc>
                <a:spcBef>
                  <a:spcPct val="0"/>
                </a:spcBef>
                <a:spcAft>
                  <a:spcPct val="35000"/>
                </a:spcAft>
                <a:buNone/>
              </a:pPr>
              <a:r>
                <a:rPr lang="en-US" sz="1200" dirty="0"/>
                <a:t>Examples of re-design include </a:t>
              </a:r>
            </a:p>
            <a:p>
              <a:pPr marL="0" lvl="0" indent="0" algn="l" defTabSz="444500">
                <a:lnSpc>
                  <a:spcPct val="90000"/>
                </a:lnSpc>
                <a:spcBef>
                  <a:spcPct val="0"/>
                </a:spcBef>
                <a:spcAft>
                  <a:spcPct val="35000"/>
                </a:spcAft>
                <a:buNone/>
              </a:pPr>
              <a:endParaRPr lang="en-US" sz="1200" dirty="0"/>
            </a:p>
            <a:p>
              <a:pPr marL="171450" indent="-171450" defTabSz="444500">
                <a:lnSpc>
                  <a:spcPct val="90000"/>
                </a:lnSpc>
                <a:spcBef>
                  <a:spcPct val="0"/>
                </a:spcBef>
                <a:spcAft>
                  <a:spcPct val="35000"/>
                </a:spcAft>
                <a:buFont typeface="Arial" panose="020B0604020202020204" pitchFamily="34" charset="0"/>
                <a:buChar char="•"/>
              </a:pPr>
              <a:r>
                <a:rPr lang="en-US" sz="1200" dirty="0"/>
                <a:t>Grandfathers for in-scope employees only and Closes to New entrants</a:t>
              </a:r>
            </a:p>
            <a:p>
              <a:pPr marL="171450" lvl="0" indent="-171450" algn="l" defTabSz="444500">
                <a:lnSpc>
                  <a:spcPct val="90000"/>
                </a:lnSpc>
                <a:spcBef>
                  <a:spcPct val="0"/>
                </a:spcBef>
                <a:spcAft>
                  <a:spcPct val="35000"/>
                </a:spcAft>
                <a:buFont typeface="Arial" panose="020B0604020202020204" pitchFamily="34" charset="0"/>
                <a:buChar char="•"/>
              </a:pPr>
              <a:r>
                <a:rPr lang="en-US" sz="1200" dirty="0"/>
                <a:t>Offers to specific age/grade for both existing and in-scope employees</a:t>
              </a:r>
            </a:p>
            <a:p>
              <a:pPr marL="171450" lvl="0" indent="-171450" algn="l" defTabSz="444500">
                <a:lnSpc>
                  <a:spcPct val="90000"/>
                </a:lnSpc>
                <a:spcBef>
                  <a:spcPct val="0"/>
                </a:spcBef>
                <a:spcAft>
                  <a:spcPct val="35000"/>
                </a:spcAft>
                <a:buFont typeface="Arial" panose="020B0604020202020204" pitchFamily="34" charset="0"/>
                <a:buChar char="•"/>
              </a:pPr>
              <a:r>
                <a:rPr lang="en-US" sz="1200" dirty="0"/>
                <a:t>Offers one-time lump sum payout based on actuarial or non actuarial method and winds up the plan</a:t>
              </a:r>
            </a:p>
            <a:p>
              <a:pPr marL="171450" lvl="0" indent="-171450" algn="l" defTabSz="444500">
                <a:lnSpc>
                  <a:spcPct val="90000"/>
                </a:lnSpc>
                <a:spcBef>
                  <a:spcPct val="0"/>
                </a:spcBef>
                <a:spcAft>
                  <a:spcPct val="35000"/>
                </a:spcAft>
                <a:buFont typeface="Arial" panose="020B0604020202020204" pitchFamily="34" charset="0"/>
                <a:buChar char="•"/>
              </a:pPr>
              <a:r>
                <a:rPr lang="en-US" sz="1200" dirty="0"/>
                <a:t>Winds up the plan without compensation</a:t>
              </a:r>
            </a:p>
            <a:p>
              <a:pPr marL="171450" lvl="0" indent="-171450" algn="l" defTabSz="444500">
                <a:lnSpc>
                  <a:spcPct val="90000"/>
                </a:lnSpc>
                <a:spcBef>
                  <a:spcPct val="0"/>
                </a:spcBef>
                <a:spcAft>
                  <a:spcPct val="35000"/>
                </a:spcAft>
                <a:buFont typeface="Arial" panose="020B0604020202020204" pitchFamily="34" charset="0"/>
                <a:buChar char="•"/>
              </a:pPr>
              <a:endParaRPr lang="en-US" sz="1200" dirty="0"/>
            </a:p>
            <a:p>
              <a:pPr marL="171450" lvl="0" indent="-171450" algn="l" defTabSz="444500">
                <a:lnSpc>
                  <a:spcPct val="90000"/>
                </a:lnSpc>
                <a:spcBef>
                  <a:spcPct val="0"/>
                </a:spcBef>
                <a:spcAft>
                  <a:spcPct val="35000"/>
                </a:spcAft>
                <a:buFont typeface="Arial" panose="020B0604020202020204" pitchFamily="34" charset="0"/>
                <a:buChar char="•"/>
              </a:pPr>
              <a:endParaRPr lang="en-US" sz="1200" dirty="0"/>
            </a:p>
          </p:txBody>
        </p:sp>
        <p:sp>
          <p:nvSpPr>
            <p:cNvPr id="22" name="Freeform: Shape 21">
              <a:extLst>
                <a:ext uri="{FF2B5EF4-FFF2-40B4-BE49-F238E27FC236}">
                  <a16:creationId xmlns:a16="http://schemas.microsoft.com/office/drawing/2014/main" id="{ED750BA1-FB27-A416-B2CF-15F8DC1B78D2}"/>
                </a:ext>
              </a:extLst>
            </p:cNvPr>
            <p:cNvSpPr/>
            <p:nvPr/>
          </p:nvSpPr>
          <p:spPr>
            <a:xfrm>
              <a:off x="2173158" y="3853640"/>
              <a:ext cx="1490330" cy="913272"/>
            </a:xfrm>
            <a:custGeom>
              <a:avLst/>
              <a:gdLst>
                <a:gd name="connsiteX0" fmla="*/ 0 w 1490330"/>
                <a:gd name="connsiteY0" fmla="*/ 152215 h 913272"/>
                <a:gd name="connsiteX1" fmla="*/ 152215 w 1490330"/>
                <a:gd name="connsiteY1" fmla="*/ 0 h 913272"/>
                <a:gd name="connsiteX2" fmla="*/ 1338115 w 1490330"/>
                <a:gd name="connsiteY2" fmla="*/ 0 h 913272"/>
                <a:gd name="connsiteX3" fmla="*/ 1490330 w 1490330"/>
                <a:gd name="connsiteY3" fmla="*/ 152215 h 913272"/>
                <a:gd name="connsiteX4" fmla="*/ 1490330 w 1490330"/>
                <a:gd name="connsiteY4" fmla="*/ 761057 h 913272"/>
                <a:gd name="connsiteX5" fmla="*/ 1338115 w 1490330"/>
                <a:gd name="connsiteY5" fmla="*/ 913272 h 913272"/>
                <a:gd name="connsiteX6" fmla="*/ 152215 w 1490330"/>
                <a:gd name="connsiteY6" fmla="*/ 913272 h 913272"/>
                <a:gd name="connsiteX7" fmla="*/ 0 w 1490330"/>
                <a:gd name="connsiteY7" fmla="*/ 761057 h 913272"/>
                <a:gd name="connsiteX8" fmla="*/ 0 w 1490330"/>
                <a:gd name="connsiteY8" fmla="*/ 152215 h 913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0330" h="913272">
                  <a:moveTo>
                    <a:pt x="0" y="152215"/>
                  </a:moveTo>
                  <a:cubicBezTo>
                    <a:pt x="0" y="68149"/>
                    <a:pt x="68149" y="0"/>
                    <a:pt x="152215" y="0"/>
                  </a:cubicBezTo>
                  <a:lnTo>
                    <a:pt x="1338115" y="0"/>
                  </a:lnTo>
                  <a:cubicBezTo>
                    <a:pt x="1422181" y="0"/>
                    <a:pt x="1490330" y="68149"/>
                    <a:pt x="1490330" y="152215"/>
                  </a:cubicBezTo>
                  <a:lnTo>
                    <a:pt x="1490330" y="761057"/>
                  </a:lnTo>
                  <a:cubicBezTo>
                    <a:pt x="1490330" y="845123"/>
                    <a:pt x="1422181" y="913272"/>
                    <a:pt x="1338115" y="913272"/>
                  </a:cubicBezTo>
                  <a:lnTo>
                    <a:pt x="152215" y="913272"/>
                  </a:lnTo>
                  <a:cubicBezTo>
                    <a:pt x="68149" y="913272"/>
                    <a:pt x="0" y="845123"/>
                    <a:pt x="0" y="761057"/>
                  </a:cubicBezTo>
                  <a:lnTo>
                    <a:pt x="0" y="152215"/>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50932" tIns="50932" rIns="50932" bIns="50932" numCol="1" spcCol="1270" anchor="ctr" anchorCtr="0">
              <a:noAutofit/>
            </a:bodyPr>
            <a:lstStyle/>
            <a:p>
              <a:pPr marL="0" lvl="0" indent="0" algn="ctr" defTabSz="444500">
                <a:lnSpc>
                  <a:spcPct val="90000"/>
                </a:lnSpc>
                <a:spcBef>
                  <a:spcPct val="0"/>
                </a:spcBef>
                <a:spcAft>
                  <a:spcPct val="35000"/>
                </a:spcAft>
                <a:buNone/>
              </a:pPr>
              <a:r>
                <a:rPr lang="en-US" sz="1200" dirty="0"/>
                <a:t>Seller</a:t>
              </a:r>
              <a:r>
                <a:rPr lang="en-US" sz="1200" kern="1200" dirty="0">
                  <a:effectLst/>
                </a:rPr>
                <a:t> settles liability before transfer (through some special bonus)</a:t>
              </a:r>
              <a:endParaRPr lang="en-US" sz="1200" b="1" kern="1200" dirty="0"/>
            </a:p>
          </p:txBody>
        </p:sp>
        <p:sp>
          <p:nvSpPr>
            <p:cNvPr id="23" name="Freeform: Shape 22">
              <a:extLst>
                <a:ext uri="{FF2B5EF4-FFF2-40B4-BE49-F238E27FC236}">
                  <a16:creationId xmlns:a16="http://schemas.microsoft.com/office/drawing/2014/main" id="{B83FE655-B32B-258F-3424-ADE57FB10BE0}"/>
                </a:ext>
              </a:extLst>
            </p:cNvPr>
            <p:cNvSpPr/>
            <p:nvPr/>
          </p:nvSpPr>
          <p:spPr>
            <a:xfrm>
              <a:off x="4116032" y="3947501"/>
              <a:ext cx="2355413" cy="725550"/>
            </a:xfrm>
            <a:custGeom>
              <a:avLst/>
              <a:gdLst>
                <a:gd name="connsiteX0" fmla="*/ 0 w 2355413"/>
                <a:gd name="connsiteY0" fmla="*/ 120927 h 725550"/>
                <a:gd name="connsiteX1" fmla="*/ 120927 w 2355413"/>
                <a:gd name="connsiteY1" fmla="*/ 0 h 725550"/>
                <a:gd name="connsiteX2" fmla="*/ 2234486 w 2355413"/>
                <a:gd name="connsiteY2" fmla="*/ 0 h 725550"/>
                <a:gd name="connsiteX3" fmla="*/ 2355413 w 2355413"/>
                <a:gd name="connsiteY3" fmla="*/ 120927 h 725550"/>
                <a:gd name="connsiteX4" fmla="*/ 2355413 w 2355413"/>
                <a:gd name="connsiteY4" fmla="*/ 604623 h 725550"/>
                <a:gd name="connsiteX5" fmla="*/ 2234486 w 2355413"/>
                <a:gd name="connsiteY5" fmla="*/ 725550 h 725550"/>
                <a:gd name="connsiteX6" fmla="*/ 120927 w 2355413"/>
                <a:gd name="connsiteY6" fmla="*/ 725550 h 725550"/>
                <a:gd name="connsiteX7" fmla="*/ 0 w 2355413"/>
                <a:gd name="connsiteY7" fmla="*/ 604623 h 725550"/>
                <a:gd name="connsiteX8" fmla="*/ 0 w 2355413"/>
                <a:gd name="connsiteY8" fmla="*/ 120927 h 72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5413" h="725550">
                  <a:moveTo>
                    <a:pt x="0" y="120927"/>
                  </a:moveTo>
                  <a:cubicBezTo>
                    <a:pt x="0" y="54141"/>
                    <a:pt x="54141" y="0"/>
                    <a:pt x="120927" y="0"/>
                  </a:cubicBezTo>
                  <a:lnTo>
                    <a:pt x="2234486" y="0"/>
                  </a:lnTo>
                  <a:cubicBezTo>
                    <a:pt x="2301272" y="0"/>
                    <a:pt x="2355413" y="54141"/>
                    <a:pt x="2355413" y="120927"/>
                  </a:cubicBezTo>
                  <a:lnTo>
                    <a:pt x="2355413" y="604623"/>
                  </a:lnTo>
                  <a:cubicBezTo>
                    <a:pt x="2355413" y="671409"/>
                    <a:pt x="2301272" y="725550"/>
                    <a:pt x="2234486" y="725550"/>
                  </a:cubicBezTo>
                  <a:lnTo>
                    <a:pt x="120927" y="725550"/>
                  </a:lnTo>
                  <a:cubicBezTo>
                    <a:pt x="54141" y="725550"/>
                    <a:pt x="0" y="671409"/>
                    <a:pt x="0" y="604623"/>
                  </a:cubicBezTo>
                  <a:lnTo>
                    <a:pt x="0" y="120927"/>
                  </a:ln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41768" tIns="41768" rIns="41768" bIns="41768" numCol="1" spcCol="1270" anchor="ctr" anchorCtr="0">
              <a:noAutofit/>
            </a:bodyPr>
            <a:lstStyle/>
            <a:p>
              <a:pPr marL="0" lvl="0" indent="0" algn="ctr" defTabSz="444500">
                <a:lnSpc>
                  <a:spcPct val="90000"/>
                </a:lnSpc>
                <a:spcBef>
                  <a:spcPct val="0"/>
                </a:spcBef>
                <a:spcAft>
                  <a:spcPct val="35000"/>
                </a:spcAft>
                <a:buNone/>
              </a:pPr>
              <a:r>
                <a:rPr lang="en-US" sz="1200" kern="1200" dirty="0"/>
                <a:t>No action for Buyer</a:t>
              </a:r>
            </a:p>
          </p:txBody>
        </p:sp>
        <p:sp>
          <p:nvSpPr>
            <p:cNvPr id="24" name="Freeform: Shape 23">
              <a:extLst>
                <a:ext uri="{FF2B5EF4-FFF2-40B4-BE49-F238E27FC236}">
                  <a16:creationId xmlns:a16="http://schemas.microsoft.com/office/drawing/2014/main" id="{DC10CF2F-EA50-7022-752B-2F6508A9657B}"/>
                </a:ext>
              </a:extLst>
            </p:cNvPr>
            <p:cNvSpPr/>
            <p:nvPr/>
          </p:nvSpPr>
          <p:spPr>
            <a:xfrm>
              <a:off x="2173158" y="5277621"/>
              <a:ext cx="1490330" cy="1031501"/>
            </a:xfrm>
            <a:custGeom>
              <a:avLst/>
              <a:gdLst>
                <a:gd name="connsiteX0" fmla="*/ 0 w 1490330"/>
                <a:gd name="connsiteY0" fmla="*/ 141578 h 849453"/>
                <a:gd name="connsiteX1" fmla="*/ 141578 w 1490330"/>
                <a:gd name="connsiteY1" fmla="*/ 0 h 849453"/>
                <a:gd name="connsiteX2" fmla="*/ 1348752 w 1490330"/>
                <a:gd name="connsiteY2" fmla="*/ 0 h 849453"/>
                <a:gd name="connsiteX3" fmla="*/ 1490330 w 1490330"/>
                <a:gd name="connsiteY3" fmla="*/ 141578 h 849453"/>
                <a:gd name="connsiteX4" fmla="*/ 1490330 w 1490330"/>
                <a:gd name="connsiteY4" fmla="*/ 707875 h 849453"/>
                <a:gd name="connsiteX5" fmla="*/ 1348752 w 1490330"/>
                <a:gd name="connsiteY5" fmla="*/ 849453 h 849453"/>
                <a:gd name="connsiteX6" fmla="*/ 141578 w 1490330"/>
                <a:gd name="connsiteY6" fmla="*/ 849453 h 849453"/>
                <a:gd name="connsiteX7" fmla="*/ 0 w 1490330"/>
                <a:gd name="connsiteY7" fmla="*/ 707875 h 849453"/>
                <a:gd name="connsiteX8" fmla="*/ 0 w 1490330"/>
                <a:gd name="connsiteY8" fmla="*/ 141578 h 84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0330" h="849453">
                  <a:moveTo>
                    <a:pt x="0" y="141578"/>
                  </a:moveTo>
                  <a:cubicBezTo>
                    <a:pt x="0" y="63387"/>
                    <a:pt x="63387" y="0"/>
                    <a:pt x="141578" y="0"/>
                  </a:cubicBezTo>
                  <a:lnTo>
                    <a:pt x="1348752" y="0"/>
                  </a:lnTo>
                  <a:cubicBezTo>
                    <a:pt x="1426943" y="0"/>
                    <a:pt x="1490330" y="63387"/>
                    <a:pt x="1490330" y="141578"/>
                  </a:cubicBezTo>
                  <a:lnTo>
                    <a:pt x="1490330" y="707875"/>
                  </a:lnTo>
                  <a:cubicBezTo>
                    <a:pt x="1490330" y="786066"/>
                    <a:pt x="1426943" y="849453"/>
                    <a:pt x="1348752" y="849453"/>
                  </a:cubicBezTo>
                  <a:lnTo>
                    <a:pt x="141578" y="849453"/>
                  </a:lnTo>
                  <a:cubicBezTo>
                    <a:pt x="63387" y="849453"/>
                    <a:pt x="0" y="786066"/>
                    <a:pt x="0" y="707875"/>
                  </a:cubicBezTo>
                  <a:lnTo>
                    <a:pt x="0" y="141578"/>
                  </a:lnTo>
                  <a:close/>
                </a:path>
              </a:pathLst>
            </a:custGeom>
            <a:ln/>
          </p:spPr>
          <p:style>
            <a:lnRef idx="2">
              <a:schemeClr val="dk1"/>
            </a:lnRef>
            <a:fillRef idx="1">
              <a:schemeClr val="lt1"/>
            </a:fillRef>
            <a:effectRef idx="0">
              <a:schemeClr val="dk1"/>
            </a:effectRef>
            <a:fontRef idx="minor">
              <a:schemeClr val="dk1"/>
            </a:fontRef>
          </p:style>
          <p:txBody>
            <a:bodyPr spcFirstLastPara="0" vert="horz" wrap="square" lIns="47817" tIns="47817" rIns="47817" bIns="47817" numCol="1" spcCol="1270" anchor="ctr" anchorCtr="0">
              <a:noAutofit/>
            </a:bodyPr>
            <a:lstStyle/>
            <a:p>
              <a:pPr marL="0" lvl="0" indent="0" algn="ctr" defTabSz="444500">
                <a:lnSpc>
                  <a:spcPct val="90000"/>
                </a:lnSpc>
                <a:spcBef>
                  <a:spcPct val="0"/>
                </a:spcBef>
                <a:spcAft>
                  <a:spcPct val="35000"/>
                </a:spcAft>
                <a:buNone/>
              </a:pPr>
              <a:r>
                <a:rPr lang="en-US" sz="1200" kern="1200" dirty="0">
                  <a:effectLst/>
                </a:rPr>
                <a:t>Seller treats these employees as deferred beneficiaries eligible to participate in their own scheme once they retire from Schneider</a:t>
              </a:r>
              <a:endParaRPr lang="en-US" sz="1200" b="1" kern="1200" dirty="0"/>
            </a:p>
          </p:txBody>
        </p:sp>
      </p:grpSp>
      <p:sp>
        <p:nvSpPr>
          <p:cNvPr id="8" name="Rectangle 2">
            <a:extLst>
              <a:ext uri="{FF2B5EF4-FFF2-40B4-BE49-F238E27FC236}">
                <a16:creationId xmlns:a16="http://schemas.microsoft.com/office/drawing/2014/main" id="{71A40BD0-9DF7-6047-A343-9D2C30AF88A6}"/>
              </a:ext>
            </a:extLst>
          </p:cNvPr>
          <p:cNvSpPr txBox="1">
            <a:spLocks noChangeArrowheads="1"/>
          </p:cNvSpPr>
          <p:nvPr/>
        </p:nvSpPr>
        <p:spPr>
          <a:xfrm>
            <a:off x="872334" y="990600"/>
            <a:ext cx="9288697"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kumimoji="0" lang="en-US" sz="1400" b="0" i="1" u="none" strike="noStrike" kern="0" cap="none" spc="0" normalizeH="0" baseline="0" noProof="0" dirty="0">
                <a:ln>
                  <a:noFill/>
                </a:ln>
                <a:solidFill>
                  <a:schemeClr val="tx1"/>
                </a:solidFill>
                <a:effectLst/>
                <a:uLnTx/>
                <a:uFillTx/>
                <a:latin typeface="Arial"/>
                <a:ea typeface="ＭＳ Ｐゴシック"/>
                <a:cs typeface="+mj-cs"/>
              </a:rPr>
              <a:t>The Post Retirement Medical Benefit pla</a:t>
            </a:r>
            <a:r>
              <a:rPr lang="en-US" sz="1400" i="1" kern="0" dirty="0">
                <a:solidFill>
                  <a:schemeClr val="tx1"/>
                </a:solidFill>
                <a:latin typeface="Arial"/>
                <a:ea typeface="ＭＳ Ｐゴシック"/>
              </a:rPr>
              <a:t>n offers health insurance to all retiring employees (provided employees retire with 15 years of service)</a:t>
            </a:r>
            <a:endParaRPr lang="en-US" altLang="en-US" sz="1400" i="1" kern="0" dirty="0">
              <a:solidFill>
                <a:schemeClr val="tx1"/>
              </a:solidFill>
            </a:endParaRPr>
          </a:p>
        </p:txBody>
      </p:sp>
    </p:spTree>
    <p:extLst>
      <p:ext uri="{BB962C8B-B14F-4D97-AF65-F5344CB8AC3E}">
        <p14:creationId xmlns:p14="http://schemas.microsoft.com/office/powerpoint/2010/main" val="1639003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463108"/>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5" name="Rectangle 2">
            <a:extLst>
              <a:ext uri="{FF2B5EF4-FFF2-40B4-BE49-F238E27FC236}">
                <a16:creationId xmlns:a16="http://schemas.microsoft.com/office/drawing/2014/main" id="{B8BC3520-FA1A-DFE3-0320-ABDE49C91E7D}"/>
              </a:ext>
            </a:extLst>
          </p:cNvPr>
          <p:cNvSpPr txBox="1">
            <a:spLocks noChangeArrowheads="1"/>
          </p:cNvSpPr>
          <p:nvPr/>
        </p:nvSpPr>
        <p:spPr>
          <a:xfrm>
            <a:off x="2057400" y="207962"/>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Arial"/>
                <a:ea typeface="+mj-ea"/>
                <a:cs typeface="+mj-cs"/>
              </a:rPr>
              <a:t>Closing Remarks</a:t>
            </a:r>
          </a:p>
        </p:txBody>
      </p:sp>
      <p:sp>
        <p:nvSpPr>
          <p:cNvPr id="23" name="Content Placeholder 2">
            <a:extLst>
              <a:ext uri="{FF2B5EF4-FFF2-40B4-BE49-F238E27FC236}">
                <a16:creationId xmlns:a16="http://schemas.microsoft.com/office/drawing/2014/main" id="{8FDEA0BA-68D7-58EE-DAD8-3F85708072DC}"/>
              </a:ext>
            </a:extLst>
          </p:cNvPr>
          <p:cNvSpPr txBox="1">
            <a:spLocks/>
          </p:cNvSpPr>
          <p:nvPr/>
        </p:nvSpPr>
        <p:spPr>
          <a:xfrm>
            <a:off x="2055524" y="1520372"/>
            <a:ext cx="9884228" cy="4804228"/>
          </a:xfrm>
          <a:prstGeom prst="rect">
            <a:avLst/>
          </a:prstGeom>
        </p:spPr>
        <p:txBody>
          <a:bodyPr lIns="0"/>
          <a:lstStyle>
            <a:lvl1pPr marL="342900" indent="-342900" algn="l" rtl="0" eaLnBrk="0" fontAlgn="base" hangingPunct="0">
              <a:spcBef>
                <a:spcPct val="20000"/>
              </a:spcBef>
              <a:spcAft>
                <a:spcPct val="0"/>
              </a:spcAft>
              <a:buFont typeface="Wingdings" pitchFamily="2" charset="2"/>
              <a:buChar char="§"/>
              <a:defRPr sz="1200">
                <a:solidFill>
                  <a:schemeClr val="tx1">
                    <a:lumMod val="85000"/>
                    <a:lumOff val="15000"/>
                  </a:schemeClr>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lumMod val="85000"/>
                    <a:lumOff val="15000"/>
                  </a:schemeClr>
                </a:solidFill>
                <a:latin typeface="+mn-lt"/>
              </a:defRPr>
            </a:lvl2pPr>
            <a:lvl3pPr marL="1143000" indent="-228600" algn="l" rtl="0" eaLnBrk="0" fontAlgn="base" hangingPunct="0">
              <a:spcBef>
                <a:spcPct val="20000"/>
              </a:spcBef>
              <a:spcAft>
                <a:spcPct val="0"/>
              </a:spcAft>
              <a:buChar char="•"/>
              <a:defRPr sz="1200">
                <a:solidFill>
                  <a:schemeClr val="tx1">
                    <a:lumMod val="85000"/>
                    <a:lumOff val="15000"/>
                  </a:schemeClr>
                </a:solidFill>
                <a:latin typeface="+mn-lt"/>
              </a:defRPr>
            </a:lvl3pPr>
            <a:lvl4pPr marL="1600200" indent="-228600" algn="l" rtl="0" eaLnBrk="0" fontAlgn="base" hangingPunct="0">
              <a:spcBef>
                <a:spcPct val="20000"/>
              </a:spcBef>
              <a:spcAft>
                <a:spcPct val="0"/>
              </a:spcAft>
              <a:buChar char="–"/>
              <a:defRPr sz="1200">
                <a:solidFill>
                  <a:schemeClr val="tx1">
                    <a:lumMod val="85000"/>
                    <a:lumOff val="15000"/>
                  </a:schemeClr>
                </a:solidFill>
                <a:latin typeface="+mn-lt"/>
              </a:defRPr>
            </a:lvl4pPr>
            <a:lvl5pPr marL="2057400" indent="-228600" algn="l" rtl="0" eaLnBrk="0" fontAlgn="base" hangingPunct="0">
              <a:spcBef>
                <a:spcPct val="20000"/>
              </a:spcBef>
              <a:spcAft>
                <a:spcPct val="0"/>
              </a:spcAft>
              <a:buChar char="»"/>
              <a:defRPr sz="1200">
                <a:solidFill>
                  <a:schemeClr val="tx1">
                    <a:lumMod val="85000"/>
                    <a:lumOff val="1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400" b="0" i="1" u="none" strike="noStrike" kern="0" cap="none" spc="0" normalizeH="0" baseline="0" noProof="0" dirty="0">
              <a:ln>
                <a:noFill/>
              </a:ln>
              <a:solidFill>
                <a:srgbClr val="000000">
                  <a:lumMod val="85000"/>
                  <a:lumOff val="15000"/>
                </a:srgbClr>
              </a:solidFill>
              <a:effectLst/>
              <a:uLnTx/>
              <a:uFillTx/>
              <a:latin typeface="Arial" charset="0"/>
              <a:ea typeface="ＭＳ Ｐゴシック" pitchFamily="-112" charset="-128"/>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r>
              <a:rPr lang="en-US" sz="1400" i="1" kern="0" dirty="0">
                <a:solidFill>
                  <a:srgbClr val="000000">
                    <a:lumMod val="85000"/>
                    <a:lumOff val="15000"/>
                  </a:srgbClr>
                </a:solidFill>
                <a:latin typeface="Arial" charset="0"/>
                <a:ea typeface="ＭＳ Ｐゴシック" pitchFamily="-112" charset="-128"/>
              </a:rPr>
              <a:t>Actuaries can definitely add more value in the M&amp;A process by offering consulting support to both merging parties, particularly in the areas of Compensation and Benefits</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400" b="0" i="1" u="none" strike="noStrike" kern="0" cap="none" spc="0" normalizeH="0" baseline="0" noProof="0" dirty="0">
              <a:ln>
                <a:noFill/>
              </a:ln>
              <a:solidFill>
                <a:srgbClr val="000000">
                  <a:lumMod val="85000"/>
                  <a:lumOff val="15000"/>
                </a:srgbClr>
              </a:solidFill>
              <a:effectLst/>
              <a:uLnTx/>
              <a:uFillTx/>
              <a:latin typeface="Arial" charset="0"/>
              <a:ea typeface="ＭＳ Ｐゴシック" pitchFamily="-112" charset="-128"/>
              <a:cs typeface="+mn-cs"/>
            </a:endParaRPr>
          </a:p>
          <a:p>
            <a:r>
              <a:rPr lang="en-US" sz="1400" i="1" dirty="0">
                <a:latin typeface="Arial" charset="0"/>
                <a:ea typeface="ＭＳ Ｐゴシック" pitchFamily="-112" charset="-128"/>
              </a:rPr>
              <a:t>As part of the M&amp;A process, Actuaries may need to work together with multiple stakeholders across functions. Therefore stakeholder management, communication and overall project management become other (softer) skills to acquire during the course of one’s professional career</a:t>
            </a:r>
          </a:p>
          <a:p>
            <a:endParaRPr lang="en-US" sz="1400" i="1" dirty="0">
              <a:latin typeface="Arial" charset="0"/>
              <a:ea typeface="ＭＳ Ｐゴシック" pitchFamily="-112" charset="-128"/>
            </a:endParaRPr>
          </a:p>
          <a:p>
            <a:r>
              <a:rPr lang="en-US" sz="1400" i="1" dirty="0">
                <a:latin typeface="Arial" charset="0"/>
                <a:ea typeface="ＭＳ Ｐゴシック" pitchFamily="-112" charset="-128"/>
              </a:rPr>
              <a:t>Ensure the scope of work agreed with the client is watertight and clearly defined in the contract of services</a:t>
            </a:r>
          </a:p>
          <a:p>
            <a:endParaRPr lang="en-US" sz="1400" i="1" dirty="0">
              <a:latin typeface="Arial" charset="0"/>
              <a:ea typeface="ＭＳ Ｐゴシック" pitchFamily="-112" charset="-128"/>
            </a:endParaRPr>
          </a:p>
          <a:p>
            <a:r>
              <a:rPr lang="en-US" sz="1400" i="1" dirty="0">
                <a:latin typeface="Arial" charset="0"/>
                <a:ea typeface="ＭＳ Ｐゴシック" pitchFamily="-112" charset="-128"/>
              </a:rPr>
              <a:t>Acquiring education or/and formal training with basic application of Social Security laws in India and knowledge of recent regulatory trends in India is recommended for actuarial professionals </a:t>
            </a:r>
          </a:p>
          <a:p>
            <a:endParaRPr lang="en-US" sz="1400" i="1" dirty="0">
              <a:latin typeface="Arial" charset="0"/>
              <a:ea typeface="ＭＳ Ｐゴシック" pitchFamily="-112" charset="-128"/>
            </a:endParaRPr>
          </a:p>
          <a:p>
            <a:endParaRPr lang="en-US" sz="1400" i="1" dirty="0">
              <a:latin typeface="Arial" charset="0"/>
              <a:ea typeface="ＭＳ Ｐゴシック" pitchFamily="-112" charset="-128"/>
            </a:endParaRPr>
          </a:p>
          <a:p>
            <a:endParaRPr lang="en-US" sz="1400" i="1" dirty="0">
              <a:latin typeface="Arial" charset="0"/>
              <a:ea typeface="ＭＳ Ｐゴシック" pitchFamily="-112" charset="-128"/>
            </a:endParaRPr>
          </a:p>
          <a:p>
            <a:endParaRPr lang="en-US" sz="1400" i="1" dirty="0">
              <a:latin typeface="Arial" charset="0"/>
              <a:ea typeface="ＭＳ Ｐゴシック" pitchFamily="-112" charset="-128"/>
            </a:endParaRPr>
          </a:p>
          <a:p>
            <a:endParaRPr lang="en-US" sz="1400" dirty="0">
              <a:latin typeface="Arial" charset="0"/>
              <a:ea typeface="ＭＳ Ｐゴシック" pitchFamily="-112" charset="-128"/>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US" sz="1400" b="0" i="1" u="none" strike="noStrike" kern="0" cap="none" spc="0" normalizeH="0" baseline="0" noProof="0" dirty="0">
              <a:ln>
                <a:noFill/>
              </a:ln>
              <a:solidFill>
                <a:srgbClr val="000000">
                  <a:lumMod val="85000"/>
                  <a:lumOff val="15000"/>
                </a:srgbClr>
              </a:solidFill>
              <a:effectLst/>
              <a:uLnTx/>
              <a:uFillTx/>
              <a:latin typeface="+mj-lt"/>
              <a:ea typeface="+mn-ea"/>
              <a:cs typeface="+mn-cs"/>
            </a:endParaRPr>
          </a:p>
        </p:txBody>
      </p:sp>
    </p:spTree>
    <p:extLst>
      <p:ext uri="{BB962C8B-B14F-4D97-AF65-F5344CB8AC3E}">
        <p14:creationId xmlns:p14="http://schemas.microsoft.com/office/powerpoint/2010/main" val="3613053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463108"/>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5" name="Rectangle 2">
            <a:extLst>
              <a:ext uri="{FF2B5EF4-FFF2-40B4-BE49-F238E27FC236}">
                <a16:creationId xmlns:a16="http://schemas.microsoft.com/office/drawing/2014/main" id="{B8BC3520-FA1A-DFE3-0320-ABDE49C91E7D}"/>
              </a:ext>
            </a:extLst>
          </p:cNvPr>
          <p:cNvSpPr txBox="1">
            <a:spLocks noChangeArrowheads="1"/>
          </p:cNvSpPr>
          <p:nvPr/>
        </p:nvSpPr>
        <p:spPr>
          <a:xfrm>
            <a:off x="2057400" y="2951162"/>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Arial"/>
                <a:ea typeface="+mj-ea"/>
                <a:cs typeface="+mj-cs"/>
              </a:rPr>
              <a:t>Thank You</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en-US" sz="2800" b="1" kern="0" dirty="0">
              <a:solidFill>
                <a:srgbClr val="000000"/>
              </a:solidFill>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Arial"/>
                <a:ea typeface="+mj-ea"/>
                <a:cs typeface="+mj-cs"/>
              </a:rPr>
              <a:t>Vishal Grover</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600" b="1" kern="0" dirty="0">
                <a:solidFill>
                  <a:srgbClr val="000000"/>
                </a:solidFill>
                <a:latin typeface="Arial"/>
              </a:rPr>
              <a:t>FIAI, FIA</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Arial"/>
                <a:ea typeface="+mj-ea"/>
                <a:cs typeface="+mj-cs"/>
              </a:rPr>
              <a:t>Head of Wealth Solutions at Aon India and South Asia</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600" b="1" kern="0" dirty="0">
                <a:solidFill>
                  <a:srgbClr val="000000"/>
                </a:solidFill>
                <a:latin typeface="Arial"/>
              </a:rPr>
              <a:t>+9874439151</a:t>
            </a:r>
            <a:endParaRPr kumimoji="0" lang="en-US" altLang="en-US" sz="1600" b="1" i="0" u="none" strike="noStrike" kern="0" cap="none" spc="0" normalizeH="0" baseline="0" noProof="0" dirty="0">
              <a:ln>
                <a:noFill/>
              </a:ln>
              <a:solidFill>
                <a:srgbClr val="000000"/>
              </a:solidFill>
              <a:effectLst/>
              <a:uLnTx/>
              <a:uFillTx/>
              <a:latin typeface="Arial"/>
              <a:ea typeface="+mj-ea"/>
              <a:cs typeface="+mj-cs"/>
            </a:endParaRPr>
          </a:p>
        </p:txBody>
      </p:sp>
    </p:spTree>
    <p:extLst>
      <p:ext uri="{BB962C8B-B14F-4D97-AF65-F5344CB8AC3E}">
        <p14:creationId xmlns:p14="http://schemas.microsoft.com/office/powerpoint/2010/main" val="4059738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Arial"/>
                <a:ea typeface="+mj-ea"/>
                <a:cs typeface="+mj-cs"/>
              </a:rPr>
              <a:t>Index</a:t>
            </a:r>
          </a:p>
        </p:txBody>
      </p:sp>
      <p:sp>
        <p:nvSpPr>
          <p:cNvPr id="4" name="Rectangle 3"/>
          <p:cNvSpPr txBox="1">
            <a:spLocks noChangeArrowheads="1"/>
          </p:cNvSpPr>
          <p:nvPr/>
        </p:nvSpPr>
        <p:spPr>
          <a:xfrm>
            <a:off x="2933700" y="1610872"/>
            <a:ext cx="84963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M&amp;As : Timelines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en-US" kern="0" dirty="0">
                <a:solidFill>
                  <a:srgbClr val="000000"/>
                </a:solidFill>
                <a:latin typeface="Times New Roman"/>
              </a:rPr>
              <a:t>Pre-deal Retirement Benefits Due-Diligence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Post Deal Retirement Benefits Harmonization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en-US" kern="0" dirty="0">
                <a:solidFill>
                  <a:srgbClr val="000000"/>
                </a:solidFill>
                <a:latin typeface="Times New Roman"/>
              </a:rPr>
              <a:t>Closing Remarks </a:t>
            </a: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91325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463109"/>
            <a:ext cx="8763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kern="0" dirty="0">
                <a:solidFill>
                  <a:schemeClr val="tx1"/>
                </a:solidFill>
              </a:rPr>
              <a:t>Mergers and Acquisitions : Indicative Timelines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pSp>
        <p:nvGrpSpPr>
          <p:cNvPr id="6" name="Group 5">
            <a:extLst>
              <a:ext uri="{FF2B5EF4-FFF2-40B4-BE49-F238E27FC236}">
                <a16:creationId xmlns:a16="http://schemas.microsoft.com/office/drawing/2014/main" id="{DAE5CC5D-7997-10DF-9B5F-FDEA95320B03}"/>
              </a:ext>
            </a:extLst>
          </p:cNvPr>
          <p:cNvGrpSpPr/>
          <p:nvPr/>
        </p:nvGrpSpPr>
        <p:grpSpPr>
          <a:xfrm>
            <a:off x="1756329" y="2165956"/>
            <a:ext cx="9597471" cy="365339"/>
            <a:chOff x="762000" y="2112624"/>
            <a:chExt cx="7845552" cy="384048"/>
          </a:xfrm>
        </p:grpSpPr>
        <p:cxnSp>
          <p:nvCxnSpPr>
            <p:cNvPr id="16" name="AutoShape 118">
              <a:extLst>
                <a:ext uri="{FF2B5EF4-FFF2-40B4-BE49-F238E27FC236}">
                  <a16:creationId xmlns:a16="http://schemas.microsoft.com/office/drawing/2014/main" id="{C4A109B2-911A-EA05-9013-9440C015D5E2}"/>
                </a:ext>
              </a:extLst>
            </p:cNvPr>
            <p:cNvCxnSpPr>
              <a:cxnSpLocks noChangeShapeType="1"/>
              <a:stCxn id="21" idx="3"/>
            </p:cNvCxnSpPr>
            <p:nvPr/>
          </p:nvCxnSpPr>
          <p:spPr bwMode="auto">
            <a:xfrm>
              <a:off x="2724150" y="2304648"/>
              <a:ext cx="133350" cy="0"/>
            </a:xfrm>
            <a:prstGeom prst="straightConnector1">
              <a:avLst/>
            </a:prstGeom>
            <a:noFill/>
            <a:ln w="12700">
              <a:solidFill>
                <a:srgbClr val="C9CAC8"/>
              </a:solidFill>
              <a:round/>
              <a:headEnd/>
              <a:tailEnd type="triangle" w="med" len="med"/>
            </a:ln>
            <a:extLst>
              <a:ext uri="{909E8E84-426E-40DD-AFC4-6F175D3DCCD1}">
                <a14:hiddenFill xmlns:a14="http://schemas.microsoft.com/office/drawing/2010/main">
                  <a:noFill/>
                </a14:hiddenFill>
              </a:ext>
            </a:extLst>
          </p:spPr>
        </p:cxnSp>
        <p:cxnSp>
          <p:nvCxnSpPr>
            <p:cNvPr id="17" name="AutoShape 119">
              <a:extLst>
                <a:ext uri="{FF2B5EF4-FFF2-40B4-BE49-F238E27FC236}">
                  <a16:creationId xmlns:a16="http://schemas.microsoft.com/office/drawing/2014/main" id="{E4C1D0EC-0BEC-A229-F62E-1F2EF80A66CF}"/>
                </a:ext>
              </a:extLst>
            </p:cNvPr>
            <p:cNvCxnSpPr>
              <a:cxnSpLocks noChangeShapeType="1"/>
              <a:stCxn id="22" idx="1"/>
            </p:cNvCxnSpPr>
            <p:nvPr/>
          </p:nvCxnSpPr>
          <p:spPr bwMode="auto">
            <a:xfrm flipH="1">
              <a:off x="3771900" y="2304648"/>
              <a:ext cx="133350" cy="0"/>
            </a:xfrm>
            <a:prstGeom prst="straightConnector1">
              <a:avLst/>
            </a:prstGeom>
            <a:noFill/>
            <a:ln w="12700">
              <a:solidFill>
                <a:srgbClr val="C9CAC8"/>
              </a:solidFill>
              <a:round/>
              <a:headEnd/>
              <a:tailEnd type="triangle" w="med" len="med"/>
            </a:ln>
            <a:extLst>
              <a:ext uri="{909E8E84-426E-40DD-AFC4-6F175D3DCCD1}">
                <a14:hiddenFill xmlns:a14="http://schemas.microsoft.com/office/drawing/2010/main">
                  <a:noFill/>
                </a14:hiddenFill>
              </a:ext>
            </a:extLst>
          </p:spPr>
        </p:cxnSp>
        <p:cxnSp>
          <p:nvCxnSpPr>
            <p:cNvPr id="18" name="AutoShape 120">
              <a:extLst>
                <a:ext uri="{FF2B5EF4-FFF2-40B4-BE49-F238E27FC236}">
                  <a16:creationId xmlns:a16="http://schemas.microsoft.com/office/drawing/2014/main" id="{F1BB00A4-7BCE-8CB6-224C-752F1CD52AF7}"/>
                </a:ext>
              </a:extLst>
            </p:cNvPr>
            <p:cNvCxnSpPr>
              <a:cxnSpLocks noChangeShapeType="1"/>
              <a:stCxn id="22" idx="3"/>
              <a:endCxn id="23" idx="1"/>
            </p:cNvCxnSpPr>
            <p:nvPr/>
          </p:nvCxnSpPr>
          <p:spPr bwMode="auto">
            <a:xfrm>
              <a:off x="4819650" y="2304648"/>
              <a:ext cx="130302" cy="0"/>
            </a:xfrm>
            <a:prstGeom prst="straightConnector1">
              <a:avLst/>
            </a:prstGeom>
            <a:noFill/>
            <a:ln w="12700">
              <a:solidFill>
                <a:srgbClr val="C9CAC8"/>
              </a:solidFill>
              <a:round/>
              <a:headEnd/>
              <a:tailEnd type="triangle" w="med" len="med"/>
            </a:ln>
            <a:extLst>
              <a:ext uri="{909E8E84-426E-40DD-AFC4-6F175D3DCCD1}">
                <a14:hiddenFill xmlns:a14="http://schemas.microsoft.com/office/drawing/2010/main">
                  <a:noFill/>
                </a14:hiddenFill>
              </a:ext>
            </a:extLst>
          </p:spPr>
        </p:cxnSp>
        <p:cxnSp>
          <p:nvCxnSpPr>
            <p:cNvPr id="19" name="AutoShape 125">
              <a:extLst>
                <a:ext uri="{FF2B5EF4-FFF2-40B4-BE49-F238E27FC236}">
                  <a16:creationId xmlns:a16="http://schemas.microsoft.com/office/drawing/2014/main" id="{C07C0FCA-DFAF-C2C3-53FE-56F305D6ECB9}"/>
                </a:ext>
              </a:extLst>
            </p:cNvPr>
            <p:cNvCxnSpPr>
              <a:cxnSpLocks noChangeShapeType="1"/>
              <a:stCxn id="20" idx="3"/>
              <a:endCxn id="21" idx="1"/>
            </p:cNvCxnSpPr>
            <p:nvPr/>
          </p:nvCxnSpPr>
          <p:spPr bwMode="auto">
            <a:xfrm>
              <a:off x="1676400" y="2304648"/>
              <a:ext cx="133350" cy="0"/>
            </a:xfrm>
            <a:prstGeom prst="straightConnector1">
              <a:avLst/>
            </a:prstGeom>
            <a:noFill/>
            <a:ln w="12700">
              <a:solidFill>
                <a:srgbClr val="C9CAC8"/>
              </a:solidFill>
              <a:round/>
              <a:headEnd/>
              <a:tailEnd type="triangle" w="med" len="med"/>
            </a:ln>
            <a:extLst>
              <a:ext uri="{909E8E84-426E-40DD-AFC4-6F175D3DCCD1}">
                <a14:hiddenFill xmlns:a14="http://schemas.microsoft.com/office/drawing/2010/main">
                  <a:noFill/>
                </a14:hiddenFill>
              </a:ext>
            </a:extLst>
          </p:spPr>
        </p:cxnSp>
        <p:sp>
          <p:nvSpPr>
            <p:cNvPr id="20" name="Rectangle 126">
              <a:extLst>
                <a:ext uri="{FF2B5EF4-FFF2-40B4-BE49-F238E27FC236}">
                  <a16:creationId xmlns:a16="http://schemas.microsoft.com/office/drawing/2014/main" id="{92E063AC-A509-4EDE-654B-4FDB1E81A24A}"/>
                </a:ext>
              </a:extLst>
            </p:cNvPr>
            <p:cNvSpPr>
              <a:spLocks noChangeArrowheads="1"/>
            </p:cNvSpPr>
            <p:nvPr/>
          </p:nvSpPr>
          <p:spPr bwMode="auto">
            <a:xfrm>
              <a:off x="762000" y="2112624"/>
              <a:ext cx="914400" cy="384048"/>
            </a:xfrm>
            <a:prstGeom prst="rect">
              <a:avLst/>
            </a:prstGeom>
            <a:noFill/>
            <a:ln w="9525">
              <a:solidFill>
                <a:srgbClr val="4D4F53"/>
              </a:solidFill>
              <a:prstDash val="solid"/>
              <a:miter lim="800000"/>
              <a:headEnd/>
              <a:tailEnd/>
            </a:ln>
            <a:effectLst/>
          </p:spPr>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endParaRPr lang="en-US" altLang="en-US" sz="1100" dirty="0">
                <a:solidFill>
                  <a:srgbClr val="4D4F53"/>
                </a:solidFill>
              </a:endParaRPr>
            </a:p>
            <a:p>
              <a:pPr algn="ctr"/>
              <a:r>
                <a:rPr lang="en-US" altLang="en-US" sz="1100" dirty="0">
                  <a:solidFill>
                    <a:srgbClr val="4D4F53"/>
                  </a:solidFill>
                </a:rPr>
                <a:t>Target Selection </a:t>
              </a:r>
            </a:p>
          </p:txBody>
        </p:sp>
        <p:sp>
          <p:nvSpPr>
            <p:cNvPr id="21" name="Rectangle 127">
              <a:extLst>
                <a:ext uri="{FF2B5EF4-FFF2-40B4-BE49-F238E27FC236}">
                  <a16:creationId xmlns:a16="http://schemas.microsoft.com/office/drawing/2014/main" id="{860EF248-395D-30C6-F2AF-8C9F174A3A3A}"/>
                </a:ext>
              </a:extLst>
            </p:cNvPr>
            <p:cNvSpPr>
              <a:spLocks noChangeArrowheads="1"/>
            </p:cNvSpPr>
            <p:nvPr/>
          </p:nvSpPr>
          <p:spPr bwMode="auto">
            <a:xfrm>
              <a:off x="1809750" y="2112624"/>
              <a:ext cx="914400" cy="384048"/>
            </a:xfrm>
            <a:prstGeom prst="rect">
              <a:avLst/>
            </a:prstGeom>
            <a:noFill/>
            <a:ln w="9525">
              <a:solidFill>
                <a:srgbClr val="4D4F53"/>
              </a:solidFill>
              <a:prstDash val="solid"/>
              <a:miter lim="800000"/>
              <a:headEnd/>
              <a:tailEnd/>
            </a:ln>
            <a:effectLst/>
          </p:spPr>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r>
                <a:rPr lang="en-US" altLang="en-US" sz="1100" dirty="0">
                  <a:solidFill>
                    <a:srgbClr val="4D4F53"/>
                  </a:solidFill>
                </a:rPr>
                <a:t>Valuation</a:t>
              </a:r>
            </a:p>
          </p:txBody>
        </p:sp>
        <p:sp>
          <p:nvSpPr>
            <p:cNvPr id="22" name="Rectangle 128">
              <a:extLst>
                <a:ext uri="{FF2B5EF4-FFF2-40B4-BE49-F238E27FC236}">
                  <a16:creationId xmlns:a16="http://schemas.microsoft.com/office/drawing/2014/main" id="{1B2095E1-569E-97C8-5B91-291ACA118FB7}"/>
                </a:ext>
              </a:extLst>
            </p:cNvPr>
            <p:cNvSpPr>
              <a:spLocks noChangeArrowheads="1"/>
            </p:cNvSpPr>
            <p:nvPr/>
          </p:nvSpPr>
          <p:spPr bwMode="auto">
            <a:xfrm>
              <a:off x="3905250" y="2112624"/>
              <a:ext cx="914400" cy="384048"/>
            </a:xfrm>
            <a:prstGeom prst="rect">
              <a:avLst/>
            </a:prstGeom>
            <a:noFill/>
            <a:ln w="9525">
              <a:solidFill>
                <a:srgbClr val="4D4F53"/>
              </a:solidFill>
              <a:prstDash val="solid"/>
              <a:miter lim="800000"/>
              <a:headEnd/>
              <a:tailEnd/>
            </a:ln>
            <a:effectLst/>
          </p:spPr>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r>
                <a:rPr lang="en-US" altLang="en-US" sz="1100" dirty="0">
                  <a:solidFill>
                    <a:srgbClr val="4D4F53"/>
                  </a:solidFill>
                </a:rPr>
                <a:t>Regulatory Deal </a:t>
              </a:r>
            </a:p>
            <a:p>
              <a:pPr algn="ctr"/>
              <a:r>
                <a:rPr lang="en-US" altLang="en-US" sz="1100" dirty="0">
                  <a:solidFill>
                    <a:srgbClr val="4D4F53"/>
                  </a:solidFill>
                </a:rPr>
                <a:t>Approvals</a:t>
              </a:r>
            </a:p>
          </p:txBody>
        </p:sp>
        <p:sp>
          <p:nvSpPr>
            <p:cNvPr id="23" name="Rectangle 129">
              <a:extLst>
                <a:ext uri="{FF2B5EF4-FFF2-40B4-BE49-F238E27FC236}">
                  <a16:creationId xmlns:a16="http://schemas.microsoft.com/office/drawing/2014/main" id="{A8961FA0-A37F-1C51-4B14-370E08F5752A}"/>
                </a:ext>
              </a:extLst>
            </p:cNvPr>
            <p:cNvSpPr>
              <a:spLocks noChangeArrowheads="1"/>
            </p:cNvSpPr>
            <p:nvPr/>
          </p:nvSpPr>
          <p:spPr bwMode="auto">
            <a:xfrm>
              <a:off x="4949952" y="2112624"/>
              <a:ext cx="3657600" cy="38404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r>
                <a:rPr lang="en-US" altLang="en-US" sz="1100" dirty="0">
                  <a:solidFill>
                    <a:srgbClr val="4D4F53"/>
                  </a:solidFill>
                </a:rPr>
                <a:t>     Integration Plan and Implementation</a:t>
              </a:r>
            </a:p>
          </p:txBody>
        </p:sp>
        <p:cxnSp>
          <p:nvCxnSpPr>
            <p:cNvPr id="26" name="AutoShape 120">
              <a:extLst>
                <a:ext uri="{FF2B5EF4-FFF2-40B4-BE49-F238E27FC236}">
                  <a16:creationId xmlns:a16="http://schemas.microsoft.com/office/drawing/2014/main" id="{09343375-53DD-4160-C849-C38651278883}"/>
                </a:ext>
              </a:extLst>
            </p:cNvPr>
            <p:cNvCxnSpPr>
              <a:cxnSpLocks noChangeShapeType="1"/>
              <a:endCxn id="22" idx="1"/>
            </p:cNvCxnSpPr>
            <p:nvPr/>
          </p:nvCxnSpPr>
          <p:spPr bwMode="auto">
            <a:xfrm>
              <a:off x="3771900" y="2304648"/>
              <a:ext cx="133350" cy="0"/>
            </a:xfrm>
            <a:prstGeom prst="straightConnector1">
              <a:avLst/>
            </a:prstGeom>
            <a:noFill/>
            <a:ln w="12700">
              <a:solidFill>
                <a:srgbClr val="C9CAC8"/>
              </a:solidFill>
              <a:round/>
              <a:headEnd/>
              <a:tailEnd type="triangle" w="med" len="med"/>
            </a:ln>
            <a:extLst>
              <a:ext uri="{909E8E84-426E-40DD-AFC4-6F175D3DCCD1}">
                <a14:hiddenFill xmlns:a14="http://schemas.microsoft.com/office/drawing/2010/main">
                  <a:noFill/>
                </a14:hiddenFill>
              </a:ext>
            </a:extLst>
          </p:spPr>
        </p:cxnSp>
        <p:sp>
          <p:nvSpPr>
            <p:cNvPr id="31" name="Rectangle 126">
              <a:extLst>
                <a:ext uri="{FF2B5EF4-FFF2-40B4-BE49-F238E27FC236}">
                  <a16:creationId xmlns:a16="http://schemas.microsoft.com/office/drawing/2014/main" id="{81EE03C6-AE0F-5EFA-9B82-ACF4F7A1CB52}"/>
                </a:ext>
              </a:extLst>
            </p:cNvPr>
            <p:cNvSpPr>
              <a:spLocks noChangeArrowheads="1"/>
            </p:cNvSpPr>
            <p:nvPr/>
          </p:nvSpPr>
          <p:spPr bwMode="auto">
            <a:xfrm>
              <a:off x="778283" y="2112624"/>
              <a:ext cx="914400" cy="38404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endParaRPr lang="en-US" altLang="en-US" sz="1100" dirty="0">
                <a:solidFill>
                  <a:srgbClr val="4D4F53"/>
                </a:solidFill>
              </a:endParaRPr>
            </a:p>
            <a:p>
              <a:pPr algn="ctr"/>
              <a:r>
                <a:rPr lang="en-US" altLang="en-US" sz="1100" dirty="0">
                  <a:solidFill>
                    <a:srgbClr val="4D4F53"/>
                  </a:solidFill>
                </a:rPr>
                <a:t>Target Selection </a:t>
              </a:r>
            </a:p>
          </p:txBody>
        </p:sp>
        <p:sp>
          <p:nvSpPr>
            <p:cNvPr id="45" name="Rectangle 127">
              <a:extLst>
                <a:ext uri="{FF2B5EF4-FFF2-40B4-BE49-F238E27FC236}">
                  <a16:creationId xmlns:a16="http://schemas.microsoft.com/office/drawing/2014/main" id="{4BFA27E7-54E6-6AA6-4D4D-398A646D5E1A}"/>
                </a:ext>
              </a:extLst>
            </p:cNvPr>
            <p:cNvSpPr>
              <a:spLocks noChangeArrowheads="1"/>
            </p:cNvSpPr>
            <p:nvPr/>
          </p:nvSpPr>
          <p:spPr bwMode="auto">
            <a:xfrm>
              <a:off x="1820939" y="2112624"/>
              <a:ext cx="914400" cy="38404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r>
                <a:rPr lang="en-US" altLang="en-US" sz="1100" dirty="0">
                  <a:solidFill>
                    <a:srgbClr val="4D4F53"/>
                  </a:solidFill>
                </a:rPr>
                <a:t>Valuation</a:t>
              </a:r>
            </a:p>
          </p:txBody>
        </p:sp>
        <p:sp>
          <p:nvSpPr>
            <p:cNvPr id="46" name="Rectangle 128">
              <a:extLst>
                <a:ext uri="{FF2B5EF4-FFF2-40B4-BE49-F238E27FC236}">
                  <a16:creationId xmlns:a16="http://schemas.microsoft.com/office/drawing/2014/main" id="{58DCB795-D81C-A461-D3EB-3F24B4724737}"/>
                </a:ext>
              </a:extLst>
            </p:cNvPr>
            <p:cNvSpPr>
              <a:spLocks noChangeArrowheads="1"/>
            </p:cNvSpPr>
            <p:nvPr/>
          </p:nvSpPr>
          <p:spPr bwMode="auto">
            <a:xfrm>
              <a:off x="3921533" y="2112624"/>
              <a:ext cx="914400" cy="38404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r>
                <a:rPr lang="en-US" altLang="en-US" sz="1100" dirty="0">
                  <a:solidFill>
                    <a:srgbClr val="4D4F53"/>
                  </a:solidFill>
                </a:rPr>
                <a:t>Regulatory Deal </a:t>
              </a:r>
            </a:p>
            <a:p>
              <a:pPr algn="ctr"/>
              <a:r>
                <a:rPr lang="en-US" altLang="en-US" sz="1100" dirty="0">
                  <a:solidFill>
                    <a:srgbClr val="4D4F53"/>
                  </a:solidFill>
                </a:rPr>
                <a:t>Approvals</a:t>
              </a:r>
            </a:p>
          </p:txBody>
        </p:sp>
        <p:sp>
          <p:nvSpPr>
            <p:cNvPr id="47" name="Rectangle 130">
              <a:extLst>
                <a:ext uri="{FF2B5EF4-FFF2-40B4-BE49-F238E27FC236}">
                  <a16:creationId xmlns:a16="http://schemas.microsoft.com/office/drawing/2014/main" id="{4D9749B2-F091-6514-957A-3BACC7847905}"/>
                </a:ext>
              </a:extLst>
            </p:cNvPr>
            <p:cNvSpPr>
              <a:spLocks noChangeArrowheads="1"/>
            </p:cNvSpPr>
            <p:nvPr/>
          </p:nvSpPr>
          <p:spPr bwMode="auto">
            <a:xfrm>
              <a:off x="2899835" y="2112624"/>
              <a:ext cx="914400" cy="38404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0" tIns="0" rIns="0" bIns="0" anchor="ctr"/>
            <a:lstStyle>
              <a:lvl1pPr>
                <a:defRPr sz="1400" b="1">
                  <a:solidFill>
                    <a:schemeClr val="tx1"/>
                  </a:solidFill>
                  <a:latin typeface="Arial" charset="0"/>
                  <a:ea typeface="ＭＳ Ｐゴシック" pitchFamily="-65" charset="-128"/>
                </a:defRPr>
              </a:lvl1pPr>
              <a:lvl2pPr marL="37931725" indent="-37474525">
                <a:defRPr sz="1400" b="1">
                  <a:solidFill>
                    <a:schemeClr val="tx1"/>
                  </a:solidFill>
                  <a:latin typeface="Arial" charset="0"/>
                  <a:ea typeface="ＭＳ Ｐゴシック" pitchFamily="-65" charset="-128"/>
                </a:defRPr>
              </a:lvl2pPr>
              <a:lvl3pPr>
                <a:defRPr sz="1400" b="1">
                  <a:solidFill>
                    <a:schemeClr val="tx1"/>
                  </a:solidFill>
                  <a:latin typeface="Arial" charset="0"/>
                  <a:ea typeface="ＭＳ Ｐゴシック" pitchFamily="-65" charset="-128"/>
                </a:defRPr>
              </a:lvl3pPr>
              <a:lvl4pPr>
                <a:defRPr sz="1400" b="1">
                  <a:solidFill>
                    <a:schemeClr val="tx1"/>
                  </a:solidFill>
                  <a:latin typeface="Arial" charset="0"/>
                  <a:ea typeface="ＭＳ Ｐゴシック" pitchFamily="-65" charset="-128"/>
                </a:defRPr>
              </a:lvl4pPr>
              <a:lvl5pPr>
                <a:defRPr sz="1400" b="1">
                  <a:solidFill>
                    <a:schemeClr val="tx1"/>
                  </a:solidFill>
                  <a:latin typeface="Arial" charset="0"/>
                  <a:ea typeface="ＭＳ Ｐゴシック" pitchFamily="-65" charset="-128"/>
                </a:defRPr>
              </a:lvl5pPr>
              <a:lvl6pPr marL="457200" eaLnBrk="0" fontAlgn="base" hangingPunct="0">
                <a:spcBef>
                  <a:spcPct val="0"/>
                </a:spcBef>
                <a:spcAft>
                  <a:spcPct val="0"/>
                </a:spcAft>
                <a:defRPr sz="1400" b="1">
                  <a:solidFill>
                    <a:schemeClr val="tx1"/>
                  </a:solidFill>
                  <a:latin typeface="Arial" charset="0"/>
                  <a:ea typeface="ＭＳ Ｐゴシック" pitchFamily="-65" charset="-128"/>
                </a:defRPr>
              </a:lvl6pPr>
              <a:lvl7pPr marL="914400" eaLnBrk="0" fontAlgn="base" hangingPunct="0">
                <a:spcBef>
                  <a:spcPct val="0"/>
                </a:spcBef>
                <a:spcAft>
                  <a:spcPct val="0"/>
                </a:spcAft>
                <a:defRPr sz="1400" b="1">
                  <a:solidFill>
                    <a:schemeClr val="tx1"/>
                  </a:solidFill>
                  <a:latin typeface="Arial" charset="0"/>
                  <a:ea typeface="ＭＳ Ｐゴシック" pitchFamily="-65" charset="-128"/>
                </a:defRPr>
              </a:lvl7pPr>
              <a:lvl8pPr marL="1371600" eaLnBrk="0" fontAlgn="base" hangingPunct="0">
                <a:spcBef>
                  <a:spcPct val="0"/>
                </a:spcBef>
                <a:spcAft>
                  <a:spcPct val="0"/>
                </a:spcAft>
                <a:defRPr sz="1400" b="1">
                  <a:solidFill>
                    <a:schemeClr val="tx1"/>
                  </a:solidFill>
                  <a:latin typeface="Arial" charset="0"/>
                  <a:ea typeface="ＭＳ Ｐゴシック" pitchFamily="-65" charset="-128"/>
                </a:defRPr>
              </a:lvl8pPr>
              <a:lvl9pPr marL="1828800" eaLnBrk="0" fontAlgn="base" hangingPunct="0">
                <a:spcBef>
                  <a:spcPct val="0"/>
                </a:spcBef>
                <a:spcAft>
                  <a:spcPct val="0"/>
                </a:spcAft>
                <a:defRPr sz="1400" b="1">
                  <a:solidFill>
                    <a:schemeClr val="tx1"/>
                  </a:solidFill>
                  <a:latin typeface="Arial" charset="0"/>
                  <a:ea typeface="ＭＳ Ｐゴシック" pitchFamily="-65" charset="-128"/>
                </a:defRPr>
              </a:lvl9pPr>
            </a:lstStyle>
            <a:p>
              <a:pPr algn="ctr"/>
              <a:r>
                <a:rPr lang="en-US" altLang="en-US" sz="1100" dirty="0">
                  <a:solidFill>
                    <a:srgbClr val="4D4F53"/>
                  </a:solidFill>
                </a:rPr>
                <a:t>Negotiations on Purchase Price</a:t>
              </a:r>
            </a:p>
          </p:txBody>
        </p:sp>
      </p:grpSp>
      <p:sp>
        <p:nvSpPr>
          <p:cNvPr id="4" name="Rectangle 3">
            <a:extLst>
              <a:ext uri="{FF2B5EF4-FFF2-40B4-BE49-F238E27FC236}">
                <a16:creationId xmlns:a16="http://schemas.microsoft.com/office/drawing/2014/main" id="{1D8FF101-8898-73FB-1E20-6166C2C5BAD9}"/>
              </a:ext>
            </a:extLst>
          </p:cNvPr>
          <p:cNvSpPr/>
          <p:nvPr/>
        </p:nvSpPr>
        <p:spPr>
          <a:xfrm>
            <a:off x="1772518" y="2832483"/>
            <a:ext cx="9597471" cy="3679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white"/>
                </a:solidFill>
                <a:latin typeface="Arial" panose="020B0604020202020204" pitchFamily="34" charset="0"/>
                <a:cs typeface="Arial" panose="020B0604020202020204" pitchFamily="34" charset="0"/>
              </a:rPr>
              <a:t>Key Areas on Human Resource Function Intervention during M&amp;As</a:t>
            </a:r>
          </a:p>
        </p:txBody>
      </p:sp>
      <p:pic>
        <p:nvPicPr>
          <p:cNvPr id="32" name="Picture 4">
            <a:extLst>
              <a:ext uri="{FF2B5EF4-FFF2-40B4-BE49-F238E27FC236}">
                <a16:creationId xmlns:a16="http://schemas.microsoft.com/office/drawing/2014/main" id="{C02565A8-B890-5AF9-0694-80538364D63F}"/>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a:xfrm>
            <a:off x="4677569" y="4179094"/>
            <a:ext cx="3857625" cy="184785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Lst>
        </p:spPr>
      </p:pic>
      <p:sp>
        <p:nvSpPr>
          <p:cNvPr id="33" name="Rectangle 17">
            <a:extLst>
              <a:ext uri="{FF2B5EF4-FFF2-40B4-BE49-F238E27FC236}">
                <a16:creationId xmlns:a16="http://schemas.microsoft.com/office/drawing/2014/main" id="{C1C1D253-CF10-EE8D-D449-D91D453EF31F}"/>
              </a:ext>
            </a:extLst>
          </p:cNvPr>
          <p:cNvSpPr>
            <a:spLocks noChangeArrowheads="1"/>
          </p:cNvSpPr>
          <p:nvPr/>
        </p:nvSpPr>
        <p:spPr bwMode="auto">
          <a:xfrm>
            <a:off x="2286000" y="3444766"/>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r>
              <a:rPr lang="en-US" altLang="en-US" sz="1400" dirty="0">
                <a:latin typeface="GE Inspira" pitchFamily="34" charset="0"/>
                <a:cs typeface="Times New Roman" pitchFamily="18" charset="0"/>
              </a:rPr>
              <a:t>Organization </a:t>
            </a:r>
          </a:p>
          <a:p>
            <a:r>
              <a:rPr lang="en-US" altLang="en-US" sz="1400" dirty="0">
                <a:latin typeface="GE Inspira" pitchFamily="34" charset="0"/>
                <a:cs typeface="Times New Roman" pitchFamily="18" charset="0"/>
              </a:rPr>
              <a:t>Structure</a:t>
            </a:r>
          </a:p>
        </p:txBody>
      </p:sp>
      <p:sp>
        <p:nvSpPr>
          <p:cNvPr id="34" name="Rectangle 7">
            <a:extLst>
              <a:ext uri="{FF2B5EF4-FFF2-40B4-BE49-F238E27FC236}">
                <a16:creationId xmlns:a16="http://schemas.microsoft.com/office/drawing/2014/main" id="{32BA0952-16AC-B70D-3A00-76506F450E2D}"/>
              </a:ext>
            </a:extLst>
          </p:cNvPr>
          <p:cNvSpPr>
            <a:spLocks noChangeArrowheads="1"/>
          </p:cNvSpPr>
          <p:nvPr/>
        </p:nvSpPr>
        <p:spPr bwMode="auto">
          <a:xfrm>
            <a:off x="6019800" y="34290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cs typeface="Times New Roman" pitchFamily="18" charset="0"/>
              </a:rPr>
              <a:t>Compensation</a:t>
            </a:r>
          </a:p>
        </p:txBody>
      </p:sp>
      <p:sp>
        <p:nvSpPr>
          <p:cNvPr id="35" name="Rectangle 8">
            <a:extLst>
              <a:ext uri="{FF2B5EF4-FFF2-40B4-BE49-F238E27FC236}">
                <a16:creationId xmlns:a16="http://schemas.microsoft.com/office/drawing/2014/main" id="{EEFFF1A6-C061-12CC-6816-4510E6FC2BFE}"/>
              </a:ext>
            </a:extLst>
          </p:cNvPr>
          <p:cNvSpPr>
            <a:spLocks noChangeArrowheads="1"/>
          </p:cNvSpPr>
          <p:nvPr/>
        </p:nvSpPr>
        <p:spPr bwMode="auto">
          <a:xfrm>
            <a:off x="7772400" y="34290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Benefits</a:t>
            </a:r>
          </a:p>
        </p:txBody>
      </p:sp>
      <p:sp>
        <p:nvSpPr>
          <p:cNvPr id="36" name="Rectangle 9">
            <a:extLst>
              <a:ext uri="{FF2B5EF4-FFF2-40B4-BE49-F238E27FC236}">
                <a16:creationId xmlns:a16="http://schemas.microsoft.com/office/drawing/2014/main" id="{610169E6-2773-018B-A5B9-1254B9D7C3B2}"/>
              </a:ext>
            </a:extLst>
          </p:cNvPr>
          <p:cNvSpPr>
            <a:spLocks noChangeArrowheads="1"/>
          </p:cNvSpPr>
          <p:nvPr/>
        </p:nvSpPr>
        <p:spPr bwMode="auto">
          <a:xfrm>
            <a:off x="2286000" y="44196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cs typeface="Times New Roman" pitchFamily="18" charset="0"/>
              </a:rPr>
              <a:t>Employee</a:t>
            </a:r>
          </a:p>
          <a:p>
            <a:pPr algn="ctr"/>
            <a:r>
              <a:rPr lang="en-US" altLang="en-US" sz="1400" dirty="0">
                <a:latin typeface="+mj-lt"/>
                <a:cs typeface="Times New Roman" pitchFamily="18" charset="0"/>
              </a:rPr>
              <a:t>Communications</a:t>
            </a:r>
          </a:p>
        </p:txBody>
      </p:sp>
      <p:sp>
        <p:nvSpPr>
          <p:cNvPr id="37" name="Rectangle 10">
            <a:extLst>
              <a:ext uri="{FF2B5EF4-FFF2-40B4-BE49-F238E27FC236}">
                <a16:creationId xmlns:a16="http://schemas.microsoft.com/office/drawing/2014/main" id="{4E0BBBCB-B1CE-343B-52A8-D66529676251}"/>
              </a:ext>
            </a:extLst>
          </p:cNvPr>
          <p:cNvSpPr>
            <a:spLocks noChangeArrowheads="1"/>
          </p:cNvSpPr>
          <p:nvPr/>
        </p:nvSpPr>
        <p:spPr bwMode="auto">
          <a:xfrm>
            <a:off x="4114800" y="44196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Employee</a:t>
            </a:r>
          </a:p>
          <a:p>
            <a:pPr algn="ctr"/>
            <a:r>
              <a:rPr lang="en-US" altLang="en-US" sz="1400" dirty="0">
                <a:latin typeface="+mj-lt"/>
              </a:rPr>
              <a:t>Relations</a:t>
            </a:r>
          </a:p>
        </p:txBody>
      </p:sp>
      <p:sp>
        <p:nvSpPr>
          <p:cNvPr id="38" name="Rectangle 11">
            <a:extLst>
              <a:ext uri="{FF2B5EF4-FFF2-40B4-BE49-F238E27FC236}">
                <a16:creationId xmlns:a16="http://schemas.microsoft.com/office/drawing/2014/main" id="{5B99C84E-DDB1-388A-F2BD-1D6F04D31CCA}"/>
              </a:ext>
            </a:extLst>
          </p:cNvPr>
          <p:cNvSpPr>
            <a:spLocks noChangeArrowheads="1"/>
          </p:cNvSpPr>
          <p:nvPr/>
        </p:nvSpPr>
        <p:spPr bwMode="auto">
          <a:xfrm>
            <a:off x="6019800" y="44196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Training &amp;</a:t>
            </a:r>
          </a:p>
          <a:p>
            <a:pPr algn="ctr"/>
            <a:r>
              <a:rPr lang="en-US" altLang="en-US" sz="1400" dirty="0">
                <a:latin typeface="+mj-lt"/>
              </a:rPr>
              <a:t>Development</a:t>
            </a:r>
          </a:p>
        </p:txBody>
      </p:sp>
      <p:sp>
        <p:nvSpPr>
          <p:cNvPr id="39" name="Rectangle 12">
            <a:extLst>
              <a:ext uri="{FF2B5EF4-FFF2-40B4-BE49-F238E27FC236}">
                <a16:creationId xmlns:a16="http://schemas.microsoft.com/office/drawing/2014/main" id="{6BB93264-787D-9BDB-ED20-FE6D212F0687}"/>
              </a:ext>
            </a:extLst>
          </p:cNvPr>
          <p:cNvSpPr>
            <a:spLocks noChangeArrowheads="1"/>
          </p:cNvSpPr>
          <p:nvPr/>
        </p:nvSpPr>
        <p:spPr bwMode="auto">
          <a:xfrm>
            <a:off x="7772400" y="44196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Culture Alignment</a:t>
            </a:r>
          </a:p>
        </p:txBody>
      </p:sp>
      <p:sp>
        <p:nvSpPr>
          <p:cNvPr id="40" name="Rectangle 14">
            <a:extLst>
              <a:ext uri="{FF2B5EF4-FFF2-40B4-BE49-F238E27FC236}">
                <a16:creationId xmlns:a16="http://schemas.microsoft.com/office/drawing/2014/main" id="{F1693F20-583F-245A-3D8D-E031D469A1E6}"/>
              </a:ext>
            </a:extLst>
          </p:cNvPr>
          <p:cNvSpPr>
            <a:spLocks noChangeArrowheads="1"/>
          </p:cNvSpPr>
          <p:nvPr/>
        </p:nvSpPr>
        <p:spPr bwMode="auto">
          <a:xfrm>
            <a:off x="4114800" y="55245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Grade and Titles</a:t>
            </a:r>
          </a:p>
        </p:txBody>
      </p:sp>
      <p:sp>
        <p:nvSpPr>
          <p:cNvPr id="41" name="Rectangle 15">
            <a:extLst>
              <a:ext uri="{FF2B5EF4-FFF2-40B4-BE49-F238E27FC236}">
                <a16:creationId xmlns:a16="http://schemas.microsoft.com/office/drawing/2014/main" id="{C64AA0CC-2D8A-E10D-3929-A4DE0397D93D}"/>
              </a:ext>
            </a:extLst>
          </p:cNvPr>
          <p:cNvSpPr>
            <a:spLocks noChangeArrowheads="1"/>
          </p:cNvSpPr>
          <p:nvPr/>
        </p:nvSpPr>
        <p:spPr bwMode="auto">
          <a:xfrm>
            <a:off x="6019800" y="55245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r>
              <a:rPr lang="en-US" altLang="en-US" sz="1400" dirty="0">
                <a:latin typeface="GE Inspira" pitchFamily="34" charset="0"/>
                <a:cs typeface="Times New Roman" pitchFamily="18" charset="0"/>
              </a:rPr>
              <a:t>HR Programs, </a:t>
            </a:r>
          </a:p>
          <a:p>
            <a:r>
              <a:rPr lang="en-US" altLang="en-US" sz="1400" dirty="0">
                <a:latin typeface="GE Inspira" pitchFamily="34" charset="0"/>
                <a:cs typeface="Times New Roman" pitchFamily="18" charset="0"/>
              </a:rPr>
              <a:t>Processes and </a:t>
            </a:r>
          </a:p>
          <a:p>
            <a:r>
              <a:rPr lang="en-US" altLang="en-US" sz="1400" dirty="0">
                <a:latin typeface="GE Inspira" pitchFamily="34" charset="0"/>
                <a:cs typeface="Times New Roman" pitchFamily="18" charset="0"/>
              </a:rPr>
              <a:t>Operations</a:t>
            </a:r>
          </a:p>
        </p:txBody>
      </p:sp>
      <p:sp>
        <p:nvSpPr>
          <p:cNvPr id="42" name="Rectangle 16">
            <a:extLst>
              <a:ext uri="{FF2B5EF4-FFF2-40B4-BE49-F238E27FC236}">
                <a16:creationId xmlns:a16="http://schemas.microsoft.com/office/drawing/2014/main" id="{11E77C3D-F097-77B6-F1E8-29E9BFE0BF9F}"/>
              </a:ext>
            </a:extLst>
          </p:cNvPr>
          <p:cNvSpPr>
            <a:spLocks noChangeArrowheads="1"/>
          </p:cNvSpPr>
          <p:nvPr/>
        </p:nvSpPr>
        <p:spPr bwMode="auto">
          <a:xfrm>
            <a:off x="7772400" y="55245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Talent Assessment</a:t>
            </a:r>
            <a:br>
              <a:rPr lang="en-US" altLang="en-US" sz="1400" dirty="0">
                <a:latin typeface="+mj-lt"/>
              </a:rPr>
            </a:br>
            <a:endParaRPr lang="en-US" altLang="en-US" sz="1400" dirty="0">
              <a:latin typeface="+mj-lt"/>
            </a:endParaRPr>
          </a:p>
        </p:txBody>
      </p:sp>
      <p:sp>
        <p:nvSpPr>
          <p:cNvPr id="43" name="Rectangle 14">
            <a:extLst>
              <a:ext uri="{FF2B5EF4-FFF2-40B4-BE49-F238E27FC236}">
                <a16:creationId xmlns:a16="http://schemas.microsoft.com/office/drawing/2014/main" id="{54F224BB-0B3C-4778-E577-2E3139296E68}"/>
              </a:ext>
            </a:extLst>
          </p:cNvPr>
          <p:cNvSpPr>
            <a:spLocks noChangeArrowheads="1"/>
          </p:cNvSpPr>
          <p:nvPr/>
        </p:nvSpPr>
        <p:spPr bwMode="auto">
          <a:xfrm>
            <a:off x="2286000" y="55626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Retention </a:t>
            </a:r>
          </a:p>
        </p:txBody>
      </p:sp>
      <p:sp>
        <p:nvSpPr>
          <p:cNvPr id="44" name="Rectangle 10">
            <a:extLst>
              <a:ext uri="{FF2B5EF4-FFF2-40B4-BE49-F238E27FC236}">
                <a16:creationId xmlns:a16="http://schemas.microsoft.com/office/drawing/2014/main" id="{5AD64457-A0CE-4508-AFD6-45743F1DF33E}"/>
              </a:ext>
            </a:extLst>
          </p:cNvPr>
          <p:cNvSpPr>
            <a:spLocks noChangeArrowheads="1"/>
          </p:cNvSpPr>
          <p:nvPr/>
        </p:nvSpPr>
        <p:spPr bwMode="auto">
          <a:xfrm>
            <a:off x="4114800" y="3429000"/>
            <a:ext cx="1600200" cy="762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400" dirty="0">
                <a:latin typeface="+mj-lt"/>
              </a:rPr>
              <a:t>Job Evaluations</a:t>
            </a:r>
          </a:p>
        </p:txBody>
      </p:sp>
      <p:sp>
        <p:nvSpPr>
          <p:cNvPr id="53" name="Rectangle 17">
            <a:extLst>
              <a:ext uri="{FF2B5EF4-FFF2-40B4-BE49-F238E27FC236}">
                <a16:creationId xmlns:a16="http://schemas.microsoft.com/office/drawing/2014/main" id="{A7A86D20-1BD3-76B6-273C-C32DF4BFE91B}"/>
              </a:ext>
            </a:extLst>
          </p:cNvPr>
          <p:cNvSpPr>
            <a:spLocks noChangeArrowheads="1"/>
          </p:cNvSpPr>
          <p:nvPr/>
        </p:nvSpPr>
        <p:spPr bwMode="auto">
          <a:xfrm>
            <a:off x="1772518" y="1447800"/>
            <a:ext cx="4769831" cy="598702"/>
          </a:xfrm>
          <a:prstGeom prst="rect">
            <a:avLst/>
          </a:prstGeom>
          <a:solidFill>
            <a:schemeClr val="tx1"/>
          </a:solidFill>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marL="804863"/>
            <a:r>
              <a:rPr lang="en-US" altLang="en-US" sz="1400" b="1" dirty="0">
                <a:solidFill>
                  <a:prstClr val="white"/>
                </a:solidFill>
                <a:latin typeface="Arial" charset="0"/>
                <a:ea typeface="ＭＳ Ｐゴシック" pitchFamily="-65" charset="-128"/>
              </a:rPr>
              <a:t>Strategic Pre-Deal Due Diligence</a:t>
            </a:r>
          </a:p>
        </p:txBody>
      </p:sp>
      <p:sp>
        <p:nvSpPr>
          <p:cNvPr id="54" name="Rectangle 17">
            <a:extLst>
              <a:ext uri="{FF2B5EF4-FFF2-40B4-BE49-F238E27FC236}">
                <a16:creationId xmlns:a16="http://schemas.microsoft.com/office/drawing/2014/main" id="{D7C0B60B-4B3C-F1B2-B4CF-8F1F9E2FA09E}"/>
              </a:ext>
            </a:extLst>
          </p:cNvPr>
          <p:cNvSpPr>
            <a:spLocks noChangeArrowheads="1"/>
          </p:cNvSpPr>
          <p:nvPr/>
        </p:nvSpPr>
        <p:spPr bwMode="auto">
          <a:xfrm>
            <a:off x="6542350" y="1447800"/>
            <a:ext cx="5044757" cy="598702"/>
          </a:xfrm>
          <a:prstGeom prst="rect">
            <a:avLst/>
          </a:prstGeom>
          <a:solidFill>
            <a:schemeClr val="tx1"/>
          </a:solidFill>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marL="682625" algn="ctr"/>
            <a:r>
              <a:rPr lang="en-US" altLang="en-US" sz="1400" b="1" dirty="0">
                <a:solidFill>
                  <a:prstClr val="white"/>
                </a:solidFill>
                <a:latin typeface="Arial" charset="0"/>
                <a:ea typeface="ＭＳ Ｐゴシック" pitchFamily="-65" charset="-128"/>
              </a:rPr>
              <a:t>Post-Merger Integration</a:t>
            </a:r>
          </a:p>
        </p:txBody>
      </p:sp>
      <p:cxnSp>
        <p:nvCxnSpPr>
          <p:cNvPr id="8" name="Straight Arrow Connector 7">
            <a:extLst>
              <a:ext uri="{FF2B5EF4-FFF2-40B4-BE49-F238E27FC236}">
                <a16:creationId xmlns:a16="http://schemas.microsoft.com/office/drawing/2014/main" id="{DA763047-FF8C-C8F0-707F-FFF80526D31B}"/>
              </a:ext>
            </a:extLst>
          </p:cNvPr>
          <p:cNvCxnSpPr>
            <a:stCxn id="35" idx="3"/>
          </p:cNvCxnSpPr>
          <p:nvPr/>
        </p:nvCxnSpPr>
        <p:spPr bwMode="auto">
          <a:xfrm>
            <a:off x="9372600" y="3810000"/>
            <a:ext cx="685800" cy="0"/>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9" name="TextBox 8">
            <a:extLst>
              <a:ext uri="{FF2B5EF4-FFF2-40B4-BE49-F238E27FC236}">
                <a16:creationId xmlns:a16="http://schemas.microsoft.com/office/drawing/2014/main" id="{D5F29FD2-CA92-BC6E-228A-0F3F47F95271}"/>
              </a:ext>
            </a:extLst>
          </p:cNvPr>
          <p:cNvSpPr txBox="1"/>
          <p:nvPr/>
        </p:nvSpPr>
        <p:spPr>
          <a:xfrm>
            <a:off x="10058400" y="3576935"/>
            <a:ext cx="1905000" cy="461665"/>
          </a:xfrm>
          <a:prstGeom prst="rect">
            <a:avLst/>
          </a:prstGeom>
          <a:noFill/>
        </p:spPr>
        <p:txBody>
          <a:bodyPr wrap="square" rtlCol="0">
            <a:spAutoFit/>
          </a:bodyPr>
          <a:lstStyle/>
          <a:p>
            <a:r>
              <a:rPr lang="en-US" sz="1200" i="1" dirty="0"/>
              <a:t>Actuaries appointed to support the deal</a:t>
            </a:r>
            <a:endParaRPr lang="en-IN" sz="1200" i="1" dirty="0"/>
          </a:p>
        </p:txBody>
      </p:sp>
      <p:sp>
        <p:nvSpPr>
          <p:cNvPr id="10" name="TextBox 9">
            <a:extLst>
              <a:ext uri="{FF2B5EF4-FFF2-40B4-BE49-F238E27FC236}">
                <a16:creationId xmlns:a16="http://schemas.microsoft.com/office/drawing/2014/main" id="{BF5F65FC-76BE-D153-F67C-F252DDBA1CE0}"/>
              </a:ext>
            </a:extLst>
          </p:cNvPr>
          <p:cNvSpPr txBox="1"/>
          <p:nvPr/>
        </p:nvSpPr>
        <p:spPr>
          <a:xfrm>
            <a:off x="10058400" y="3579167"/>
            <a:ext cx="1905000" cy="461665"/>
          </a:xfrm>
          <a:prstGeom prst="rect">
            <a:avLst/>
          </a:prstGeom>
          <a:noFill/>
        </p:spPr>
        <p:txBody>
          <a:bodyPr wrap="square" rtlCol="0">
            <a:spAutoFit/>
          </a:bodyPr>
          <a:lstStyle/>
          <a:p>
            <a:r>
              <a:rPr lang="en-US" sz="1200" i="1" dirty="0"/>
              <a:t>Actuaries appointed to support the deal</a:t>
            </a:r>
            <a:endParaRPr lang="en-IN" sz="1200" i="1" dirty="0"/>
          </a:p>
        </p:txBody>
      </p:sp>
    </p:spTree>
    <p:extLst>
      <p:ext uri="{BB962C8B-B14F-4D97-AF65-F5344CB8AC3E}">
        <p14:creationId xmlns:p14="http://schemas.microsoft.com/office/powerpoint/2010/main" val="160093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472534" y="463108"/>
            <a:ext cx="7281066"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kern="0" dirty="0">
                <a:solidFill>
                  <a:schemeClr val="tx1"/>
                </a:solidFill>
              </a:rPr>
              <a:t>Employee Benefits : Quick Recap</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pSp>
        <p:nvGrpSpPr>
          <p:cNvPr id="6" name="Group 5">
            <a:extLst>
              <a:ext uri="{FF2B5EF4-FFF2-40B4-BE49-F238E27FC236}">
                <a16:creationId xmlns:a16="http://schemas.microsoft.com/office/drawing/2014/main" id="{AF1B238F-EEF8-EDC4-5C77-115CC2DFAC42}"/>
              </a:ext>
            </a:extLst>
          </p:cNvPr>
          <p:cNvGrpSpPr/>
          <p:nvPr/>
        </p:nvGrpSpPr>
        <p:grpSpPr>
          <a:xfrm>
            <a:off x="2446258" y="1614688"/>
            <a:ext cx="8476436" cy="4862312"/>
            <a:chOff x="558140" y="1051488"/>
            <a:chExt cx="8847117" cy="4862312"/>
          </a:xfrm>
        </p:grpSpPr>
        <p:sp>
          <p:nvSpPr>
            <p:cNvPr id="7" name="Text Box 25">
              <a:extLst>
                <a:ext uri="{FF2B5EF4-FFF2-40B4-BE49-F238E27FC236}">
                  <a16:creationId xmlns:a16="http://schemas.microsoft.com/office/drawing/2014/main" id="{B34478AE-B4AC-0295-762B-3AB07B41F69D}"/>
                </a:ext>
              </a:extLst>
            </p:cNvPr>
            <p:cNvSpPr txBox="1">
              <a:spLocks noChangeArrowheads="1"/>
            </p:cNvSpPr>
            <p:nvPr/>
          </p:nvSpPr>
          <p:spPr bwMode="auto">
            <a:xfrm>
              <a:off x="5367809" y="2266198"/>
              <a:ext cx="1711977" cy="3647602"/>
            </a:xfrm>
            <a:prstGeom prst="rect">
              <a:avLst/>
            </a:prstGeom>
            <a:noFill/>
            <a:ln w="9525" algn="ctr">
              <a:no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80010" tIns="40005" rIns="80010" bIns="40005">
              <a:spAutoFit/>
            </a:bodyPr>
            <a:lstStyle>
              <a:lvl1pPr marL="100013" indent="-100013" defTabSz="1281113" eaLnBrk="0" hangingPunct="0">
                <a:tabLst>
                  <a:tab pos="100013" algn="l"/>
                </a:tabLst>
                <a:defRPr>
                  <a:solidFill>
                    <a:schemeClr val="tx1"/>
                  </a:solidFill>
                  <a:latin typeface="Arial" pitchFamily="34" charset="0"/>
                  <a:ea typeface="ＭＳ Ｐゴシック" pitchFamily="34" charset="-128"/>
                </a:defRPr>
              </a:lvl1pPr>
              <a:lvl2pPr marL="742950" indent="-285750" defTabSz="1281113" eaLnBrk="0" hangingPunct="0">
                <a:tabLst>
                  <a:tab pos="100013" algn="l"/>
                </a:tabLst>
                <a:defRPr>
                  <a:solidFill>
                    <a:schemeClr val="tx1"/>
                  </a:solidFill>
                  <a:latin typeface="Arial" pitchFamily="34" charset="0"/>
                  <a:ea typeface="ＭＳ Ｐゴシック" pitchFamily="34" charset="-128"/>
                </a:defRPr>
              </a:lvl2pPr>
              <a:lvl3pPr marL="1143000" indent="-228600" defTabSz="1281113" eaLnBrk="0" hangingPunct="0">
                <a:tabLst>
                  <a:tab pos="100013" algn="l"/>
                </a:tabLst>
                <a:defRPr>
                  <a:solidFill>
                    <a:schemeClr val="tx1"/>
                  </a:solidFill>
                  <a:latin typeface="Arial" pitchFamily="34" charset="0"/>
                  <a:ea typeface="ＭＳ Ｐゴシック" pitchFamily="34" charset="-128"/>
                </a:defRPr>
              </a:lvl3pPr>
              <a:lvl4pPr marL="1600200" indent="-228600" defTabSz="1281113" eaLnBrk="0" hangingPunct="0">
                <a:tabLst>
                  <a:tab pos="100013" algn="l"/>
                </a:tabLst>
                <a:defRPr>
                  <a:solidFill>
                    <a:schemeClr val="tx1"/>
                  </a:solidFill>
                  <a:latin typeface="Arial" pitchFamily="34" charset="0"/>
                  <a:ea typeface="ＭＳ Ｐゴシック" pitchFamily="34" charset="-128"/>
                </a:defRPr>
              </a:lvl4pPr>
              <a:lvl5pPr marL="2057400" indent="-228600" defTabSz="1281113" eaLnBrk="0" hangingPunct="0">
                <a:tabLst>
                  <a:tab pos="100013" algn="l"/>
                </a:tabLst>
                <a:defRPr>
                  <a:solidFill>
                    <a:schemeClr val="tx1"/>
                  </a:solidFill>
                  <a:latin typeface="Arial" pitchFamily="34" charset="0"/>
                  <a:ea typeface="ＭＳ Ｐゴシック" pitchFamily="34" charset="-128"/>
                </a:defRPr>
              </a:lvl5pPr>
              <a:lvl6pPr marL="25146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6pPr>
              <a:lvl7pPr marL="29718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7pPr>
              <a:lvl8pPr marL="34290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8pPr>
              <a:lvl9pPr marL="38862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9pPr>
            </a:lstStyle>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Privilege Leave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Sick Leave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Casual Leave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Maternity Leave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Paternity Leave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Adoption Leave </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Sabbatical Leave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CSR/Volunteering</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Marriage Leave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Bereavement Variable Leaves</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endPar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endParaRP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endPar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endParaRPr>
            </a:p>
          </p:txBody>
        </p:sp>
        <p:sp>
          <p:nvSpPr>
            <p:cNvPr id="9" name="Text Box 9">
              <a:extLst>
                <a:ext uri="{FF2B5EF4-FFF2-40B4-BE49-F238E27FC236}">
                  <a16:creationId xmlns:a16="http://schemas.microsoft.com/office/drawing/2014/main" id="{9388E32E-3140-E609-890C-32DE83685918}"/>
                </a:ext>
              </a:extLst>
            </p:cNvPr>
            <p:cNvSpPr txBox="1">
              <a:spLocks noChangeArrowheads="1"/>
            </p:cNvSpPr>
            <p:nvPr/>
          </p:nvSpPr>
          <p:spPr bwMode="auto">
            <a:xfrm>
              <a:off x="558140" y="1051488"/>
              <a:ext cx="8847117" cy="409178"/>
            </a:xfrm>
            <a:prstGeom prst="rect">
              <a:avLst/>
            </a:prstGeom>
            <a:solidFill>
              <a:schemeClr val="tx1"/>
            </a:solidFill>
            <a:ln>
              <a:noFill/>
            </a:ln>
          </p:spPr>
          <p:txBody>
            <a:bodyPr wrap="none" lIns="66675" tIns="0" rIns="66675" bIns="0" anchor="ctr"/>
            <a:lstStyle>
              <a:lvl1pPr defTabSz="800100" eaLnBrk="0" hangingPunct="0">
                <a:defRPr>
                  <a:solidFill>
                    <a:schemeClr val="tx1"/>
                  </a:solidFill>
                  <a:latin typeface="Arial" pitchFamily="34" charset="0"/>
                  <a:ea typeface="ＭＳ Ｐゴシック" pitchFamily="34" charset="-128"/>
                </a:defRPr>
              </a:lvl1pPr>
              <a:lvl2pPr marL="742950" indent="-285750" defTabSz="800100" eaLnBrk="0" hangingPunct="0">
                <a:defRPr>
                  <a:solidFill>
                    <a:schemeClr val="tx1"/>
                  </a:solidFill>
                  <a:latin typeface="Arial" pitchFamily="34" charset="0"/>
                  <a:ea typeface="ＭＳ Ｐゴシック" pitchFamily="34" charset="-128"/>
                </a:defRPr>
              </a:lvl2pPr>
              <a:lvl3pPr marL="1143000" indent="-228600" defTabSz="800100" eaLnBrk="0" hangingPunct="0">
                <a:defRPr>
                  <a:solidFill>
                    <a:schemeClr val="tx1"/>
                  </a:solidFill>
                  <a:latin typeface="Arial" pitchFamily="34" charset="0"/>
                  <a:ea typeface="ＭＳ Ｐゴシック" pitchFamily="34" charset="-128"/>
                </a:defRPr>
              </a:lvl3pPr>
              <a:lvl4pPr marL="1600200" indent="-228600" defTabSz="800100" eaLnBrk="0" hangingPunct="0">
                <a:defRPr>
                  <a:solidFill>
                    <a:schemeClr val="tx1"/>
                  </a:solidFill>
                  <a:latin typeface="Arial" pitchFamily="34" charset="0"/>
                  <a:ea typeface="ＭＳ Ｐゴシック" pitchFamily="34" charset="-128"/>
                </a:defRPr>
              </a:lvl4pPr>
              <a:lvl5pPr marL="2057400" indent="-228600" defTabSz="800100" eaLnBrk="0" hangingPunct="0">
                <a:defRPr>
                  <a:solidFill>
                    <a:schemeClr val="tx1"/>
                  </a:solidFill>
                  <a:latin typeface="Arial" pitchFamily="34" charset="0"/>
                  <a:ea typeface="ＭＳ Ｐゴシック" pitchFamily="34" charset="-128"/>
                </a:defRPr>
              </a:lvl5pPr>
              <a:lvl6pPr marL="2514600" indent="-228600" defTabSz="8001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8001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8001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8001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800100" eaLnBrk="0" fontAlgn="base" latinLnBrk="0" hangingPunct="0">
                <a:lnSpc>
                  <a:spcPct val="100000"/>
                </a:lnSpc>
                <a:spcBef>
                  <a:spcPct val="5000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Arial" pitchFamily="34" charset="0"/>
                  <a:ea typeface="ＭＳ Ｐゴシック" pitchFamily="34" charset="-128"/>
                </a:rPr>
                <a:t>Employee Benefits Buckets</a:t>
              </a:r>
            </a:p>
          </p:txBody>
        </p:sp>
        <p:sp>
          <p:nvSpPr>
            <p:cNvPr id="10" name="Text Box 23">
              <a:extLst>
                <a:ext uri="{FF2B5EF4-FFF2-40B4-BE49-F238E27FC236}">
                  <a16:creationId xmlns:a16="http://schemas.microsoft.com/office/drawing/2014/main" id="{341CCF57-2390-E4E5-19B4-E35004C58CE1}"/>
                </a:ext>
              </a:extLst>
            </p:cNvPr>
            <p:cNvSpPr txBox="1">
              <a:spLocks noChangeArrowheads="1"/>
            </p:cNvSpPr>
            <p:nvPr/>
          </p:nvSpPr>
          <p:spPr bwMode="auto">
            <a:xfrm>
              <a:off x="1182277" y="2266198"/>
              <a:ext cx="1682298" cy="2816605"/>
            </a:xfrm>
            <a:prstGeom prst="rect">
              <a:avLst/>
            </a:prstGeom>
            <a:noFill/>
            <a:ln w="9525" algn="ctr">
              <a:no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80010" tIns="40005" rIns="80010" bIns="40005">
              <a:spAutoFit/>
            </a:bodyPr>
            <a:lstStyle>
              <a:lvl1pPr marL="100013" indent="-100013" defTabSz="1281113" eaLnBrk="0" hangingPunct="0">
                <a:tabLst>
                  <a:tab pos="100013" algn="l"/>
                </a:tabLst>
                <a:defRPr>
                  <a:solidFill>
                    <a:schemeClr val="tx1"/>
                  </a:solidFill>
                  <a:latin typeface="Arial" pitchFamily="34" charset="0"/>
                  <a:ea typeface="ＭＳ Ｐゴシック" pitchFamily="34" charset="-128"/>
                </a:defRPr>
              </a:lvl1pPr>
              <a:lvl2pPr marL="742950" indent="-285750" defTabSz="1281113" eaLnBrk="0" hangingPunct="0">
                <a:tabLst>
                  <a:tab pos="100013" algn="l"/>
                </a:tabLst>
                <a:defRPr>
                  <a:solidFill>
                    <a:schemeClr val="tx1"/>
                  </a:solidFill>
                  <a:latin typeface="Arial" pitchFamily="34" charset="0"/>
                  <a:ea typeface="ＭＳ Ｐゴシック" pitchFamily="34" charset="-128"/>
                </a:defRPr>
              </a:lvl2pPr>
              <a:lvl3pPr marL="1143000" indent="-228600" defTabSz="1281113" eaLnBrk="0" hangingPunct="0">
                <a:tabLst>
                  <a:tab pos="100013" algn="l"/>
                </a:tabLst>
                <a:defRPr>
                  <a:solidFill>
                    <a:schemeClr val="tx1"/>
                  </a:solidFill>
                  <a:latin typeface="Arial" pitchFamily="34" charset="0"/>
                  <a:ea typeface="ＭＳ Ｐゴシック" pitchFamily="34" charset="-128"/>
                </a:defRPr>
              </a:lvl3pPr>
              <a:lvl4pPr marL="1600200" indent="-228600" defTabSz="1281113" eaLnBrk="0" hangingPunct="0">
                <a:tabLst>
                  <a:tab pos="100013" algn="l"/>
                </a:tabLst>
                <a:defRPr>
                  <a:solidFill>
                    <a:schemeClr val="tx1"/>
                  </a:solidFill>
                  <a:latin typeface="Arial" pitchFamily="34" charset="0"/>
                  <a:ea typeface="ＭＳ Ｐゴシック" pitchFamily="34" charset="-128"/>
                </a:defRPr>
              </a:lvl4pPr>
              <a:lvl5pPr marL="2057400" indent="-228600" defTabSz="1281113" eaLnBrk="0" hangingPunct="0">
                <a:tabLst>
                  <a:tab pos="100013" algn="l"/>
                </a:tabLst>
                <a:defRPr>
                  <a:solidFill>
                    <a:schemeClr val="tx1"/>
                  </a:solidFill>
                  <a:latin typeface="Arial" pitchFamily="34" charset="0"/>
                  <a:ea typeface="ＭＳ Ｐゴシック" pitchFamily="34" charset="-128"/>
                </a:defRPr>
              </a:lvl5pPr>
              <a:lvl6pPr marL="25146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6pPr>
              <a:lvl7pPr marL="29718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7pPr>
              <a:lvl8pPr marL="34290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8pPr>
              <a:lvl9pPr marL="38862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9pPr>
            </a:lstStyle>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Health Insurance</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Life Insurance</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Accident Insurance</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Critical Illness</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OPD</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lang="en-US" sz="1200" kern="0" dirty="0">
                  <a:solidFill>
                    <a:srgbClr val="000000"/>
                  </a:solidFill>
                </a:rPr>
                <a:t>Maternity </a:t>
              </a:r>
              <a:endPar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endParaRP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Health Checks</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Wellness</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lang="en-US" sz="1200" kern="0" dirty="0">
                  <a:solidFill>
                    <a:srgbClr val="000000"/>
                  </a:solidFill>
                </a:rPr>
                <a:t>Childcare</a:t>
              </a:r>
              <a:endPar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endParaRPr>
            </a:p>
          </p:txBody>
        </p:sp>
        <p:sp>
          <p:nvSpPr>
            <p:cNvPr id="11" name="Text Box 23">
              <a:extLst>
                <a:ext uri="{FF2B5EF4-FFF2-40B4-BE49-F238E27FC236}">
                  <a16:creationId xmlns:a16="http://schemas.microsoft.com/office/drawing/2014/main" id="{BBD13CB9-4FEF-71F1-1544-9D3A0633B9E4}"/>
                </a:ext>
              </a:extLst>
            </p:cNvPr>
            <p:cNvSpPr txBox="1">
              <a:spLocks noChangeArrowheads="1"/>
            </p:cNvSpPr>
            <p:nvPr/>
          </p:nvSpPr>
          <p:spPr bwMode="auto">
            <a:xfrm>
              <a:off x="3320644" y="2254323"/>
              <a:ext cx="1691303" cy="2816605"/>
            </a:xfrm>
            <a:prstGeom prst="rect">
              <a:avLst/>
            </a:prstGeom>
            <a:noFill/>
            <a:ln w="9525" algn="ctr">
              <a:no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80010" tIns="40005" rIns="80010" bIns="40005">
              <a:spAutoFit/>
            </a:bodyPr>
            <a:lstStyle>
              <a:lvl1pPr marL="100013" indent="-100013" defTabSz="1281113" eaLnBrk="0" hangingPunct="0">
                <a:tabLst>
                  <a:tab pos="100013" algn="l"/>
                </a:tabLst>
                <a:defRPr>
                  <a:solidFill>
                    <a:schemeClr val="tx1"/>
                  </a:solidFill>
                  <a:latin typeface="Arial" pitchFamily="34" charset="0"/>
                  <a:ea typeface="ＭＳ Ｐゴシック" pitchFamily="34" charset="-128"/>
                </a:defRPr>
              </a:lvl1pPr>
              <a:lvl2pPr marL="285750" indent="-171450" defTabSz="1281113" eaLnBrk="0" hangingPunct="0">
                <a:tabLst>
                  <a:tab pos="100013" algn="l"/>
                </a:tabLst>
                <a:defRPr>
                  <a:solidFill>
                    <a:schemeClr val="tx1"/>
                  </a:solidFill>
                  <a:latin typeface="Arial" pitchFamily="34" charset="0"/>
                  <a:ea typeface="ＭＳ Ｐゴシック" pitchFamily="34" charset="-128"/>
                </a:defRPr>
              </a:lvl2pPr>
              <a:lvl3pPr marL="1143000" indent="-228600" defTabSz="1281113" eaLnBrk="0" hangingPunct="0">
                <a:tabLst>
                  <a:tab pos="100013" algn="l"/>
                </a:tabLst>
                <a:defRPr>
                  <a:solidFill>
                    <a:schemeClr val="tx1"/>
                  </a:solidFill>
                  <a:latin typeface="Arial" pitchFamily="34" charset="0"/>
                  <a:ea typeface="ＭＳ Ｐゴシック" pitchFamily="34" charset="-128"/>
                </a:defRPr>
              </a:lvl3pPr>
              <a:lvl4pPr marL="1600200" indent="-228600" defTabSz="1281113" eaLnBrk="0" hangingPunct="0">
                <a:tabLst>
                  <a:tab pos="100013" algn="l"/>
                </a:tabLst>
                <a:defRPr>
                  <a:solidFill>
                    <a:schemeClr val="tx1"/>
                  </a:solidFill>
                  <a:latin typeface="Arial" pitchFamily="34" charset="0"/>
                  <a:ea typeface="ＭＳ Ｐゴシック" pitchFamily="34" charset="-128"/>
                </a:defRPr>
              </a:lvl4pPr>
              <a:lvl5pPr marL="2057400" indent="-228600" defTabSz="1281113" eaLnBrk="0" hangingPunct="0">
                <a:tabLst>
                  <a:tab pos="100013" algn="l"/>
                </a:tabLst>
                <a:defRPr>
                  <a:solidFill>
                    <a:schemeClr val="tx1"/>
                  </a:solidFill>
                  <a:latin typeface="Arial" pitchFamily="34" charset="0"/>
                  <a:ea typeface="ＭＳ Ｐゴシック" pitchFamily="34" charset="-128"/>
                </a:defRPr>
              </a:lvl5pPr>
              <a:lvl6pPr marL="25146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6pPr>
              <a:lvl7pPr marL="29718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7pPr>
              <a:lvl8pPr marL="34290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8pPr>
              <a:lvl9pPr marL="38862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9pPr>
            </a:lstStyle>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Gratuity</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Provident Fund</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Superannuation</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lang="en-US" sz="1200" kern="0" dirty="0">
                  <a:solidFill>
                    <a:srgbClr val="000000"/>
                  </a:solidFill>
                </a:rPr>
                <a:t>Pension</a:t>
              </a:r>
              <a:endPar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endParaRP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NPS </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Post Retirement Medical Benefits</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Retirement Gift</a:t>
              </a:r>
            </a:p>
            <a:p>
              <a:pPr marL="285750" marR="0" lvl="0" indent="-285750" defTabSz="914400" eaLnBrk="0" fontAlgn="base" latinLnBrk="0" hangingPunct="0">
                <a:lnSpc>
                  <a:spcPct val="150000"/>
                </a:lnSpc>
                <a:spcBef>
                  <a:spcPct val="0"/>
                </a:spcBef>
                <a:spcAft>
                  <a:spcPct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rPr>
                <a:t>Resettlement Allowance</a:t>
              </a:r>
            </a:p>
          </p:txBody>
        </p:sp>
        <p:sp>
          <p:nvSpPr>
            <p:cNvPr id="12" name="Rectangle 11">
              <a:extLst>
                <a:ext uri="{FF2B5EF4-FFF2-40B4-BE49-F238E27FC236}">
                  <a16:creationId xmlns:a16="http://schemas.microsoft.com/office/drawing/2014/main" id="{1222C5C7-8335-4D75-1819-957A6C6F5091}"/>
                </a:ext>
              </a:extLst>
            </p:cNvPr>
            <p:cNvSpPr/>
            <p:nvPr/>
          </p:nvSpPr>
          <p:spPr bwMode="auto">
            <a:xfrm>
              <a:off x="1146651" y="1615039"/>
              <a:ext cx="1717924" cy="475013"/>
            </a:xfrm>
            <a:prstGeom prst="rect">
              <a:avLst/>
            </a:prstGeom>
            <a:solidFill>
              <a:srgbClr val="FFFFFF">
                <a:lumMod val="95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200" b="1" kern="0" dirty="0">
                  <a:solidFill>
                    <a:srgbClr val="000000"/>
                  </a:solidFill>
                  <a:ea typeface="ＭＳ Ｐゴシック" pitchFamily="108" charset="-128"/>
                </a:rPr>
                <a:t>Health and Other Group I</a:t>
              </a:r>
              <a:r>
                <a:rPr kumimoji="0" lang="en-US" sz="1200" b="1" i="0" u="none" strike="noStrike" kern="0" cap="none" spc="0" normalizeH="0" baseline="0" noProof="0" dirty="0">
                  <a:ln>
                    <a:noFill/>
                  </a:ln>
                  <a:solidFill>
                    <a:srgbClr val="000000"/>
                  </a:solidFill>
                  <a:effectLst/>
                  <a:uLnTx/>
                  <a:uFillTx/>
                  <a:ea typeface="ＭＳ Ｐゴシック" pitchFamily="108" charset="-128"/>
                </a:rPr>
                <a:t>insurances</a:t>
              </a:r>
            </a:p>
          </p:txBody>
        </p:sp>
        <p:sp>
          <p:nvSpPr>
            <p:cNvPr id="14" name="Rectangle 13">
              <a:extLst>
                <a:ext uri="{FF2B5EF4-FFF2-40B4-BE49-F238E27FC236}">
                  <a16:creationId xmlns:a16="http://schemas.microsoft.com/office/drawing/2014/main" id="{38EBEC33-6B7F-67DC-F8E6-EE671C7A6AA2}"/>
                </a:ext>
              </a:extLst>
            </p:cNvPr>
            <p:cNvSpPr/>
            <p:nvPr/>
          </p:nvSpPr>
          <p:spPr bwMode="auto">
            <a:xfrm>
              <a:off x="5361862" y="1624935"/>
              <a:ext cx="1717924" cy="475013"/>
            </a:xfrm>
            <a:prstGeom prst="rect">
              <a:avLst/>
            </a:prstGeom>
            <a:solidFill>
              <a:srgbClr val="FFFFFF">
                <a:lumMod val="95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000000"/>
                  </a:solidFill>
                  <a:effectLst/>
                  <a:uLnTx/>
                  <a:uFillTx/>
                  <a:ea typeface="ＭＳ Ｐゴシック" pitchFamily="108" charset="-128"/>
                </a:rPr>
                <a:t>Paid Time Off</a:t>
              </a:r>
            </a:p>
          </p:txBody>
        </p:sp>
        <p:sp>
          <p:nvSpPr>
            <p:cNvPr id="15" name="Rectangle 14">
              <a:extLst>
                <a:ext uri="{FF2B5EF4-FFF2-40B4-BE49-F238E27FC236}">
                  <a16:creationId xmlns:a16="http://schemas.microsoft.com/office/drawing/2014/main" id="{0C517CFF-7531-D35D-AB55-BE63ED605965}"/>
                </a:ext>
              </a:extLst>
            </p:cNvPr>
            <p:cNvSpPr/>
            <p:nvPr/>
          </p:nvSpPr>
          <p:spPr bwMode="auto">
            <a:xfrm>
              <a:off x="3294022" y="1624935"/>
              <a:ext cx="1717924" cy="475013"/>
            </a:xfrm>
            <a:prstGeom prst="rect">
              <a:avLst/>
            </a:prstGeom>
            <a:solidFill>
              <a:srgbClr val="FFFFFF">
                <a:lumMod val="85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000000"/>
                  </a:solidFill>
                  <a:effectLst/>
                  <a:uLnTx/>
                  <a:uFillTx/>
                  <a:ea typeface="ＭＳ Ｐゴシック" pitchFamily="108" charset="-128"/>
                </a:rPr>
                <a:t>Retirement Benefits</a:t>
              </a:r>
            </a:p>
          </p:txBody>
        </p:sp>
        <p:sp>
          <p:nvSpPr>
            <p:cNvPr id="16" name="Rectangle 15">
              <a:extLst>
                <a:ext uri="{FF2B5EF4-FFF2-40B4-BE49-F238E27FC236}">
                  <a16:creationId xmlns:a16="http://schemas.microsoft.com/office/drawing/2014/main" id="{4FD1F723-7B82-8950-EE92-7B0534EDC500}"/>
                </a:ext>
              </a:extLst>
            </p:cNvPr>
            <p:cNvSpPr/>
            <p:nvPr/>
          </p:nvSpPr>
          <p:spPr bwMode="auto">
            <a:xfrm>
              <a:off x="7675457" y="1615038"/>
              <a:ext cx="1729799" cy="475013"/>
            </a:xfrm>
            <a:prstGeom prst="rect">
              <a:avLst/>
            </a:prstGeom>
            <a:solidFill>
              <a:srgbClr val="FFFFFF">
                <a:lumMod val="95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000000"/>
                  </a:solidFill>
                  <a:effectLst/>
                  <a:uLnTx/>
                  <a:uFillTx/>
                  <a:ea typeface="ＭＳ Ｐゴシック" pitchFamily="108" charset="-128"/>
                </a:rPr>
                <a:t>Miscellaneous</a:t>
              </a:r>
            </a:p>
          </p:txBody>
        </p:sp>
        <p:sp>
          <p:nvSpPr>
            <p:cNvPr id="17" name="Text Box 27">
              <a:extLst>
                <a:ext uri="{FF2B5EF4-FFF2-40B4-BE49-F238E27FC236}">
                  <a16:creationId xmlns:a16="http://schemas.microsoft.com/office/drawing/2014/main" id="{2CF3F654-7AAE-E834-48CF-1981B0EE366C}"/>
                </a:ext>
              </a:extLst>
            </p:cNvPr>
            <p:cNvSpPr txBox="1">
              <a:spLocks noChangeArrowheads="1"/>
            </p:cNvSpPr>
            <p:nvPr/>
          </p:nvSpPr>
          <p:spPr bwMode="auto">
            <a:xfrm>
              <a:off x="7675457" y="2266198"/>
              <a:ext cx="1729800" cy="2262607"/>
            </a:xfrm>
            <a:prstGeom prst="rect">
              <a:avLst/>
            </a:prstGeom>
            <a:noFill/>
            <a:ln w="9525" algn="ctr">
              <a:no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80010" tIns="40005" rIns="80010" bIns="40005">
              <a:spAutoFit/>
            </a:bodyPr>
            <a:lstStyle>
              <a:lvl1pPr marL="100013" indent="-100013" defTabSz="1281113" eaLnBrk="0" hangingPunct="0">
                <a:tabLst>
                  <a:tab pos="100013" algn="l"/>
                </a:tabLst>
                <a:defRPr>
                  <a:solidFill>
                    <a:schemeClr val="tx1"/>
                  </a:solidFill>
                  <a:latin typeface="Arial" pitchFamily="34" charset="0"/>
                  <a:ea typeface="ＭＳ Ｐゴシック" pitchFamily="34" charset="-128"/>
                </a:defRPr>
              </a:lvl1pPr>
              <a:lvl2pPr marL="742950" indent="-285750" defTabSz="1281113" eaLnBrk="0" hangingPunct="0">
                <a:tabLst>
                  <a:tab pos="100013" algn="l"/>
                </a:tabLst>
                <a:defRPr>
                  <a:solidFill>
                    <a:schemeClr val="tx1"/>
                  </a:solidFill>
                  <a:latin typeface="Arial" pitchFamily="34" charset="0"/>
                  <a:ea typeface="ＭＳ Ｐゴシック" pitchFamily="34" charset="-128"/>
                </a:defRPr>
              </a:lvl2pPr>
              <a:lvl3pPr marL="1143000" indent="-228600" defTabSz="1281113" eaLnBrk="0" hangingPunct="0">
                <a:tabLst>
                  <a:tab pos="100013" algn="l"/>
                </a:tabLst>
                <a:defRPr>
                  <a:solidFill>
                    <a:schemeClr val="tx1"/>
                  </a:solidFill>
                  <a:latin typeface="Arial" pitchFamily="34" charset="0"/>
                  <a:ea typeface="ＭＳ Ｐゴシック" pitchFamily="34" charset="-128"/>
                </a:defRPr>
              </a:lvl3pPr>
              <a:lvl4pPr marL="1600200" indent="-228600" defTabSz="1281113" eaLnBrk="0" hangingPunct="0">
                <a:tabLst>
                  <a:tab pos="100013" algn="l"/>
                </a:tabLst>
                <a:defRPr>
                  <a:solidFill>
                    <a:schemeClr val="tx1"/>
                  </a:solidFill>
                  <a:latin typeface="Arial" pitchFamily="34" charset="0"/>
                  <a:ea typeface="ＭＳ Ｐゴシック" pitchFamily="34" charset="-128"/>
                </a:defRPr>
              </a:lvl4pPr>
              <a:lvl5pPr marL="2057400" indent="-228600" defTabSz="1281113" eaLnBrk="0" hangingPunct="0">
                <a:tabLst>
                  <a:tab pos="100013" algn="l"/>
                </a:tabLst>
                <a:defRPr>
                  <a:solidFill>
                    <a:schemeClr val="tx1"/>
                  </a:solidFill>
                  <a:latin typeface="Arial" pitchFamily="34" charset="0"/>
                  <a:ea typeface="ＭＳ Ｐゴシック" pitchFamily="34" charset="-128"/>
                </a:defRPr>
              </a:lvl5pPr>
              <a:lvl6pPr marL="25146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6pPr>
              <a:lvl7pPr marL="29718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7pPr>
              <a:lvl8pPr marL="34290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8pPr>
              <a:lvl9pPr marL="3886200" indent="-228600" defTabSz="1281113" eaLnBrk="0" fontAlgn="base" hangingPunct="0">
                <a:spcBef>
                  <a:spcPct val="0"/>
                </a:spcBef>
                <a:spcAft>
                  <a:spcPct val="0"/>
                </a:spcAft>
                <a:tabLst>
                  <a:tab pos="100013" algn="l"/>
                </a:tabLst>
                <a:defRPr>
                  <a:solidFill>
                    <a:schemeClr val="tx1"/>
                  </a:solidFill>
                  <a:latin typeface="Arial" pitchFamily="34" charset="0"/>
                  <a:ea typeface="ＭＳ Ｐゴシック" pitchFamily="34" charset="-128"/>
                </a:defRPr>
              </a:lvl9pPr>
            </a:lstStyle>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Company Car</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Housing</a:t>
              </a:r>
            </a:p>
            <a:p>
              <a:pPr marL="171450" indent="-171450" fontAlgn="base">
                <a:lnSpc>
                  <a:spcPct val="150000"/>
                </a:lnSpc>
                <a:spcBef>
                  <a:spcPct val="0"/>
                </a:spcBef>
                <a:spcAft>
                  <a:spcPct val="0"/>
                </a:spcAft>
                <a:buFont typeface="Arial" panose="020B0604020202020204" pitchFamily="34" charset="0"/>
                <a:buChar char="•"/>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Long Service</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Transport Facility</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Higher Education</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Relocation</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r>
                <a:rPr kumimoji="0" 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cs typeface="Arial" panose="020B0604020202020204" pitchFamily="34" charset="0"/>
                </a:rPr>
                <a:t>Clubs</a:t>
              </a:r>
            </a:p>
            <a:p>
              <a:pPr marL="171450" marR="0" lvl="0" indent="-171450" defTabSz="1281113" eaLnBrk="0" fontAlgn="base" latinLnBrk="0" hangingPunct="0">
                <a:lnSpc>
                  <a:spcPct val="150000"/>
                </a:lnSpc>
                <a:spcBef>
                  <a:spcPct val="0"/>
                </a:spcBef>
                <a:spcAft>
                  <a:spcPct val="0"/>
                </a:spcAft>
                <a:buClrTx/>
                <a:buSzTx/>
                <a:buFont typeface="Arial" panose="020B0604020202020204" pitchFamily="34" charset="0"/>
                <a:buChar char="•"/>
                <a:tabLst>
                  <a:tab pos="100013" algn="l"/>
                </a:tabLst>
                <a:defRPr/>
              </a:pPr>
              <a:endParaRPr kumimoji="0" lang="en-US" altLang="en-US" sz="1200" b="0" i="0" u="none" strike="noStrike" kern="0" cap="none" spc="0" normalizeH="0" baseline="0" noProof="0" dirty="0">
                <a:ln>
                  <a:noFill/>
                </a:ln>
                <a:solidFill>
                  <a:srgbClr val="000000"/>
                </a:solidFill>
                <a:effectLst/>
                <a:uLnTx/>
                <a:uFillTx/>
                <a:latin typeface="Arial" pitchFamily="34" charset="0"/>
                <a:ea typeface="ＭＳ Ｐゴシック" pitchFamily="34" charset="-128"/>
              </a:endParaRPr>
            </a:p>
          </p:txBody>
        </p:sp>
        <p:sp>
          <p:nvSpPr>
            <p:cNvPr id="4" name="Rectangle 3">
              <a:extLst>
                <a:ext uri="{FF2B5EF4-FFF2-40B4-BE49-F238E27FC236}">
                  <a16:creationId xmlns:a16="http://schemas.microsoft.com/office/drawing/2014/main" id="{FAC70DEF-7EAA-21E5-47E8-D4E198C18A60}"/>
                </a:ext>
              </a:extLst>
            </p:cNvPr>
            <p:cNvSpPr/>
            <p:nvPr/>
          </p:nvSpPr>
          <p:spPr bwMode="auto">
            <a:xfrm>
              <a:off x="1146651" y="1616366"/>
              <a:ext cx="1717924" cy="47501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200" b="1" kern="0" dirty="0">
                  <a:solidFill>
                    <a:srgbClr val="000000"/>
                  </a:solidFill>
                  <a:ea typeface="ＭＳ Ｐゴシック" pitchFamily="108" charset="-128"/>
                </a:rPr>
                <a:t>Health and Other Group I</a:t>
              </a:r>
              <a:r>
                <a:rPr kumimoji="0" lang="en-US" sz="1200" b="1" i="0" u="none" strike="noStrike" kern="0" cap="none" spc="0" normalizeH="0" baseline="0" noProof="0" dirty="0">
                  <a:ln>
                    <a:noFill/>
                  </a:ln>
                  <a:solidFill>
                    <a:srgbClr val="000000"/>
                  </a:solidFill>
                  <a:effectLst/>
                  <a:uLnTx/>
                  <a:uFillTx/>
                  <a:ea typeface="ＭＳ Ｐゴシック" pitchFamily="108" charset="-128"/>
                </a:rPr>
                <a:t>nsurance</a:t>
              </a:r>
            </a:p>
          </p:txBody>
        </p:sp>
        <p:sp>
          <p:nvSpPr>
            <p:cNvPr id="8" name="Rectangle 7">
              <a:extLst>
                <a:ext uri="{FF2B5EF4-FFF2-40B4-BE49-F238E27FC236}">
                  <a16:creationId xmlns:a16="http://schemas.microsoft.com/office/drawing/2014/main" id="{756BF3ED-BED6-E41E-6627-014C62D0B4A8}"/>
                </a:ext>
              </a:extLst>
            </p:cNvPr>
            <p:cNvSpPr/>
            <p:nvPr/>
          </p:nvSpPr>
          <p:spPr bwMode="auto">
            <a:xfrm>
              <a:off x="5361862" y="1626262"/>
              <a:ext cx="1717924" cy="47501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000000"/>
                  </a:solidFill>
                  <a:effectLst/>
                  <a:uLnTx/>
                  <a:uFillTx/>
                  <a:ea typeface="ＭＳ Ｐゴシック" pitchFamily="108" charset="-128"/>
                </a:rPr>
                <a:t>Paid Time Off</a:t>
              </a:r>
            </a:p>
          </p:txBody>
        </p:sp>
        <p:sp>
          <p:nvSpPr>
            <p:cNvPr id="13" name="Rectangle 12">
              <a:extLst>
                <a:ext uri="{FF2B5EF4-FFF2-40B4-BE49-F238E27FC236}">
                  <a16:creationId xmlns:a16="http://schemas.microsoft.com/office/drawing/2014/main" id="{BF9E3C48-800B-ED9A-D357-A750034AA34E}"/>
                </a:ext>
              </a:extLst>
            </p:cNvPr>
            <p:cNvSpPr/>
            <p:nvPr/>
          </p:nvSpPr>
          <p:spPr bwMode="auto">
            <a:xfrm>
              <a:off x="3294022" y="1626262"/>
              <a:ext cx="1717924" cy="47501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000000"/>
                  </a:solidFill>
                  <a:effectLst/>
                  <a:uLnTx/>
                  <a:uFillTx/>
                  <a:ea typeface="ＭＳ Ｐゴシック" pitchFamily="108" charset="-128"/>
                </a:rPr>
                <a:t>Retirement Benefits</a:t>
              </a:r>
            </a:p>
          </p:txBody>
        </p:sp>
        <p:sp>
          <p:nvSpPr>
            <p:cNvPr id="18" name="Rectangle 17">
              <a:extLst>
                <a:ext uri="{FF2B5EF4-FFF2-40B4-BE49-F238E27FC236}">
                  <a16:creationId xmlns:a16="http://schemas.microsoft.com/office/drawing/2014/main" id="{983AB1AE-54F3-8758-4537-1D96B3785FD7}"/>
                </a:ext>
              </a:extLst>
            </p:cNvPr>
            <p:cNvSpPr/>
            <p:nvPr/>
          </p:nvSpPr>
          <p:spPr bwMode="auto">
            <a:xfrm>
              <a:off x="7675457" y="1616365"/>
              <a:ext cx="1729799" cy="47501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000000"/>
                  </a:solidFill>
                  <a:effectLst/>
                  <a:uLnTx/>
                  <a:uFillTx/>
                  <a:ea typeface="ＭＳ Ｐゴシック" pitchFamily="108" charset="-128"/>
                </a:rPr>
                <a:t>Miscellaneous</a:t>
              </a:r>
            </a:p>
          </p:txBody>
        </p:sp>
      </p:grpSp>
      <p:sp>
        <p:nvSpPr>
          <p:cNvPr id="19" name="TextBox 18">
            <a:extLst>
              <a:ext uri="{FF2B5EF4-FFF2-40B4-BE49-F238E27FC236}">
                <a16:creationId xmlns:a16="http://schemas.microsoft.com/office/drawing/2014/main" id="{9926EF10-2785-8496-513E-675FD51DC505}"/>
              </a:ext>
            </a:extLst>
          </p:cNvPr>
          <p:cNvSpPr txBox="1"/>
          <p:nvPr/>
        </p:nvSpPr>
        <p:spPr>
          <a:xfrm>
            <a:off x="5160567" y="6012707"/>
            <a:ext cx="1905000" cy="646331"/>
          </a:xfrm>
          <a:prstGeom prst="rect">
            <a:avLst/>
          </a:prstGeom>
          <a:noFill/>
        </p:spPr>
        <p:txBody>
          <a:bodyPr wrap="square" rtlCol="0">
            <a:spAutoFit/>
          </a:bodyPr>
          <a:lstStyle/>
          <a:p>
            <a:r>
              <a:rPr lang="en-US" sz="1200" i="1" dirty="0"/>
              <a:t>Actuaries appointed to support the deal with valuation and consulting</a:t>
            </a:r>
            <a:endParaRPr lang="en-IN" sz="1200" i="1" dirty="0"/>
          </a:p>
        </p:txBody>
      </p:sp>
      <p:cxnSp>
        <p:nvCxnSpPr>
          <p:cNvPr id="21" name="Straight Arrow Connector 20">
            <a:extLst>
              <a:ext uri="{FF2B5EF4-FFF2-40B4-BE49-F238E27FC236}">
                <a16:creationId xmlns:a16="http://schemas.microsoft.com/office/drawing/2014/main" id="{CCB525EB-72C7-8203-8936-AC3AE29C52EE}"/>
              </a:ext>
            </a:extLst>
          </p:cNvPr>
          <p:cNvCxnSpPr>
            <a:cxnSpLocks/>
          </p:cNvCxnSpPr>
          <p:nvPr/>
        </p:nvCxnSpPr>
        <p:spPr bwMode="auto">
          <a:xfrm>
            <a:off x="5715000" y="5562600"/>
            <a:ext cx="0" cy="5380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0521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463108"/>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200" b="1" i="0" u="none" strike="noStrike" kern="0" cap="none" spc="0" normalizeH="0" baseline="0" noProof="0" dirty="0">
                <a:ln>
                  <a:noFill/>
                </a:ln>
                <a:solidFill>
                  <a:srgbClr val="000000"/>
                </a:solidFill>
                <a:effectLst/>
                <a:uLnTx/>
                <a:uFillTx/>
                <a:latin typeface="Arial"/>
                <a:ea typeface="+mj-ea"/>
                <a:cs typeface="+mj-cs"/>
              </a:rPr>
              <a:t>M&amp;As : Pre-Deal Due Diligence with focus on Retirement Benefits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84497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81199" y="463108"/>
            <a:ext cx="8839201"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a:ea typeface="+mj-ea"/>
                <a:cs typeface="+mj-cs"/>
              </a:rPr>
              <a:t>M&amp;As : Retirement Benefits Pre-Deal Due Diligence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5AC47945-36B0-FF2E-2DBF-9836CC36BA6B}"/>
              </a:ext>
            </a:extLst>
          </p:cNvPr>
          <p:cNvGraphicFramePr>
            <a:graphicFrameLocks noGrp="1"/>
          </p:cNvGraphicFramePr>
          <p:nvPr>
            <p:extLst>
              <p:ext uri="{D42A27DB-BD31-4B8C-83A1-F6EECF244321}">
                <p14:modId xmlns:p14="http://schemas.microsoft.com/office/powerpoint/2010/main" val="2429648176"/>
              </p:ext>
            </p:extLst>
          </p:nvPr>
        </p:nvGraphicFramePr>
        <p:xfrm>
          <a:off x="1981199" y="2606540"/>
          <a:ext cx="9924547" cy="3718060"/>
        </p:xfrm>
        <a:graphic>
          <a:graphicData uri="http://schemas.openxmlformats.org/drawingml/2006/table">
            <a:tbl>
              <a:tblPr>
                <a:tableStyleId>{E8B1032C-EA38-4F05-BA0D-38AFFFC7BED3}</a:tableStyleId>
              </a:tblPr>
              <a:tblGrid>
                <a:gridCol w="604214">
                  <a:extLst>
                    <a:ext uri="{9D8B030D-6E8A-4147-A177-3AD203B41FA5}">
                      <a16:colId xmlns:a16="http://schemas.microsoft.com/office/drawing/2014/main" val="3141822462"/>
                    </a:ext>
                  </a:extLst>
                </a:gridCol>
                <a:gridCol w="1681787">
                  <a:extLst>
                    <a:ext uri="{9D8B030D-6E8A-4147-A177-3AD203B41FA5}">
                      <a16:colId xmlns:a16="http://schemas.microsoft.com/office/drawing/2014/main" val="2450124889"/>
                    </a:ext>
                  </a:extLst>
                </a:gridCol>
                <a:gridCol w="3886200">
                  <a:extLst>
                    <a:ext uri="{9D8B030D-6E8A-4147-A177-3AD203B41FA5}">
                      <a16:colId xmlns:a16="http://schemas.microsoft.com/office/drawing/2014/main" val="3573900189"/>
                    </a:ext>
                  </a:extLst>
                </a:gridCol>
                <a:gridCol w="3752346">
                  <a:extLst>
                    <a:ext uri="{9D8B030D-6E8A-4147-A177-3AD203B41FA5}">
                      <a16:colId xmlns:a16="http://schemas.microsoft.com/office/drawing/2014/main" val="3601700746"/>
                    </a:ext>
                  </a:extLst>
                </a:gridCol>
              </a:tblGrid>
              <a:tr h="287213">
                <a:tc>
                  <a:txBody>
                    <a:bodyPr/>
                    <a:lstStyle/>
                    <a:p>
                      <a:pPr algn="l" fontAlgn="b"/>
                      <a:r>
                        <a:rPr lang="en-IN" sz="2000" b="1" u="none" strike="noStrike" dirty="0">
                          <a:solidFill>
                            <a:schemeClr val="bg1"/>
                          </a:solidFill>
                          <a:effectLst/>
                        </a:rPr>
                        <a:t>S No</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Scheme</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Potential Red-flag Areas to Review</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Impact on prospective Buyer</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extLst>
                  <a:ext uri="{0D108BD9-81ED-4DB2-BD59-A6C34878D82A}">
                    <a16:rowId xmlns:a16="http://schemas.microsoft.com/office/drawing/2014/main" val="3263310183"/>
                  </a:ext>
                </a:extLst>
              </a:tr>
              <a:tr h="568799">
                <a:tc>
                  <a:txBody>
                    <a:bodyPr/>
                    <a:lstStyle/>
                    <a:p>
                      <a:pPr algn="ctr" fontAlgn="b"/>
                      <a:r>
                        <a:rPr lang="en-IN" sz="1600" u="none" strike="noStrike" dirty="0">
                          <a:effectLst/>
                        </a:rPr>
                        <a:t>1</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Gratuity</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Unrealistic Actuarial Assumptions </a:t>
                      </a:r>
                    </a:p>
                    <a:p>
                      <a:pPr algn="l" fontAlgn="b"/>
                      <a:r>
                        <a:rPr lang="en-IN" sz="1600" u="none" strike="noStrike" dirty="0">
                          <a:effectLst/>
                        </a:rPr>
                        <a:t>(particularly Low Salary Growth)</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Actuarial Losses on transition to Buyer's Actuarial Assumptions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1984752348"/>
                  </a:ext>
                </a:extLst>
              </a:tr>
              <a:tr h="850387">
                <a:tc>
                  <a:txBody>
                    <a:bodyPr/>
                    <a:lstStyle/>
                    <a:p>
                      <a:pPr algn="ctr" fontAlgn="b"/>
                      <a:r>
                        <a:rPr lang="en-IN" sz="1600" u="none" strike="noStrike" dirty="0">
                          <a:effectLst/>
                        </a:rPr>
                        <a:t>2</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Gratuity</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No or very low funding of Gratuity</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Worsening of Funding ratios for Buyer post merger of Funds (requiring cash contributions)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4005796193"/>
                  </a:ext>
                </a:extLst>
              </a:tr>
              <a:tr h="850387">
                <a:tc>
                  <a:txBody>
                    <a:bodyPr/>
                    <a:lstStyle/>
                    <a:p>
                      <a:pPr algn="ctr" fontAlgn="b"/>
                      <a:r>
                        <a:rPr lang="en-IN" sz="1600" u="none" strike="noStrike" dirty="0">
                          <a:effectLst/>
                        </a:rPr>
                        <a:t>3</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Gratuity</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Higher Accrual of Gratuity or Uncapped Gratuity not appropriately valued as per Accounting Standards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Actuarial Losses on transition to Buyer's Actuarial Methodology</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033356747"/>
                  </a:ext>
                </a:extLst>
              </a:tr>
              <a:tr h="568799">
                <a:tc>
                  <a:txBody>
                    <a:bodyPr/>
                    <a:lstStyle/>
                    <a:p>
                      <a:pPr algn="ctr" fontAlgn="b"/>
                      <a:r>
                        <a:rPr lang="en-IN" sz="1600" u="none" strike="noStrike" dirty="0">
                          <a:effectLst/>
                        </a:rPr>
                        <a:t>4</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Trusts based Benefits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Various tax-related non-compliances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Disallowance of tax deductions on contributions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558036056"/>
                  </a:ext>
                </a:extLst>
              </a:tr>
              <a:tr h="568799">
                <a:tc>
                  <a:txBody>
                    <a:bodyPr/>
                    <a:lstStyle/>
                    <a:p>
                      <a:pPr algn="ctr" fontAlgn="b"/>
                      <a:r>
                        <a:rPr lang="en-IN" sz="1600" u="none" strike="noStrike" dirty="0">
                          <a:effectLst/>
                        </a:rPr>
                        <a:t>5</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Long Service Awards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No actuarial Valuations done or incorrect inflation assumptions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1323395494"/>
                  </a:ext>
                </a:extLst>
              </a:tr>
            </a:tbl>
          </a:graphicData>
        </a:graphic>
      </p:graphicFrame>
      <p:sp>
        <p:nvSpPr>
          <p:cNvPr id="6" name="TextBox 5">
            <a:extLst>
              <a:ext uri="{FF2B5EF4-FFF2-40B4-BE49-F238E27FC236}">
                <a16:creationId xmlns:a16="http://schemas.microsoft.com/office/drawing/2014/main" id="{42195AF2-004E-E89C-2DDF-4A0A0FC42046}"/>
              </a:ext>
            </a:extLst>
          </p:cNvPr>
          <p:cNvSpPr txBox="1"/>
          <p:nvPr/>
        </p:nvSpPr>
        <p:spPr>
          <a:xfrm>
            <a:off x="2133599" y="1066800"/>
            <a:ext cx="8686801" cy="1323439"/>
          </a:xfrm>
          <a:prstGeom prst="rect">
            <a:avLst/>
          </a:prstGeom>
          <a:noFill/>
        </p:spPr>
        <p:txBody>
          <a:bodyPr wrap="square" rtlCol="0">
            <a:spAutoFit/>
          </a:bodyPr>
          <a:lstStyle/>
          <a:p>
            <a:r>
              <a:rPr lang="en-US" sz="1600" i="1" dirty="0"/>
              <a:t>Mandate is to support the buyer with a Due-Diligence cum audit project identifying risks, red flags, deal breakers and verify the value being placed on actuarial liabilities. </a:t>
            </a:r>
          </a:p>
          <a:p>
            <a:endParaRPr lang="en-US" sz="1600" i="1" dirty="0"/>
          </a:p>
          <a:p>
            <a:r>
              <a:rPr lang="en-US" sz="1600" i="1" dirty="0"/>
              <a:t>The below sets out examples of areas which may need a deeper investigation as part of the Due Diligence exercise </a:t>
            </a:r>
            <a:endParaRPr lang="en-IN" sz="1600" i="1" dirty="0"/>
          </a:p>
        </p:txBody>
      </p:sp>
    </p:spTree>
    <p:extLst>
      <p:ext uri="{BB962C8B-B14F-4D97-AF65-F5344CB8AC3E}">
        <p14:creationId xmlns:p14="http://schemas.microsoft.com/office/powerpoint/2010/main" val="1250901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463108"/>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a:ea typeface="+mj-ea"/>
                <a:cs typeface="+mj-cs"/>
              </a:rPr>
              <a:t>M&amp;As : Retirement Benefits Pre-Deal Due Diligence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5AC47945-36B0-FF2E-2DBF-9836CC36BA6B}"/>
              </a:ext>
            </a:extLst>
          </p:cNvPr>
          <p:cNvGraphicFramePr>
            <a:graphicFrameLocks noGrp="1"/>
          </p:cNvGraphicFramePr>
          <p:nvPr>
            <p:extLst>
              <p:ext uri="{D42A27DB-BD31-4B8C-83A1-F6EECF244321}">
                <p14:modId xmlns:p14="http://schemas.microsoft.com/office/powerpoint/2010/main" val="2284922870"/>
              </p:ext>
            </p:extLst>
          </p:nvPr>
        </p:nvGraphicFramePr>
        <p:xfrm>
          <a:off x="1981200" y="1524000"/>
          <a:ext cx="9924546" cy="4724402"/>
        </p:xfrm>
        <a:graphic>
          <a:graphicData uri="http://schemas.openxmlformats.org/drawingml/2006/table">
            <a:tbl>
              <a:tblPr>
                <a:tableStyleId>{E8B1032C-EA38-4F05-BA0D-38AFFFC7BED3}</a:tableStyleId>
              </a:tblPr>
              <a:tblGrid>
                <a:gridCol w="559786">
                  <a:extLst>
                    <a:ext uri="{9D8B030D-6E8A-4147-A177-3AD203B41FA5}">
                      <a16:colId xmlns:a16="http://schemas.microsoft.com/office/drawing/2014/main" val="3141822462"/>
                    </a:ext>
                  </a:extLst>
                </a:gridCol>
                <a:gridCol w="2099199">
                  <a:extLst>
                    <a:ext uri="{9D8B030D-6E8A-4147-A177-3AD203B41FA5}">
                      <a16:colId xmlns:a16="http://schemas.microsoft.com/office/drawing/2014/main" val="2450124889"/>
                    </a:ext>
                  </a:extLst>
                </a:gridCol>
                <a:gridCol w="3813545">
                  <a:extLst>
                    <a:ext uri="{9D8B030D-6E8A-4147-A177-3AD203B41FA5}">
                      <a16:colId xmlns:a16="http://schemas.microsoft.com/office/drawing/2014/main" val="3573900189"/>
                    </a:ext>
                  </a:extLst>
                </a:gridCol>
                <a:gridCol w="3452016">
                  <a:extLst>
                    <a:ext uri="{9D8B030D-6E8A-4147-A177-3AD203B41FA5}">
                      <a16:colId xmlns:a16="http://schemas.microsoft.com/office/drawing/2014/main" val="3601700746"/>
                    </a:ext>
                  </a:extLst>
                </a:gridCol>
              </a:tblGrid>
              <a:tr h="448683">
                <a:tc>
                  <a:txBody>
                    <a:bodyPr/>
                    <a:lstStyle/>
                    <a:p>
                      <a:pPr algn="l" fontAlgn="b"/>
                      <a:r>
                        <a:rPr lang="en-IN" sz="2000" b="1" u="none" strike="noStrike" dirty="0">
                          <a:solidFill>
                            <a:schemeClr val="bg1"/>
                          </a:solidFill>
                          <a:effectLst/>
                        </a:rPr>
                        <a:t>S No</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Scheme</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Potential Red-flag Areas to Review</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Impact on prospective Buyer</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extLst>
                  <a:ext uri="{0D108BD9-81ED-4DB2-BD59-A6C34878D82A}">
                    <a16:rowId xmlns:a16="http://schemas.microsoft.com/office/drawing/2014/main" val="3263310183"/>
                  </a:ext>
                </a:extLst>
              </a:tr>
              <a:tr h="712620">
                <a:tc>
                  <a:txBody>
                    <a:bodyPr/>
                    <a:lstStyle/>
                    <a:p>
                      <a:pPr algn="l" fontAlgn="b"/>
                      <a:r>
                        <a:rPr lang="en-IN" sz="1600" u="none" strike="noStrike" dirty="0">
                          <a:effectLst/>
                        </a:rPr>
                        <a:t>6</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Leave Encashment</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No Earned Leave valuations carried out as per accounting standards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643941489"/>
                  </a:ext>
                </a:extLst>
              </a:tr>
              <a:tr h="712620">
                <a:tc>
                  <a:txBody>
                    <a:bodyPr/>
                    <a:lstStyle/>
                    <a:p>
                      <a:pPr algn="l" fontAlgn="b"/>
                      <a:r>
                        <a:rPr lang="en-IN" sz="1600" u="none" strike="noStrike" dirty="0">
                          <a:effectLst/>
                        </a:rPr>
                        <a:t>7</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Accumulating Sick Leave</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No Sick Leave valuations carried out as per accounting standards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4118781551"/>
                  </a:ext>
                </a:extLst>
              </a:tr>
              <a:tr h="1064535">
                <a:tc>
                  <a:txBody>
                    <a:bodyPr/>
                    <a:lstStyle/>
                    <a:p>
                      <a:pPr algn="l" fontAlgn="b"/>
                      <a:r>
                        <a:rPr lang="en-IN" sz="1600" u="none" strike="noStrike" dirty="0">
                          <a:effectLst/>
                        </a:rPr>
                        <a:t>8</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Other Defined Benefit Plans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No valuations done for closed/grandfathered DB Pension plans, Ex-Gratia Benefits, Other Benefits at retirement or death</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749735047"/>
                  </a:ext>
                </a:extLst>
              </a:tr>
              <a:tr h="712620">
                <a:tc>
                  <a:txBody>
                    <a:bodyPr/>
                    <a:lstStyle/>
                    <a:p>
                      <a:pPr algn="l" fontAlgn="b"/>
                      <a:r>
                        <a:rPr lang="en-IN" sz="1600" u="none" strike="noStrike" dirty="0">
                          <a:effectLst/>
                        </a:rPr>
                        <a:t>8</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Provident Fund</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Incorrect contributions deducted (or less than the minimum statutory contributions)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Damages, Penalties by regulator</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462274383"/>
                  </a:ext>
                </a:extLst>
              </a:tr>
              <a:tr h="712620">
                <a:tc>
                  <a:txBody>
                    <a:bodyPr/>
                    <a:lstStyle/>
                    <a:p>
                      <a:pPr algn="l" fontAlgn="b"/>
                      <a:r>
                        <a:rPr lang="en-IN" sz="1600" u="none" strike="noStrike" dirty="0">
                          <a:effectLst/>
                        </a:rPr>
                        <a:t>9</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Provident Fund Exempt Trusts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Interest rate guarantees where actuarial valuations not carried out</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894389382"/>
                  </a:ext>
                </a:extLst>
              </a:tr>
              <a:tr h="360704">
                <a:tc>
                  <a:txBody>
                    <a:bodyPr/>
                    <a:lstStyle/>
                    <a:p>
                      <a:pPr algn="l" fontAlgn="b"/>
                      <a:r>
                        <a:rPr lang="en-IN" sz="1600" u="none" strike="noStrike" dirty="0">
                          <a:effectLst/>
                        </a:rPr>
                        <a:t>10</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International Workers PF</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Incorrect contributions deducted</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Damages, Penalties by regulator</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345812070"/>
                  </a:ext>
                </a:extLst>
              </a:tr>
            </a:tbl>
          </a:graphicData>
        </a:graphic>
      </p:graphicFrame>
    </p:spTree>
    <p:extLst>
      <p:ext uri="{BB962C8B-B14F-4D97-AF65-F5344CB8AC3E}">
        <p14:creationId xmlns:p14="http://schemas.microsoft.com/office/powerpoint/2010/main" val="288159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4" name="Table 3">
            <a:extLst>
              <a:ext uri="{FF2B5EF4-FFF2-40B4-BE49-F238E27FC236}">
                <a16:creationId xmlns:a16="http://schemas.microsoft.com/office/drawing/2014/main" id="{5AC47945-36B0-FF2E-2DBF-9836CC36BA6B}"/>
              </a:ext>
            </a:extLst>
          </p:cNvPr>
          <p:cNvGraphicFramePr>
            <a:graphicFrameLocks noGrp="1"/>
          </p:cNvGraphicFramePr>
          <p:nvPr>
            <p:extLst>
              <p:ext uri="{D42A27DB-BD31-4B8C-83A1-F6EECF244321}">
                <p14:modId xmlns:p14="http://schemas.microsoft.com/office/powerpoint/2010/main" val="2741122305"/>
              </p:ext>
            </p:extLst>
          </p:nvPr>
        </p:nvGraphicFramePr>
        <p:xfrm>
          <a:off x="1981201" y="1524000"/>
          <a:ext cx="9829800" cy="4733133"/>
        </p:xfrm>
        <a:graphic>
          <a:graphicData uri="http://schemas.openxmlformats.org/drawingml/2006/table">
            <a:tbl>
              <a:tblPr>
                <a:tableStyleId>{E8B1032C-EA38-4F05-BA0D-38AFFFC7BED3}</a:tableStyleId>
              </a:tblPr>
              <a:tblGrid>
                <a:gridCol w="554442">
                  <a:extLst>
                    <a:ext uri="{9D8B030D-6E8A-4147-A177-3AD203B41FA5}">
                      <a16:colId xmlns:a16="http://schemas.microsoft.com/office/drawing/2014/main" val="3141822462"/>
                    </a:ext>
                  </a:extLst>
                </a:gridCol>
                <a:gridCol w="2079159">
                  <a:extLst>
                    <a:ext uri="{9D8B030D-6E8A-4147-A177-3AD203B41FA5}">
                      <a16:colId xmlns:a16="http://schemas.microsoft.com/office/drawing/2014/main" val="2450124889"/>
                    </a:ext>
                  </a:extLst>
                </a:gridCol>
                <a:gridCol w="3462398">
                  <a:extLst>
                    <a:ext uri="{9D8B030D-6E8A-4147-A177-3AD203B41FA5}">
                      <a16:colId xmlns:a16="http://schemas.microsoft.com/office/drawing/2014/main" val="3573900189"/>
                    </a:ext>
                  </a:extLst>
                </a:gridCol>
                <a:gridCol w="3733801">
                  <a:extLst>
                    <a:ext uri="{9D8B030D-6E8A-4147-A177-3AD203B41FA5}">
                      <a16:colId xmlns:a16="http://schemas.microsoft.com/office/drawing/2014/main" val="3601700746"/>
                    </a:ext>
                  </a:extLst>
                </a:gridCol>
              </a:tblGrid>
              <a:tr h="378356">
                <a:tc>
                  <a:txBody>
                    <a:bodyPr/>
                    <a:lstStyle/>
                    <a:p>
                      <a:pPr algn="l" fontAlgn="b"/>
                      <a:r>
                        <a:rPr lang="en-IN" sz="2000" b="1" u="none" strike="noStrike" dirty="0">
                          <a:solidFill>
                            <a:schemeClr val="bg1"/>
                          </a:solidFill>
                          <a:effectLst/>
                        </a:rPr>
                        <a:t>S No</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Scheme</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Potential Red-flag Areas to Review</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tc>
                  <a:txBody>
                    <a:bodyPr/>
                    <a:lstStyle/>
                    <a:p>
                      <a:pPr algn="l" fontAlgn="b"/>
                      <a:r>
                        <a:rPr lang="en-IN" sz="2000" b="1" u="none" strike="noStrike" dirty="0">
                          <a:solidFill>
                            <a:schemeClr val="bg1"/>
                          </a:solidFill>
                          <a:effectLst/>
                        </a:rPr>
                        <a:t>Impact on prospective Buyer</a:t>
                      </a:r>
                      <a:endParaRPr lang="en-IN" sz="2000" b="1" i="0" u="none" strike="noStrike" dirty="0">
                        <a:solidFill>
                          <a:schemeClr val="bg1"/>
                        </a:solidFill>
                        <a:effectLst/>
                        <a:latin typeface="Calibri" panose="020F0502020204030204" pitchFamily="34" charset="0"/>
                      </a:endParaRPr>
                    </a:p>
                  </a:txBody>
                  <a:tcPr marL="6089" marR="6089" marT="6089" marB="0" anchor="b">
                    <a:solidFill>
                      <a:srgbClr val="0070C0"/>
                    </a:solidFill>
                  </a:tcPr>
                </a:tc>
                <a:extLst>
                  <a:ext uri="{0D108BD9-81ED-4DB2-BD59-A6C34878D82A}">
                    <a16:rowId xmlns:a16="http://schemas.microsoft.com/office/drawing/2014/main" val="3263310183"/>
                  </a:ext>
                </a:extLst>
              </a:tr>
              <a:tr h="749300">
                <a:tc>
                  <a:txBody>
                    <a:bodyPr/>
                    <a:lstStyle/>
                    <a:p>
                      <a:pPr algn="ctr" fontAlgn="b"/>
                      <a:r>
                        <a:rPr lang="en-IN" sz="1600" u="none" strike="noStrike" dirty="0">
                          <a:effectLst/>
                        </a:rPr>
                        <a:t>11</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Post Retirement Medical Benefits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Unrealistic Assumptions, no actuarial valuations performed</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2150585457"/>
                  </a:ext>
                </a:extLst>
              </a:tr>
              <a:tr h="1120244">
                <a:tc>
                  <a:txBody>
                    <a:bodyPr/>
                    <a:lstStyle/>
                    <a:p>
                      <a:pPr algn="ctr" fontAlgn="b"/>
                      <a:r>
                        <a:rPr lang="en-IN" sz="1600" u="none" strike="noStrike" dirty="0">
                          <a:effectLst/>
                        </a:rPr>
                        <a:t>12</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Superannuation</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Review any minimum DB guarantees bundled as part of the DC plan</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421735348"/>
                  </a:ext>
                </a:extLst>
              </a:tr>
              <a:tr h="749300">
                <a:tc>
                  <a:txBody>
                    <a:bodyPr/>
                    <a:lstStyle/>
                    <a:p>
                      <a:pPr algn="ctr" fontAlgn="b"/>
                      <a:r>
                        <a:rPr lang="en-IN" sz="1600" u="none" strike="noStrike" dirty="0">
                          <a:effectLst/>
                        </a:rPr>
                        <a:t>13</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Executive Benefits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Post retirement Benefits Promises to Senior Executives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3239667683"/>
                  </a:ext>
                </a:extLst>
              </a:tr>
              <a:tr h="749300">
                <a:tc>
                  <a:txBody>
                    <a:bodyPr/>
                    <a:lstStyle/>
                    <a:p>
                      <a:pPr algn="ctr" fontAlgn="b"/>
                      <a:r>
                        <a:rPr lang="en-IN" sz="1600" u="none" strike="noStrike" dirty="0">
                          <a:effectLst/>
                        </a:rPr>
                        <a:t>14</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Contract workers DB plans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Principal employer Retirement Benefits Risks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Undervaluation of Balance Sheet Actuarial Liabilities</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942283529"/>
                  </a:ext>
                </a:extLst>
              </a:tr>
              <a:tr h="749300">
                <a:tc>
                  <a:txBody>
                    <a:bodyPr/>
                    <a:lstStyle/>
                    <a:p>
                      <a:pPr algn="ctr" fontAlgn="b"/>
                      <a:r>
                        <a:rPr lang="en-IN" sz="1600" u="none" strike="noStrike" dirty="0">
                          <a:effectLst/>
                        </a:rPr>
                        <a:t>15</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Benefits under </a:t>
                      </a:r>
                    </a:p>
                    <a:p>
                      <a:pPr algn="l" fontAlgn="b"/>
                      <a:r>
                        <a:rPr lang="en-IN" sz="1600" u="none" strike="noStrike" dirty="0">
                          <a:effectLst/>
                        </a:rPr>
                        <a:t>Litigation</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Assess potential costs in case of adverse judgements</a:t>
                      </a:r>
                      <a:endParaRPr lang="en-IN" sz="1600" b="0" i="0" u="none" strike="noStrike" dirty="0">
                        <a:solidFill>
                          <a:srgbClr val="000000"/>
                        </a:solidFill>
                        <a:effectLst/>
                        <a:latin typeface="Calibri" panose="020F0502020204030204" pitchFamily="34" charset="0"/>
                      </a:endParaRPr>
                    </a:p>
                  </a:txBody>
                  <a:tcPr marL="6089" marR="6089" marT="6089" marB="0" anchor="b"/>
                </a:tc>
                <a:tc>
                  <a:txBody>
                    <a:bodyPr/>
                    <a:lstStyle/>
                    <a:p>
                      <a:pPr algn="l" fontAlgn="b"/>
                      <a:r>
                        <a:rPr lang="en-IN" sz="1600" u="none" strike="noStrike" dirty="0">
                          <a:effectLst/>
                        </a:rPr>
                        <a:t>Financial losses to Buyer</a:t>
                      </a:r>
                      <a:endParaRPr lang="en-IN" sz="1600" b="0" i="0" u="none" strike="noStrike" dirty="0">
                        <a:solidFill>
                          <a:srgbClr val="000000"/>
                        </a:solidFill>
                        <a:effectLst/>
                        <a:latin typeface="Calibri" panose="020F0502020204030204" pitchFamily="34" charset="0"/>
                      </a:endParaRPr>
                    </a:p>
                  </a:txBody>
                  <a:tcPr marL="6089" marR="6089" marT="6089" marB="0" anchor="b"/>
                </a:tc>
                <a:extLst>
                  <a:ext uri="{0D108BD9-81ED-4DB2-BD59-A6C34878D82A}">
                    <a16:rowId xmlns:a16="http://schemas.microsoft.com/office/drawing/2014/main" val="2203148048"/>
                  </a:ext>
                </a:extLst>
              </a:tr>
            </a:tbl>
          </a:graphicData>
        </a:graphic>
      </p:graphicFrame>
      <p:sp>
        <p:nvSpPr>
          <p:cNvPr id="6" name="Rectangle 2">
            <a:extLst>
              <a:ext uri="{FF2B5EF4-FFF2-40B4-BE49-F238E27FC236}">
                <a16:creationId xmlns:a16="http://schemas.microsoft.com/office/drawing/2014/main" id="{3089BE4A-5BA0-6481-6508-34E44F41FFD3}"/>
              </a:ext>
            </a:extLst>
          </p:cNvPr>
          <p:cNvSpPr txBox="1">
            <a:spLocks noChangeArrowheads="1"/>
          </p:cNvSpPr>
          <p:nvPr/>
        </p:nvSpPr>
        <p:spPr>
          <a:xfrm>
            <a:off x="1905000" y="463108"/>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0" cap="none" spc="0" normalizeH="0" baseline="0" noProof="0" dirty="0">
                <a:ln>
                  <a:noFill/>
                </a:ln>
                <a:solidFill>
                  <a:srgbClr val="000000"/>
                </a:solidFill>
                <a:effectLst/>
                <a:uLnTx/>
                <a:uFillTx/>
                <a:latin typeface="Arial"/>
                <a:ea typeface="+mj-ea"/>
                <a:cs typeface="+mj-cs"/>
              </a:rPr>
              <a:t>M&amp;As : Retirement Benefits Pre-Deal Due Diligence</a:t>
            </a:r>
          </a:p>
        </p:txBody>
      </p:sp>
    </p:spTree>
    <p:extLst>
      <p:ext uri="{BB962C8B-B14F-4D97-AF65-F5344CB8AC3E}">
        <p14:creationId xmlns:p14="http://schemas.microsoft.com/office/powerpoint/2010/main" val="3373354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463108"/>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en-US" sz="4200" b="1" kern="0" dirty="0">
              <a:solidFill>
                <a:srgbClr val="000000"/>
              </a:solidFill>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200" b="1" i="0" u="none" strike="noStrike" kern="0" cap="none" spc="0" normalizeH="0" baseline="0" noProof="0" dirty="0">
              <a:ln>
                <a:noFill/>
              </a:ln>
              <a:solidFill>
                <a:srgbClr val="000000"/>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US" altLang="en-US" sz="4200" b="1" kern="0" dirty="0">
              <a:solidFill>
                <a:srgbClr val="000000"/>
              </a:solidFill>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200" b="1" i="0" u="none" strike="noStrike" kern="0" cap="none" spc="0" normalizeH="0" baseline="0" noProof="0" dirty="0">
                <a:ln>
                  <a:noFill/>
                </a:ln>
                <a:solidFill>
                  <a:srgbClr val="000000"/>
                </a:solidFill>
                <a:effectLst/>
                <a:uLnTx/>
                <a:uFillTx/>
                <a:latin typeface="Arial"/>
                <a:ea typeface="+mj-ea"/>
                <a:cs typeface="+mj-cs"/>
              </a:rPr>
              <a:t>M&amp;As : Integration and Harmonization Activities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939801258"/>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7">
      <a:dk1>
        <a:srgbClr val="000000"/>
      </a:dk1>
      <a:lt1>
        <a:srgbClr val="FFFFFF"/>
      </a:lt1>
      <a:dk2>
        <a:srgbClr val="000000"/>
      </a:dk2>
      <a:lt2>
        <a:srgbClr val="969696"/>
      </a:lt2>
      <a:accent1>
        <a:srgbClr val="F0AB00"/>
      </a:accent1>
      <a:accent2>
        <a:srgbClr val="7AB800"/>
      </a:accent2>
      <a:accent3>
        <a:srgbClr val="FFFFFF"/>
      </a:accent3>
      <a:accent4>
        <a:srgbClr val="C9CAC8"/>
      </a:accent4>
      <a:accent5>
        <a:srgbClr val="D3CD8B"/>
      </a:accent5>
      <a:accent6>
        <a:srgbClr val="4F4C25"/>
      </a:accent6>
      <a:hlink>
        <a:srgbClr val="F0AB00"/>
      </a:hlink>
      <a:folHlink>
        <a:srgbClr val="9966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DB3ED5-C142-4F6B-966D-35D40C0682A8}"/>
</file>

<file path=customXml/itemProps2.xml><?xml version="1.0" encoding="utf-8"?>
<ds:datastoreItem xmlns:ds="http://schemas.openxmlformats.org/officeDocument/2006/customXml" ds:itemID="{C20A196B-4AC6-4972-82AA-0BA9146B4033}"/>
</file>

<file path=docProps/app.xml><?xml version="1.0" encoding="utf-8"?>
<Properties xmlns="http://schemas.openxmlformats.org/officeDocument/2006/extended-properties" xmlns:vt="http://schemas.openxmlformats.org/officeDocument/2006/docPropsVTypes">
  <TotalTime>1313</TotalTime>
  <Words>1670</Words>
  <Application>Microsoft Office PowerPoint</Application>
  <PresentationFormat>Widescreen</PresentationFormat>
  <Paragraphs>342</Paragraphs>
  <Slides>16</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vt:lpstr>
      <vt:lpstr>Bahamas</vt:lpstr>
      <vt:lpstr>Calibri</vt:lpstr>
      <vt:lpstr>Garamond</vt:lpstr>
      <vt:lpstr>GE Inspira</vt:lpstr>
      <vt:lpstr>Helvetica Now Text</vt:lpstr>
      <vt:lpstr>Times New Roman</vt:lpstr>
      <vt:lpstr>Wingdings</vt:lpstr>
      <vt:lpstr>LifeConvBirm02</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Vishal Grover</cp:lastModifiedBy>
  <cp:revision>122</cp:revision>
  <dcterms:created xsi:type="dcterms:W3CDTF">2011-07-20T12:11:57Z</dcterms:created>
  <dcterms:modified xsi:type="dcterms:W3CDTF">2023-08-24T13:29:23Z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a494b31d-ed7f-4338-a8c6-43c5d7e0544e</vt:lpwstr>
  </property>
  <property fmtid="{D5CDD505-2E9C-101B-9397-08002B2CF9AE}" pid="3" name="AonClassification">
    <vt:lpwstr>ADC_class_300</vt:lpwstr>
  </property>
  <property fmtid="{D5CDD505-2E9C-101B-9397-08002B2CF9AE}" pid="4" name="AonRestricted">
    <vt:lpwstr>ARL_option_000</vt:lpwstr>
  </property>
  <property fmtid="{D5CDD505-2E9C-101B-9397-08002B2CF9AE}" pid="5" name="AonVisualMarkings">
    <vt:lpwstr>None</vt:lpwstr>
  </property>
</Properties>
</file>