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6"/>
  </p:notesMasterIdLst>
  <p:handoutMasterIdLst>
    <p:handoutMasterId r:id="rId27"/>
  </p:handoutMasterIdLst>
  <p:sldIdLst>
    <p:sldId id="261" r:id="rId4"/>
    <p:sldId id="263" r:id="rId5"/>
    <p:sldId id="264" r:id="rId6"/>
    <p:sldId id="270" r:id="rId7"/>
    <p:sldId id="265" r:id="rId8"/>
    <p:sldId id="266" r:id="rId9"/>
    <p:sldId id="262" r:id="rId10"/>
    <p:sldId id="310" r:id="rId11"/>
    <p:sldId id="311" r:id="rId12"/>
    <p:sldId id="275" r:id="rId13"/>
    <p:sldId id="312" r:id="rId14"/>
    <p:sldId id="267" r:id="rId15"/>
    <p:sldId id="299" r:id="rId16"/>
    <p:sldId id="276" r:id="rId17"/>
    <p:sldId id="302" r:id="rId18"/>
    <p:sldId id="277" r:id="rId19"/>
    <p:sldId id="296" r:id="rId20"/>
    <p:sldId id="313" r:id="rId21"/>
    <p:sldId id="314" r:id="rId22"/>
    <p:sldId id="315" r:id="rId23"/>
    <p:sldId id="303" r:id="rId24"/>
    <p:sldId id="30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19C"/>
    <a:srgbClr val="E9E9E9"/>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01" autoAdjust="0"/>
    <p:restoredTop sz="94131" autoAdjust="0"/>
  </p:normalViewPr>
  <p:slideViewPr>
    <p:cSldViewPr>
      <p:cViewPr varScale="1">
        <p:scale>
          <a:sx n="59" d="100"/>
          <a:sy n="59" d="100"/>
        </p:scale>
        <p:origin x="1268" y="4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esh Shetty - Assistant Manager" userId="bdce7d46-cb34-4dc2-b54a-604e6e5a550a" providerId="ADAL" clId="{1633376F-2005-4996-B7D2-2725A93DF9E9}"/>
    <pc:docChg chg="modSld">
      <pc:chgData name="Paresh Shetty - Assistant Manager" userId="bdce7d46-cb34-4dc2-b54a-604e6e5a550a" providerId="ADAL" clId="{1633376F-2005-4996-B7D2-2725A93DF9E9}" dt="2023-08-26T06:34:23.631" v="0" actId="20577"/>
      <pc:docMkLst>
        <pc:docMk/>
      </pc:docMkLst>
      <pc:sldChg chg="modSp mod">
        <pc:chgData name="Paresh Shetty - Assistant Manager" userId="bdce7d46-cb34-4dc2-b54a-604e6e5a550a" providerId="ADAL" clId="{1633376F-2005-4996-B7D2-2725A93DF9E9}" dt="2023-08-26T06:34:23.631" v="0" actId="20577"/>
        <pc:sldMkLst>
          <pc:docMk/>
          <pc:sldMk cId="1636990777" sldId="312"/>
        </pc:sldMkLst>
        <pc:spChg chg="mod">
          <ac:chgData name="Paresh Shetty - Assistant Manager" userId="bdce7d46-cb34-4dc2-b54a-604e6e5a550a" providerId="ADAL" clId="{1633376F-2005-4996-B7D2-2725A93DF9E9}" dt="2023-08-26T06:34:23.631" v="0" actId="20577"/>
          <ac:spMkLst>
            <pc:docMk/>
            <pc:sldMk cId="1636990777" sldId="312"/>
            <ac:spMk id="7" creationId="{E9293A12-BC89-851B-CAD8-96FADA9A97B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C35B1A-5B83-4AFF-95AB-B8852AD1165E}"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IN"/>
        </a:p>
      </dgm:t>
    </dgm:pt>
    <dgm:pt modelId="{03ADC84D-93F1-48A0-A922-89F906E075BD}">
      <dgm:prSet phldrT="[Text]"/>
      <dgm:spPr>
        <a:ln>
          <a:solidFill>
            <a:srgbClr val="11619C"/>
          </a:solidFill>
        </a:ln>
      </dgm:spPr>
      <dgm:t>
        <a:bodyPr/>
        <a:lstStyle/>
        <a:p>
          <a:r>
            <a:rPr lang="en-US" b="0" i="0" u="none" dirty="0"/>
            <a:t>HR Consulting Firm specializing in PF, Pensions, </a:t>
          </a:r>
          <a:r>
            <a:rPr lang="en-US" b="0" i="0" u="none" dirty="0" err="1"/>
            <a:t>Labour</a:t>
          </a:r>
          <a:r>
            <a:rPr lang="en-US" b="0" i="0" u="none" dirty="0"/>
            <a:t> Laws and Employee Benefits</a:t>
          </a:r>
          <a:endParaRPr lang="en-US" b="0" dirty="0"/>
        </a:p>
      </dgm:t>
    </dgm:pt>
    <dgm:pt modelId="{66D6B205-D94D-4D5D-9162-53552078B0C8}" type="parTrans" cxnId="{11D49D1D-6A6D-4E9B-BB95-9ABFA129D6AE}">
      <dgm:prSet/>
      <dgm:spPr/>
      <dgm:t>
        <a:bodyPr/>
        <a:lstStyle/>
        <a:p>
          <a:endParaRPr lang="en-IN"/>
        </a:p>
      </dgm:t>
    </dgm:pt>
    <dgm:pt modelId="{4EADC70B-5EAF-429E-B8EF-D27F45369820}" type="sibTrans" cxnId="{11D49D1D-6A6D-4E9B-BB95-9ABFA129D6AE}">
      <dgm:prSet/>
      <dgm:spPr>
        <a:ln>
          <a:solidFill>
            <a:srgbClr val="11619C"/>
          </a:solidFill>
        </a:ln>
      </dgm:spPr>
      <dgm:t>
        <a:bodyPr/>
        <a:lstStyle/>
        <a:p>
          <a:endParaRPr lang="en-IN"/>
        </a:p>
      </dgm:t>
    </dgm:pt>
    <dgm:pt modelId="{2CF2E984-4C0B-497A-ABAD-18C7B4AC6A4A}">
      <dgm:prSet phldrT="[Text]"/>
      <dgm:spPr>
        <a:ln>
          <a:solidFill>
            <a:srgbClr val="11619C"/>
          </a:solidFill>
        </a:ln>
      </dgm:spPr>
      <dgm:t>
        <a:bodyPr/>
        <a:lstStyle/>
        <a:p>
          <a:r>
            <a:rPr lang="en-US" b="0" i="0" u="none" dirty="0"/>
            <a:t>Migration of PF Trusts to EPFO and solving other complex/legacy issues</a:t>
          </a:r>
          <a:endParaRPr lang="en-IN" dirty="0"/>
        </a:p>
      </dgm:t>
    </dgm:pt>
    <dgm:pt modelId="{41E56F12-C507-457A-A2EF-415D782F0EFB}" type="parTrans" cxnId="{79C03E35-EC94-4366-BCB1-D181A98479D8}">
      <dgm:prSet/>
      <dgm:spPr/>
      <dgm:t>
        <a:bodyPr/>
        <a:lstStyle/>
        <a:p>
          <a:endParaRPr lang="en-IN"/>
        </a:p>
      </dgm:t>
    </dgm:pt>
    <dgm:pt modelId="{6FB45382-71DD-49D0-BDD2-3A8D53F2D405}" type="sibTrans" cxnId="{79C03E35-EC94-4366-BCB1-D181A98479D8}">
      <dgm:prSet/>
      <dgm:spPr/>
      <dgm:t>
        <a:bodyPr/>
        <a:lstStyle/>
        <a:p>
          <a:endParaRPr lang="en-IN"/>
        </a:p>
      </dgm:t>
    </dgm:pt>
    <dgm:pt modelId="{32FEBAAD-1C80-482C-BE82-E2958EEA8964}">
      <dgm:prSet phldrT="[Text]"/>
      <dgm:spPr>
        <a:ln>
          <a:solidFill>
            <a:srgbClr val="11619C"/>
          </a:solidFill>
        </a:ln>
      </dgm:spPr>
      <dgm:t>
        <a:bodyPr/>
        <a:lstStyle/>
        <a:p>
          <a:r>
            <a:rPr lang="en-US" b="0" i="0" u="none" dirty="0"/>
            <a:t>Assistance in drafting HR manual on regulatory compliances and employee benefits</a:t>
          </a:r>
          <a:endParaRPr lang="en-IN" dirty="0"/>
        </a:p>
      </dgm:t>
    </dgm:pt>
    <dgm:pt modelId="{092782DB-6491-4830-A3FF-118E19831CE5}" type="parTrans" cxnId="{74DE9AF8-F610-4E06-952D-6988B0A592E0}">
      <dgm:prSet/>
      <dgm:spPr/>
      <dgm:t>
        <a:bodyPr/>
        <a:lstStyle/>
        <a:p>
          <a:endParaRPr lang="en-IN"/>
        </a:p>
      </dgm:t>
    </dgm:pt>
    <dgm:pt modelId="{B6EC4CBC-E817-4003-B9E3-C06A31DA2563}" type="sibTrans" cxnId="{74DE9AF8-F610-4E06-952D-6988B0A592E0}">
      <dgm:prSet/>
      <dgm:spPr/>
      <dgm:t>
        <a:bodyPr/>
        <a:lstStyle/>
        <a:p>
          <a:endParaRPr lang="en-IN"/>
        </a:p>
      </dgm:t>
    </dgm:pt>
    <dgm:pt modelId="{D20E47FF-2D86-422E-8BC4-C54828E85E11}">
      <dgm:prSet phldrT="[Text]"/>
      <dgm:spPr>
        <a:ln>
          <a:solidFill>
            <a:srgbClr val="11619C"/>
          </a:solidFill>
        </a:ln>
      </dgm:spPr>
      <dgm:t>
        <a:bodyPr/>
        <a:lstStyle/>
        <a:p>
          <a:r>
            <a:rPr lang="en-US" b="0" i="0" u="none" dirty="0"/>
            <a:t>CXO advisory on New </a:t>
          </a:r>
          <a:r>
            <a:rPr lang="en-US" b="0" i="0" u="none" dirty="0" err="1"/>
            <a:t>Labour</a:t>
          </a:r>
          <a:r>
            <a:rPr lang="en-US" b="0" i="0" u="none" dirty="0"/>
            <a:t> Codes/ Workforce Restructuring/ Employee Relations Issues</a:t>
          </a:r>
          <a:endParaRPr lang="en-IN" dirty="0"/>
        </a:p>
      </dgm:t>
    </dgm:pt>
    <dgm:pt modelId="{3A163C60-DE78-4949-9BC8-2B0A3D4F0874}" type="parTrans" cxnId="{99E43BBB-99C2-49A0-8222-9DA4A9FC8D49}">
      <dgm:prSet/>
      <dgm:spPr/>
      <dgm:t>
        <a:bodyPr/>
        <a:lstStyle/>
        <a:p>
          <a:endParaRPr lang="en-IN"/>
        </a:p>
      </dgm:t>
    </dgm:pt>
    <dgm:pt modelId="{C7B71967-9EB3-42AF-96F1-BDF56406C5A9}" type="sibTrans" cxnId="{99E43BBB-99C2-49A0-8222-9DA4A9FC8D49}">
      <dgm:prSet/>
      <dgm:spPr/>
      <dgm:t>
        <a:bodyPr/>
        <a:lstStyle/>
        <a:p>
          <a:endParaRPr lang="en-IN"/>
        </a:p>
      </dgm:t>
    </dgm:pt>
    <dgm:pt modelId="{82582290-2A16-4FD0-997D-B0CDCE97AFCB}">
      <dgm:prSet phldrT="[Text]"/>
      <dgm:spPr>
        <a:ln>
          <a:solidFill>
            <a:srgbClr val="11619C"/>
          </a:solidFill>
        </a:ln>
      </dgm:spPr>
      <dgm:t>
        <a:bodyPr/>
        <a:lstStyle/>
        <a:p>
          <a:r>
            <a:rPr lang="en-IN" b="0" i="0" u="none" dirty="0"/>
            <a:t>Advisory | Compliances | Representations | Litigations Support</a:t>
          </a:r>
          <a:endParaRPr lang="en-IN" dirty="0"/>
        </a:p>
      </dgm:t>
    </dgm:pt>
    <dgm:pt modelId="{05F56CD5-FF35-4269-88A8-79832CA5AD97}" type="parTrans" cxnId="{456ADA95-1104-450F-9A27-36BF618BA1B1}">
      <dgm:prSet/>
      <dgm:spPr/>
      <dgm:t>
        <a:bodyPr/>
        <a:lstStyle/>
        <a:p>
          <a:endParaRPr lang="en-IN"/>
        </a:p>
      </dgm:t>
    </dgm:pt>
    <dgm:pt modelId="{39105741-86DC-4819-8541-421C2DDC0950}" type="sibTrans" cxnId="{456ADA95-1104-450F-9A27-36BF618BA1B1}">
      <dgm:prSet/>
      <dgm:spPr/>
      <dgm:t>
        <a:bodyPr/>
        <a:lstStyle/>
        <a:p>
          <a:endParaRPr lang="en-IN"/>
        </a:p>
      </dgm:t>
    </dgm:pt>
    <dgm:pt modelId="{91796D65-9960-409E-9EA4-2A5AF41FB7F5}" type="pres">
      <dgm:prSet presAssocID="{F6C35B1A-5B83-4AFF-95AB-B8852AD1165E}" presName="Name0" presStyleCnt="0">
        <dgm:presLayoutVars>
          <dgm:chMax val="7"/>
          <dgm:chPref val="7"/>
          <dgm:dir/>
        </dgm:presLayoutVars>
      </dgm:prSet>
      <dgm:spPr/>
    </dgm:pt>
    <dgm:pt modelId="{60204A2D-D5FF-43CF-A36A-510AD2CB6FC4}" type="pres">
      <dgm:prSet presAssocID="{F6C35B1A-5B83-4AFF-95AB-B8852AD1165E}" presName="Name1" presStyleCnt="0"/>
      <dgm:spPr/>
    </dgm:pt>
    <dgm:pt modelId="{81E4822E-A95C-401B-99D3-00B63B5880A3}" type="pres">
      <dgm:prSet presAssocID="{F6C35B1A-5B83-4AFF-95AB-B8852AD1165E}" presName="cycle" presStyleCnt="0"/>
      <dgm:spPr/>
    </dgm:pt>
    <dgm:pt modelId="{78A3BFDE-4FE3-4ADB-BB58-01B167C61BBF}" type="pres">
      <dgm:prSet presAssocID="{F6C35B1A-5B83-4AFF-95AB-B8852AD1165E}" presName="srcNode" presStyleLbl="node1" presStyleIdx="0" presStyleCnt="5"/>
      <dgm:spPr/>
    </dgm:pt>
    <dgm:pt modelId="{CC266675-14D3-4FAA-BC4D-DF16333E391C}" type="pres">
      <dgm:prSet presAssocID="{F6C35B1A-5B83-4AFF-95AB-B8852AD1165E}" presName="conn" presStyleLbl="parChTrans1D2" presStyleIdx="0" presStyleCnt="1"/>
      <dgm:spPr/>
    </dgm:pt>
    <dgm:pt modelId="{21C5536D-73B3-41CE-9245-E480563A63EC}" type="pres">
      <dgm:prSet presAssocID="{F6C35B1A-5B83-4AFF-95AB-B8852AD1165E}" presName="extraNode" presStyleLbl="node1" presStyleIdx="0" presStyleCnt="5"/>
      <dgm:spPr/>
    </dgm:pt>
    <dgm:pt modelId="{7833D6BC-F3BA-4352-BBDD-902269D4CC18}" type="pres">
      <dgm:prSet presAssocID="{F6C35B1A-5B83-4AFF-95AB-B8852AD1165E}" presName="dstNode" presStyleLbl="node1" presStyleIdx="0" presStyleCnt="5"/>
      <dgm:spPr/>
    </dgm:pt>
    <dgm:pt modelId="{261905B0-91EA-4480-9844-7FD219A7F3E6}" type="pres">
      <dgm:prSet presAssocID="{03ADC84D-93F1-48A0-A922-89F906E075BD}" presName="text_1" presStyleLbl="node1" presStyleIdx="0" presStyleCnt="5" custLinFactNeighborX="220" custLinFactNeighborY="-2688">
        <dgm:presLayoutVars>
          <dgm:bulletEnabled val="1"/>
        </dgm:presLayoutVars>
      </dgm:prSet>
      <dgm:spPr/>
    </dgm:pt>
    <dgm:pt modelId="{A33B9FF7-B1AF-4754-A872-DBA50EB801C0}" type="pres">
      <dgm:prSet presAssocID="{03ADC84D-93F1-48A0-A922-89F906E075BD}" presName="accent_1" presStyleCnt="0"/>
      <dgm:spPr/>
    </dgm:pt>
    <dgm:pt modelId="{51303066-C3BA-4A07-93B4-39C653CA19BD}" type="pres">
      <dgm:prSet presAssocID="{03ADC84D-93F1-48A0-A922-89F906E075BD}" presName="accentRepeatNode" presStyleLbl="solidFgAcc1" presStyleIdx="0" presStyleCnt="5"/>
      <dgm:spPr>
        <a:ln>
          <a:solidFill>
            <a:srgbClr val="11619C"/>
          </a:solidFill>
        </a:ln>
      </dgm:spPr>
    </dgm:pt>
    <dgm:pt modelId="{FEDAD1FA-CC41-482F-B1C8-98C1B2BDD65A}" type="pres">
      <dgm:prSet presAssocID="{82582290-2A16-4FD0-997D-B0CDCE97AFCB}" presName="text_2" presStyleLbl="node1" presStyleIdx="1" presStyleCnt="5">
        <dgm:presLayoutVars>
          <dgm:bulletEnabled val="1"/>
        </dgm:presLayoutVars>
      </dgm:prSet>
      <dgm:spPr/>
    </dgm:pt>
    <dgm:pt modelId="{2CD06F26-EF4A-4918-9992-81B903EDC994}" type="pres">
      <dgm:prSet presAssocID="{82582290-2A16-4FD0-997D-B0CDCE97AFCB}" presName="accent_2" presStyleCnt="0"/>
      <dgm:spPr/>
    </dgm:pt>
    <dgm:pt modelId="{3B8CE73C-895D-4AF1-960E-2CE8CBBCE5A6}" type="pres">
      <dgm:prSet presAssocID="{82582290-2A16-4FD0-997D-B0CDCE97AFCB}" presName="accentRepeatNode" presStyleLbl="solidFgAcc1" presStyleIdx="1" presStyleCnt="5"/>
      <dgm:spPr>
        <a:ln>
          <a:solidFill>
            <a:srgbClr val="11619C"/>
          </a:solidFill>
        </a:ln>
      </dgm:spPr>
    </dgm:pt>
    <dgm:pt modelId="{DD70EC48-308B-450C-B882-F3E999C85365}" type="pres">
      <dgm:prSet presAssocID="{2CF2E984-4C0B-497A-ABAD-18C7B4AC6A4A}" presName="text_3" presStyleLbl="node1" presStyleIdx="2" presStyleCnt="5">
        <dgm:presLayoutVars>
          <dgm:bulletEnabled val="1"/>
        </dgm:presLayoutVars>
      </dgm:prSet>
      <dgm:spPr/>
    </dgm:pt>
    <dgm:pt modelId="{FF155E2E-6609-4E57-9029-177F072788C9}" type="pres">
      <dgm:prSet presAssocID="{2CF2E984-4C0B-497A-ABAD-18C7B4AC6A4A}" presName="accent_3" presStyleCnt="0"/>
      <dgm:spPr/>
    </dgm:pt>
    <dgm:pt modelId="{A503B60F-E04E-436A-9CE3-F8C8D11BEE23}" type="pres">
      <dgm:prSet presAssocID="{2CF2E984-4C0B-497A-ABAD-18C7B4AC6A4A}" presName="accentRepeatNode" presStyleLbl="solidFgAcc1" presStyleIdx="2" presStyleCnt="5"/>
      <dgm:spPr>
        <a:ln>
          <a:solidFill>
            <a:srgbClr val="11619C"/>
          </a:solidFill>
        </a:ln>
      </dgm:spPr>
    </dgm:pt>
    <dgm:pt modelId="{02667DCF-91B9-4062-BFAC-110735990082}" type="pres">
      <dgm:prSet presAssocID="{32FEBAAD-1C80-482C-BE82-E2958EEA8964}" presName="text_4" presStyleLbl="node1" presStyleIdx="3" presStyleCnt="5">
        <dgm:presLayoutVars>
          <dgm:bulletEnabled val="1"/>
        </dgm:presLayoutVars>
      </dgm:prSet>
      <dgm:spPr/>
    </dgm:pt>
    <dgm:pt modelId="{A8903D26-EB54-4E41-8530-D6A215304C9E}" type="pres">
      <dgm:prSet presAssocID="{32FEBAAD-1C80-482C-BE82-E2958EEA8964}" presName="accent_4" presStyleCnt="0"/>
      <dgm:spPr/>
    </dgm:pt>
    <dgm:pt modelId="{0A81A42D-924A-4BEB-888F-1D904AD81C2A}" type="pres">
      <dgm:prSet presAssocID="{32FEBAAD-1C80-482C-BE82-E2958EEA8964}" presName="accentRepeatNode" presStyleLbl="solidFgAcc1" presStyleIdx="3" presStyleCnt="5"/>
      <dgm:spPr>
        <a:ln>
          <a:solidFill>
            <a:srgbClr val="11619C"/>
          </a:solidFill>
        </a:ln>
      </dgm:spPr>
    </dgm:pt>
    <dgm:pt modelId="{EEE939A0-208C-4AAB-84C5-434063CAC188}" type="pres">
      <dgm:prSet presAssocID="{D20E47FF-2D86-422E-8BC4-C54828E85E11}" presName="text_5" presStyleLbl="node1" presStyleIdx="4" presStyleCnt="5">
        <dgm:presLayoutVars>
          <dgm:bulletEnabled val="1"/>
        </dgm:presLayoutVars>
      </dgm:prSet>
      <dgm:spPr/>
    </dgm:pt>
    <dgm:pt modelId="{27A8BD89-25E1-4753-80E7-CDD721918DB7}" type="pres">
      <dgm:prSet presAssocID="{D20E47FF-2D86-422E-8BC4-C54828E85E11}" presName="accent_5" presStyleCnt="0"/>
      <dgm:spPr/>
    </dgm:pt>
    <dgm:pt modelId="{1A9297C1-DB5E-4FD2-BDFE-FE7C97103B98}" type="pres">
      <dgm:prSet presAssocID="{D20E47FF-2D86-422E-8BC4-C54828E85E11}" presName="accentRepeatNode" presStyleLbl="solidFgAcc1" presStyleIdx="4" presStyleCnt="5"/>
      <dgm:spPr>
        <a:ln>
          <a:solidFill>
            <a:srgbClr val="11619C"/>
          </a:solidFill>
        </a:ln>
      </dgm:spPr>
    </dgm:pt>
  </dgm:ptLst>
  <dgm:cxnLst>
    <dgm:cxn modelId="{386B3009-24F3-4422-A352-6261F4A6BF82}" type="presOf" srcId="{82582290-2A16-4FD0-997D-B0CDCE97AFCB}" destId="{FEDAD1FA-CC41-482F-B1C8-98C1B2BDD65A}" srcOrd="0" destOrd="0" presId="urn:microsoft.com/office/officeart/2008/layout/VerticalCurvedList"/>
    <dgm:cxn modelId="{11D49D1D-6A6D-4E9B-BB95-9ABFA129D6AE}" srcId="{F6C35B1A-5B83-4AFF-95AB-B8852AD1165E}" destId="{03ADC84D-93F1-48A0-A922-89F906E075BD}" srcOrd="0" destOrd="0" parTransId="{66D6B205-D94D-4D5D-9162-53552078B0C8}" sibTransId="{4EADC70B-5EAF-429E-B8EF-D27F45369820}"/>
    <dgm:cxn modelId="{278F9426-C214-4E16-8ABF-1A3B20726580}" type="presOf" srcId="{32FEBAAD-1C80-482C-BE82-E2958EEA8964}" destId="{02667DCF-91B9-4062-BFAC-110735990082}" srcOrd="0" destOrd="0" presId="urn:microsoft.com/office/officeart/2008/layout/VerticalCurvedList"/>
    <dgm:cxn modelId="{79C03E35-EC94-4366-BCB1-D181A98479D8}" srcId="{F6C35B1A-5B83-4AFF-95AB-B8852AD1165E}" destId="{2CF2E984-4C0B-497A-ABAD-18C7B4AC6A4A}" srcOrd="2" destOrd="0" parTransId="{41E56F12-C507-457A-A2EF-415D782F0EFB}" sibTransId="{6FB45382-71DD-49D0-BDD2-3A8D53F2D405}"/>
    <dgm:cxn modelId="{41ECEB7D-D9C3-4675-BD7C-2486AEDCAB28}" type="presOf" srcId="{2CF2E984-4C0B-497A-ABAD-18C7B4AC6A4A}" destId="{DD70EC48-308B-450C-B882-F3E999C85365}" srcOrd="0" destOrd="0" presId="urn:microsoft.com/office/officeart/2008/layout/VerticalCurvedList"/>
    <dgm:cxn modelId="{B079FF7F-4628-4AC1-8D95-8DA155042EF2}" type="presOf" srcId="{D20E47FF-2D86-422E-8BC4-C54828E85E11}" destId="{EEE939A0-208C-4AAB-84C5-434063CAC188}" srcOrd="0" destOrd="0" presId="urn:microsoft.com/office/officeart/2008/layout/VerticalCurvedList"/>
    <dgm:cxn modelId="{E885F28B-5AA4-46F8-99C0-E03346C98384}" type="presOf" srcId="{4EADC70B-5EAF-429E-B8EF-D27F45369820}" destId="{CC266675-14D3-4FAA-BC4D-DF16333E391C}" srcOrd="0" destOrd="0" presId="urn:microsoft.com/office/officeart/2008/layout/VerticalCurvedList"/>
    <dgm:cxn modelId="{456ADA95-1104-450F-9A27-36BF618BA1B1}" srcId="{F6C35B1A-5B83-4AFF-95AB-B8852AD1165E}" destId="{82582290-2A16-4FD0-997D-B0CDCE97AFCB}" srcOrd="1" destOrd="0" parTransId="{05F56CD5-FF35-4269-88A8-79832CA5AD97}" sibTransId="{39105741-86DC-4819-8541-421C2DDC0950}"/>
    <dgm:cxn modelId="{99E43BBB-99C2-49A0-8222-9DA4A9FC8D49}" srcId="{F6C35B1A-5B83-4AFF-95AB-B8852AD1165E}" destId="{D20E47FF-2D86-422E-8BC4-C54828E85E11}" srcOrd="4" destOrd="0" parTransId="{3A163C60-DE78-4949-9BC8-2B0A3D4F0874}" sibTransId="{C7B71967-9EB3-42AF-96F1-BDF56406C5A9}"/>
    <dgm:cxn modelId="{EC243DE2-139E-4992-BC43-7074EA5D6950}" type="presOf" srcId="{F6C35B1A-5B83-4AFF-95AB-B8852AD1165E}" destId="{91796D65-9960-409E-9EA4-2A5AF41FB7F5}" srcOrd="0" destOrd="0" presId="urn:microsoft.com/office/officeart/2008/layout/VerticalCurvedList"/>
    <dgm:cxn modelId="{74DE9AF8-F610-4E06-952D-6988B0A592E0}" srcId="{F6C35B1A-5B83-4AFF-95AB-B8852AD1165E}" destId="{32FEBAAD-1C80-482C-BE82-E2958EEA8964}" srcOrd="3" destOrd="0" parTransId="{092782DB-6491-4830-A3FF-118E19831CE5}" sibTransId="{B6EC4CBC-E817-4003-B9E3-C06A31DA2563}"/>
    <dgm:cxn modelId="{B6773DFE-7BF7-4849-A593-598F47F34366}" type="presOf" srcId="{03ADC84D-93F1-48A0-A922-89F906E075BD}" destId="{261905B0-91EA-4480-9844-7FD219A7F3E6}" srcOrd="0" destOrd="0" presId="urn:microsoft.com/office/officeart/2008/layout/VerticalCurvedList"/>
    <dgm:cxn modelId="{005BC53B-9E25-4A38-AC60-AADF5D7CB488}" type="presParOf" srcId="{91796D65-9960-409E-9EA4-2A5AF41FB7F5}" destId="{60204A2D-D5FF-43CF-A36A-510AD2CB6FC4}" srcOrd="0" destOrd="0" presId="urn:microsoft.com/office/officeart/2008/layout/VerticalCurvedList"/>
    <dgm:cxn modelId="{6D993CE7-674E-437C-BEF2-419635BBCC3A}" type="presParOf" srcId="{60204A2D-D5FF-43CF-A36A-510AD2CB6FC4}" destId="{81E4822E-A95C-401B-99D3-00B63B5880A3}" srcOrd="0" destOrd="0" presId="urn:microsoft.com/office/officeart/2008/layout/VerticalCurvedList"/>
    <dgm:cxn modelId="{B987C1F8-5FF8-4B89-AA1E-41C50D101E65}" type="presParOf" srcId="{81E4822E-A95C-401B-99D3-00B63B5880A3}" destId="{78A3BFDE-4FE3-4ADB-BB58-01B167C61BBF}" srcOrd="0" destOrd="0" presId="urn:microsoft.com/office/officeart/2008/layout/VerticalCurvedList"/>
    <dgm:cxn modelId="{3139110C-0D04-40CE-B208-B330B83B1107}" type="presParOf" srcId="{81E4822E-A95C-401B-99D3-00B63B5880A3}" destId="{CC266675-14D3-4FAA-BC4D-DF16333E391C}" srcOrd="1" destOrd="0" presId="urn:microsoft.com/office/officeart/2008/layout/VerticalCurvedList"/>
    <dgm:cxn modelId="{2F5EA7E6-9FD5-4F9D-A7EE-BE9827E3DFF0}" type="presParOf" srcId="{81E4822E-A95C-401B-99D3-00B63B5880A3}" destId="{21C5536D-73B3-41CE-9245-E480563A63EC}" srcOrd="2" destOrd="0" presId="urn:microsoft.com/office/officeart/2008/layout/VerticalCurvedList"/>
    <dgm:cxn modelId="{FB6911ED-4392-4A83-A55D-32FB7682D5B5}" type="presParOf" srcId="{81E4822E-A95C-401B-99D3-00B63B5880A3}" destId="{7833D6BC-F3BA-4352-BBDD-902269D4CC18}" srcOrd="3" destOrd="0" presId="urn:microsoft.com/office/officeart/2008/layout/VerticalCurvedList"/>
    <dgm:cxn modelId="{177D3AE7-E3D8-472D-BFD5-E828DF34F326}" type="presParOf" srcId="{60204A2D-D5FF-43CF-A36A-510AD2CB6FC4}" destId="{261905B0-91EA-4480-9844-7FD219A7F3E6}" srcOrd="1" destOrd="0" presId="urn:microsoft.com/office/officeart/2008/layout/VerticalCurvedList"/>
    <dgm:cxn modelId="{34D7A75B-3857-4674-9CAE-9CD4BA187BDB}" type="presParOf" srcId="{60204A2D-D5FF-43CF-A36A-510AD2CB6FC4}" destId="{A33B9FF7-B1AF-4754-A872-DBA50EB801C0}" srcOrd="2" destOrd="0" presId="urn:microsoft.com/office/officeart/2008/layout/VerticalCurvedList"/>
    <dgm:cxn modelId="{5BD95866-B0DD-447B-939E-12F7E7A98E53}" type="presParOf" srcId="{A33B9FF7-B1AF-4754-A872-DBA50EB801C0}" destId="{51303066-C3BA-4A07-93B4-39C653CA19BD}" srcOrd="0" destOrd="0" presId="urn:microsoft.com/office/officeart/2008/layout/VerticalCurvedList"/>
    <dgm:cxn modelId="{523B94E1-029F-4992-B879-9D85B9E00169}" type="presParOf" srcId="{60204A2D-D5FF-43CF-A36A-510AD2CB6FC4}" destId="{FEDAD1FA-CC41-482F-B1C8-98C1B2BDD65A}" srcOrd="3" destOrd="0" presId="urn:microsoft.com/office/officeart/2008/layout/VerticalCurvedList"/>
    <dgm:cxn modelId="{02C608D5-20F2-4626-87F3-19EE8338573D}" type="presParOf" srcId="{60204A2D-D5FF-43CF-A36A-510AD2CB6FC4}" destId="{2CD06F26-EF4A-4918-9992-81B903EDC994}" srcOrd="4" destOrd="0" presId="urn:microsoft.com/office/officeart/2008/layout/VerticalCurvedList"/>
    <dgm:cxn modelId="{69B7A5D3-8454-4DE9-B871-2A784846AA6E}" type="presParOf" srcId="{2CD06F26-EF4A-4918-9992-81B903EDC994}" destId="{3B8CE73C-895D-4AF1-960E-2CE8CBBCE5A6}" srcOrd="0" destOrd="0" presId="urn:microsoft.com/office/officeart/2008/layout/VerticalCurvedList"/>
    <dgm:cxn modelId="{90F5B187-C973-4128-89D9-F01E24403C9E}" type="presParOf" srcId="{60204A2D-D5FF-43CF-A36A-510AD2CB6FC4}" destId="{DD70EC48-308B-450C-B882-F3E999C85365}" srcOrd="5" destOrd="0" presId="urn:microsoft.com/office/officeart/2008/layout/VerticalCurvedList"/>
    <dgm:cxn modelId="{EC4A7732-054B-4D72-8D8F-BA0172E6F81B}" type="presParOf" srcId="{60204A2D-D5FF-43CF-A36A-510AD2CB6FC4}" destId="{FF155E2E-6609-4E57-9029-177F072788C9}" srcOrd="6" destOrd="0" presId="urn:microsoft.com/office/officeart/2008/layout/VerticalCurvedList"/>
    <dgm:cxn modelId="{B52C10A3-7C94-432C-85E6-DD5987979345}" type="presParOf" srcId="{FF155E2E-6609-4E57-9029-177F072788C9}" destId="{A503B60F-E04E-436A-9CE3-F8C8D11BEE23}" srcOrd="0" destOrd="0" presId="urn:microsoft.com/office/officeart/2008/layout/VerticalCurvedList"/>
    <dgm:cxn modelId="{66032D30-1319-411F-9C1D-D5C771594410}" type="presParOf" srcId="{60204A2D-D5FF-43CF-A36A-510AD2CB6FC4}" destId="{02667DCF-91B9-4062-BFAC-110735990082}" srcOrd="7" destOrd="0" presId="urn:microsoft.com/office/officeart/2008/layout/VerticalCurvedList"/>
    <dgm:cxn modelId="{A252E9FA-99D0-471B-A4B1-C42160FE5C6D}" type="presParOf" srcId="{60204A2D-D5FF-43CF-A36A-510AD2CB6FC4}" destId="{A8903D26-EB54-4E41-8530-D6A215304C9E}" srcOrd="8" destOrd="0" presId="urn:microsoft.com/office/officeart/2008/layout/VerticalCurvedList"/>
    <dgm:cxn modelId="{1BB043CE-A9E4-4883-86C3-64363F6E7295}" type="presParOf" srcId="{A8903D26-EB54-4E41-8530-D6A215304C9E}" destId="{0A81A42D-924A-4BEB-888F-1D904AD81C2A}" srcOrd="0" destOrd="0" presId="urn:microsoft.com/office/officeart/2008/layout/VerticalCurvedList"/>
    <dgm:cxn modelId="{05BFDBD6-AD9F-40F8-BDB0-3DB366BC94A4}" type="presParOf" srcId="{60204A2D-D5FF-43CF-A36A-510AD2CB6FC4}" destId="{EEE939A0-208C-4AAB-84C5-434063CAC188}" srcOrd="9" destOrd="0" presId="urn:microsoft.com/office/officeart/2008/layout/VerticalCurvedList"/>
    <dgm:cxn modelId="{C9E35F39-3F47-435C-AF9D-AB2BF7A8EA83}" type="presParOf" srcId="{60204A2D-D5FF-43CF-A36A-510AD2CB6FC4}" destId="{27A8BD89-25E1-4753-80E7-CDD721918DB7}" srcOrd="10" destOrd="0" presId="urn:microsoft.com/office/officeart/2008/layout/VerticalCurvedList"/>
    <dgm:cxn modelId="{BEDDC64E-3AE6-4238-9A92-52FFCD16E66F}" type="presParOf" srcId="{27A8BD89-25E1-4753-80E7-CDD721918DB7}" destId="{1A9297C1-DB5E-4FD2-BDFE-FE7C97103B98}" srcOrd="0" destOrd="0" presId="urn:microsoft.com/office/officeart/2008/layout/VerticalCurv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75BB6D-F553-46EE-95FC-26A85FC8C95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IN"/>
        </a:p>
      </dgm:t>
    </dgm:pt>
    <dgm:pt modelId="{0D550254-A614-40A6-B64B-CAC13422FC24}">
      <dgm:prSet phldrT="[Text]" custT="1"/>
      <dgm:spPr>
        <a:solidFill>
          <a:srgbClr val="11619C"/>
        </a:solidFill>
      </dgm:spPr>
      <dgm:t>
        <a:bodyPr/>
        <a:lstStyle/>
        <a:p>
          <a:r>
            <a:rPr lang="en-IN" sz="2300" dirty="0"/>
            <a:t>Covered under EPF Act</a:t>
          </a:r>
        </a:p>
      </dgm:t>
    </dgm:pt>
    <dgm:pt modelId="{B30F9E07-B993-4F59-A993-D31E83CF1150}" type="parTrans" cxnId="{FE4EA970-E1A6-4C96-8DA2-EC4D46145787}">
      <dgm:prSet/>
      <dgm:spPr/>
      <dgm:t>
        <a:bodyPr/>
        <a:lstStyle/>
        <a:p>
          <a:endParaRPr lang="en-IN"/>
        </a:p>
      </dgm:t>
    </dgm:pt>
    <dgm:pt modelId="{8725D448-0F02-48C0-87AB-C63DEF37189F}" type="sibTrans" cxnId="{FE4EA970-E1A6-4C96-8DA2-EC4D46145787}">
      <dgm:prSet/>
      <dgm:spPr/>
      <dgm:t>
        <a:bodyPr/>
        <a:lstStyle/>
        <a:p>
          <a:endParaRPr lang="en-IN"/>
        </a:p>
      </dgm:t>
    </dgm:pt>
    <dgm:pt modelId="{5AE1C2F8-E3C2-461C-A2A4-2399509D360A}">
      <dgm:prSet phldrT="[Text]" custT="1"/>
      <dgm:spPr>
        <a:ln>
          <a:solidFill>
            <a:srgbClr val="11619C"/>
          </a:solidFill>
        </a:ln>
      </dgm:spPr>
      <dgm:t>
        <a:bodyPr/>
        <a:lstStyle/>
        <a:p>
          <a:r>
            <a:rPr lang="en-IN" sz="2000" dirty="0"/>
            <a:t>Exempted PF Trusts</a:t>
          </a:r>
        </a:p>
      </dgm:t>
    </dgm:pt>
    <dgm:pt modelId="{47F58080-D124-4547-A8F4-739578D4DC16}" type="parTrans" cxnId="{0014F61B-1DF5-4772-BF61-08DDD134926F}">
      <dgm:prSet/>
      <dgm:spPr>
        <a:ln>
          <a:solidFill>
            <a:srgbClr val="11619C"/>
          </a:solidFill>
        </a:ln>
      </dgm:spPr>
      <dgm:t>
        <a:bodyPr/>
        <a:lstStyle/>
        <a:p>
          <a:endParaRPr lang="en-IN"/>
        </a:p>
      </dgm:t>
    </dgm:pt>
    <dgm:pt modelId="{BA8F1036-7E66-4344-A474-26D6A812B3D9}" type="sibTrans" cxnId="{0014F61B-1DF5-4772-BF61-08DDD134926F}">
      <dgm:prSet/>
      <dgm:spPr/>
      <dgm:t>
        <a:bodyPr/>
        <a:lstStyle/>
        <a:p>
          <a:endParaRPr lang="en-IN"/>
        </a:p>
      </dgm:t>
    </dgm:pt>
    <dgm:pt modelId="{A586127B-5E90-4D1B-8E87-7AE25ED42B8B}">
      <dgm:prSet phldrT="[Text]" custT="1"/>
      <dgm:spPr>
        <a:ln>
          <a:solidFill>
            <a:srgbClr val="11619C"/>
          </a:solidFill>
        </a:ln>
      </dgm:spPr>
      <dgm:t>
        <a:bodyPr/>
        <a:lstStyle/>
        <a:p>
          <a:r>
            <a:rPr lang="en-IN" sz="2000" dirty="0"/>
            <a:t>Relaxed PF Trusts</a:t>
          </a:r>
        </a:p>
      </dgm:t>
    </dgm:pt>
    <dgm:pt modelId="{21B85BA6-1893-4EE1-B4D3-8EC5E8EC33A7}" type="parTrans" cxnId="{C062F3A0-69C8-4232-9973-59E5A16DB7F8}">
      <dgm:prSet/>
      <dgm:spPr>
        <a:ln>
          <a:solidFill>
            <a:srgbClr val="11619C"/>
          </a:solidFill>
        </a:ln>
      </dgm:spPr>
      <dgm:t>
        <a:bodyPr/>
        <a:lstStyle/>
        <a:p>
          <a:endParaRPr lang="en-IN"/>
        </a:p>
      </dgm:t>
    </dgm:pt>
    <dgm:pt modelId="{F32CCA3E-B3F9-4F36-8F83-077C3994FA53}" type="sibTrans" cxnId="{C062F3A0-69C8-4232-9973-59E5A16DB7F8}">
      <dgm:prSet/>
      <dgm:spPr/>
      <dgm:t>
        <a:bodyPr/>
        <a:lstStyle/>
        <a:p>
          <a:endParaRPr lang="en-IN"/>
        </a:p>
      </dgm:t>
    </dgm:pt>
    <dgm:pt modelId="{101E633A-D71C-4EFB-8FD8-C736FAB05780}">
      <dgm:prSet phldrT="[Text]" custT="1"/>
      <dgm:spPr>
        <a:solidFill>
          <a:srgbClr val="11619C"/>
        </a:solidFill>
      </dgm:spPr>
      <dgm:t>
        <a:bodyPr/>
        <a:lstStyle/>
        <a:p>
          <a:r>
            <a:rPr lang="en-IN" sz="2300" dirty="0"/>
            <a:t>Not Covered under EPF Act</a:t>
          </a:r>
        </a:p>
      </dgm:t>
    </dgm:pt>
    <dgm:pt modelId="{65AC47A4-B2AA-4D57-882C-562B79A5C205}" type="parTrans" cxnId="{769768C4-B2E5-4442-A88B-01537F98D5ED}">
      <dgm:prSet/>
      <dgm:spPr/>
      <dgm:t>
        <a:bodyPr/>
        <a:lstStyle/>
        <a:p>
          <a:endParaRPr lang="en-IN"/>
        </a:p>
      </dgm:t>
    </dgm:pt>
    <dgm:pt modelId="{8308E752-CAD1-49D0-A482-5B17D52BB86C}" type="sibTrans" cxnId="{769768C4-B2E5-4442-A88B-01537F98D5ED}">
      <dgm:prSet/>
      <dgm:spPr/>
      <dgm:t>
        <a:bodyPr/>
        <a:lstStyle/>
        <a:p>
          <a:endParaRPr lang="en-IN"/>
        </a:p>
      </dgm:t>
    </dgm:pt>
    <dgm:pt modelId="{B179C72E-8D53-4BB3-B694-B41FBEB75E53}">
      <dgm:prSet phldrT="[Text]" custT="1"/>
      <dgm:spPr>
        <a:ln>
          <a:solidFill>
            <a:srgbClr val="11619C"/>
          </a:solidFill>
        </a:ln>
      </dgm:spPr>
      <dgm:t>
        <a:bodyPr/>
        <a:lstStyle/>
        <a:p>
          <a:r>
            <a:rPr lang="en-IN" sz="2000" dirty="0"/>
            <a:t>Establishments not covered under Notified Industries</a:t>
          </a:r>
        </a:p>
      </dgm:t>
    </dgm:pt>
    <dgm:pt modelId="{DD8D24A3-AEC9-4259-B216-E9DDC3161C9F}" type="parTrans" cxnId="{C230C8BD-A315-4518-AAFD-4A42F9A0444B}">
      <dgm:prSet/>
      <dgm:spPr>
        <a:ln>
          <a:solidFill>
            <a:srgbClr val="11619C"/>
          </a:solidFill>
        </a:ln>
      </dgm:spPr>
      <dgm:t>
        <a:bodyPr/>
        <a:lstStyle/>
        <a:p>
          <a:endParaRPr lang="en-IN"/>
        </a:p>
      </dgm:t>
    </dgm:pt>
    <dgm:pt modelId="{0EF6E26C-F731-4AAE-889C-EBC059FF6C82}" type="sibTrans" cxnId="{C230C8BD-A315-4518-AAFD-4A42F9A0444B}">
      <dgm:prSet/>
      <dgm:spPr/>
      <dgm:t>
        <a:bodyPr/>
        <a:lstStyle/>
        <a:p>
          <a:endParaRPr lang="en-IN"/>
        </a:p>
      </dgm:t>
    </dgm:pt>
    <dgm:pt modelId="{FD315A2E-E319-4B08-872D-2E032DD0613E}">
      <dgm:prSet phldrT="[Text]" custT="1"/>
      <dgm:spPr>
        <a:ln>
          <a:solidFill>
            <a:srgbClr val="11619C"/>
          </a:solidFill>
        </a:ln>
      </dgm:spPr>
      <dgm:t>
        <a:bodyPr/>
        <a:lstStyle/>
        <a:p>
          <a:r>
            <a:rPr lang="en-IN" sz="2000" dirty="0"/>
            <a:t>Trust for Excluded Employees</a:t>
          </a:r>
        </a:p>
      </dgm:t>
    </dgm:pt>
    <dgm:pt modelId="{B904F70D-7E02-4377-B200-13418357D663}" type="parTrans" cxnId="{6158339E-6581-4FEA-809D-065BF4639F09}">
      <dgm:prSet/>
      <dgm:spPr>
        <a:ln>
          <a:solidFill>
            <a:srgbClr val="11619C"/>
          </a:solidFill>
        </a:ln>
      </dgm:spPr>
      <dgm:t>
        <a:bodyPr/>
        <a:lstStyle/>
        <a:p>
          <a:endParaRPr lang="en-IN"/>
        </a:p>
      </dgm:t>
    </dgm:pt>
    <dgm:pt modelId="{1C2EB908-C537-44D7-8678-7DD6AD639A4A}" type="sibTrans" cxnId="{6158339E-6581-4FEA-809D-065BF4639F09}">
      <dgm:prSet/>
      <dgm:spPr/>
      <dgm:t>
        <a:bodyPr/>
        <a:lstStyle/>
        <a:p>
          <a:endParaRPr lang="en-IN"/>
        </a:p>
      </dgm:t>
    </dgm:pt>
    <dgm:pt modelId="{4D2699C5-6A63-465D-B378-89929F38AE02}" type="pres">
      <dgm:prSet presAssocID="{C775BB6D-F553-46EE-95FC-26A85FC8C951}" presName="diagram" presStyleCnt="0">
        <dgm:presLayoutVars>
          <dgm:chPref val="1"/>
          <dgm:dir/>
          <dgm:animOne val="branch"/>
          <dgm:animLvl val="lvl"/>
          <dgm:resizeHandles/>
        </dgm:presLayoutVars>
      </dgm:prSet>
      <dgm:spPr/>
    </dgm:pt>
    <dgm:pt modelId="{DE00E869-576E-4589-8407-AD6555E61AF5}" type="pres">
      <dgm:prSet presAssocID="{0D550254-A614-40A6-B64B-CAC13422FC24}" presName="root" presStyleCnt="0"/>
      <dgm:spPr/>
    </dgm:pt>
    <dgm:pt modelId="{936F2F6A-EBA2-48E9-BF6B-42479D8DB556}" type="pres">
      <dgm:prSet presAssocID="{0D550254-A614-40A6-B64B-CAC13422FC24}" presName="rootComposite" presStyleCnt="0"/>
      <dgm:spPr/>
    </dgm:pt>
    <dgm:pt modelId="{33ED1809-89C1-4B9E-A15F-15A1282E1003}" type="pres">
      <dgm:prSet presAssocID="{0D550254-A614-40A6-B64B-CAC13422FC24}" presName="rootText" presStyleLbl="node1" presStyleIdx="0" presStyleCnt="2" custScaleX="109903"/>
      <dgm:spPr/>
    </dgm:pt>
    <dgm:pt modelId="{593C4885-73E6-45E6-A162-1E2D05D76FBA}" type="pres">
      <dgm:prSet presAssocID="{0D550254-A614-40A6-B64B-CAC13422FC24}" presName="rootConnector" presStyleLbl="node1" presStyleIdx="0" presStyleCnt="2"/>
      <dgm:spPr/>
    </dgm:pt>
    <dgm:pt modelId="{DE794739-7907-45FC-A89A-3E2006C0A98C}" type="pres">
      <dgm:prSet presAssocID="{0D550254-A614-40A6-B64B-CAC13422FC24}" presName="childShape" presStyleCnt="0"/>
      <dgm:spPr/>
    </dgm:pt>
    <dgm:pt modelId="{E459ED32-370C-48BF-93DD-CEC14586C19F}" type="pres">
      <dgm:prSet presAssocID="{47F58080-D124-4547-A8F4-739578D4DC16}" presName="Name13" presStyleLbl="parChTrans1D2" presStyleIdx="0" presStyleCnt="4"/>
      <dgm:spPr/>
    </dgm:pt>
    <dgm:pt modelId="{5D41A67E-ABBD-46F4-B816-4BC4F571841E}" type="pres">
      <dgm:prSet presAssocID="{5AE1C2F8-E3C2-461C-A2A4-2399509D360A}" presName="childText" presStyleLbl="bgAcc1" presStyleIdx="0" presStyleCnt="4" custScaleX="129398" custLinFactNeighborY="-4623">
        <dgm:presLayoutVars>
          <dgm:bulletEnabled val="1"/>
        </dgm:presLayoutVars>
      </dgm:prSet>
      <dgm:spPr/>
    </dgm:pt>
    <dgm:pt modelId="{C15B7EB8-EA2D-474B-AC0F-F606C45A903C}" type="pres">
      <dgm:prSet presAssocID="{21B85BA6-1893-4EE1-B4D3-8EC5E8EC33A7}" presName="Name13" presStyleLbl="parChTrans1D2" presStyleIdx="1" presStyleCnt="4"/>
      <dgm:spPr/>
    </dgm:pt>
    <dgm:pt modelId="{12DFC778-3D31-48C1-B955-E205D2D59E0C}" type="pres">
      <dgm:prSet presAssocID="{A586127B-5E90-4D1B-8E87-7AE25ED42B8B}" presName="childText" presStyleLbl="bgAcc1" presStyleIdx="1" presStyleCnt="4" custScaleX="129398" custLinFactNeighborY="-1859">
        <dgm:presLayoutVars>
          <dgm:bulletEnabled val="1"/>
        </dgm:presLayoutVars>
      </dgm:prSet>
      <dgm:spPr/>
    </dgm:pt>
    <dgm:pt modelId="{7E258F90-CFEB-4620-84A0-5B92B74C4DF9}" type="pres">
      <dgm:prSet presAssocID="{101E633A-D71C-4EFB-8FD8-C736FAB05780}" presName="root" presStyleCnt="0"/>
      <dgm:spPr/>
    </dgm:pt>
    <dgm:pt modelId="{C1288B8F-4ACD-41A8-85AF-81686A9186A4}" type="pres">
      <dgm:prSet presAssocID="{101E633A-D71C-4EFB-8FD8-C736FAB05780}" presName="rootComposite" presStyleCnt="0"/>
      <dgm:spPr/>
    </dgm:pt>
    <dgm:pt modelId="{5BE5BAF2-5054-4ED2-943D-932CDA08E8F8}" type="pres">
      <dgm:prSet presAssocID="{101E633A-D71C-4EFB-8FD8-C736FAB05780}" presName="rootText" presStyleLbl="node1" presStyleIdx="1" presStyleCnt="2" custScaleX="109903"/>
      <dgm:spPr/>
    </dgm:pt>
    <dgm:pt modelId="{2A1B1411-D626-498E-8D90-ED4FA1030238}" type="pres">
      <dgm:prSet presAssocID="{101E633A-D71C-4EFB-8FD8-C736FAB05780}" presName="rootConnector" presStyleLbl="node1" presStyleIdx="1" presStyleCnt="2"/>
      <dgm:spPr/>
    </dgm:pt>
    <dgm:pt modelId="{E8148867-CB46-4D22-BF86-DDFB33B7C619}" type="pres">
      <dgm:prSet presAssocID="{101E633A-D71C-4EFB-8FD8-C736FAB05780}" presName="childShape" presStyleCnt="0"/>
      <dgm:spPr/>
    </dgm:pt>
    <dgm:pt modelId="{17C86362-0C01-4B18-A60B-66032A400ED9}" type="pres">
      <dgm:prSet presAssocID="{DD8D24A3-AEC9-4259-B216-E9DDC3161C9F}" presName="Name13" presStyleLbl="parChTrans1D2" presStyleIdx="2" presStyleCnt="4"/>
      <dgm:spPr/>
    </dgm:pt>
    <dgm:pt modelId="{746EC977-B4FB-4825-9873-7F60BF3908E0}" type="pres">
      <dgm:prSet presAssocID="{B179C72E-8D53-4BB3-B694-B41FBEB75E53}" presName="childText" presStyleLbl="bgAcc1" presStyleIdx="2" presStyleCnt="4" custScaleX="129398">
        <dgm:presLayoutVars>
          <dgm:bulletEnabled val="1"/>
        </dgm:presLayoutVars>
      </dgm:prSet>
      <dgm:spPr/>
    </dgm:pt>
    <dgm:pt modelId="{A5EB1962-5A7B-4158-B9F8-7BA724268774}" type="pres">
      <dgm:prSet presAssocID="{B904F70D-7E02-4377-B200-13418357D663}" presName="Name13" presStyleLbl="parChTrans1D2" presStyleIdx="3" presStyleCnt="4"/>
      <dgm:spPr/>
    </dgm:pt>
    <dgm:pt modelId="{28C40EDA-0481-46F5-985B-C6966FF90596}" type="pres">
      <dgm:prSet presAssocID="{FD315A2E-E319-4B08-872D-2E032DD0613E}" presName="childText" presStyleLbl="bgAcc1" presStyleIdx="3" presStyleCnt="4" custScaleX="129398">
        <dgm:presLayoutVars>
          <dgm:bulletEnabled val="1"/>
        </dgm:presLayoutVars>
      </dgm:prSet>
      <dgm:spPr/>
    </dgm:pt>
  </dgm:ptLst>
  <dgm:cxnLst>
    <dgm:cxn modelId="{0014F61B-1DF5-4772-BF61-08DDD134926F}" srcId="{0D550254-A614-40A6-B64B-CAC13422FC24}" destId="{5AE1C2F8-E3C2-461C-A2A4-2399509D360A}" srcOrd="0" destOrd="0" parTransId="{47F58080-D124-4547-A8F4-739578D4DC16}" sibTransId="{BA8F1036-7E66-4344-A474-26D6A812B3D9}"/>
    <dgm:cxn modelId="{F9C81822-C001-419B-9C1D-A229FBFA48FA}" type="presOf" srcId="{5AE1C2F8-E3C2-461C-A2A4-2399509D360A}" destId="{5D41A67E-ABBD-46F4-B816-4BC4F571841E}" srcOrd="0" destOrd="0" presId="urn:microsoft.com/office/officeart/2005/8/layout/hierarchy3"/>
    <dgm:cxn modelId="{F4450F3E-DD17-4124-A804-D55EDFA09086}" type="presOf" srcId="{47F58080-D124-4547-A8F4-739578D4DC16}" destId="{E459ED32-370C-48BF-93DD-CEC14586C19F}" srcOrd="0" destOrd="0" presId="urn:microsoft.com/office/officeart/2005/8/layout/hierarchy3"/>
    <dgm:cxn modelId="{F6B81B68-7548-4B35-941C-33C50DDF1A25}" type="presOf" srcId="{A586127B-5E90-4D1B-8E87-7AE25ED42B8B}" destId="{12DFC778-3D31-48C1-B955-E205D2D59E0C}" srcOrd="0" destOrd="0" presId="urn:microsoft.com/office/officeart/2005/8/layout/hierarchy3"/>
    <dgm:cxn modelId="{8FA6FD4D-B79B-40D4-BEB4-31ACD7B101E4}" type="presOf" srcId="{C775BB6D-F553-46EE-95FC-26A85FC8C951}" destId="{4D2699C5-6A63-465D-B378-89929F38AE02}" srcOrd="0" destOrd="0" presId="urn:microsoft.com/office/officeart/2005/8/layout/hierarchy3"/>
    <dgm:cxn modelId="{FE4EA970-E1A6-4C96-8DA2-EC4D46145787}" srcId="{C775BB6D-F553-46EE-95FC-26A85FC8C951}" destId="{0D550254-A614-40A6-B64B-CAC13422FC24}" srcOrd="0" destOrd="0" parTransId="{B30F9E07-B993-4F59-A993-D31E83CF1150}" sibTransId="{8725D448-0F02-48C0-87AB-C63DEF37189F}"/>
    <dgm:cxn modelId="{FF98CC53-2A3B-4BD7-A621-38873F11F12F}" type="presOf" srcId="{DD8D24A3-AEC9-4259-B216-E9DDC3161C9F}" destId="{17C86362-0C01-4B18-A60B-66032A400ED9}" srcOrd="0" destOrd="0" presId="urn:microsoft.com/office/officeart/2005/8/layout/hierarchy3"/>
    <dgm:cxn modelId="{8F4B968F-6AB1-4586-8AEF-BF132BF13A12}" type="presOf" srcId="{B904F70D-7E02-4377-B200-13418357D663}" destId="{A5EB1962-5A7B-4158-B9F8-7BA724268774}" srcOrd="0" destOrd="0" presId="urn:microsoft.com/office/officeart/2005/8/layout/hierarchy3"/>
    <dgm:cxn modelId="{6158339E-6581-4FEA-809D-065BF4639F09}" srcId="{101E633A-D71C-4EFB-8FD8-C736FAB05780}" destId="{FD315A2E-E319-4B08-872D-2E032DD0613E}" srcOrd="1" destOrd="0" parTransId="{B904F70D-7E02-4377-B200-13418357D663}" sibTransId="{1C2EB908-C537-44D7-8678-7DD6AD639A4A}"/>
    <dgm:cxn modelId="{C062F3A0-69C8-4232-9973-59E5A16DB7F8}" srcId="{0D550254-A614-40A6-B64B-CAC13422FC24}" destId="{A586127B-5E90-4D1B-8E87-7AE25ED42B8B}" srcOrd="1" destOrd="0" parTransId="{21B85BA6-1893-4EE1-B4D3-8EC5E8EC33A7}" sibTransId="{F32CCA3E-B3F9-4F36-8F83-077C3994FA53}"/>
    <dgm:cxn modelId="{C34AA1AC-E01B-4091-9DB7-21BC272E20AA}" type="presOf" srcId="{101E633A-D71C-4EFB-8FD8-C736FAB05780}" destId="{2A1B1411-D626-498E-8D90-ED4FA1030238}" srcOrd="1" destOrd="0" presId="urn:microsoft.com/office/officeart/2005/8/layout/hierarchy3"/>
    <dgm:cxn modelId="{C230C8BD-A315-4518-AAFD-4A42F9A0444B}" srcId="{101E633A-D71C-4EFB-8FD8-C736FAB05780}" destId="{B179C72E-8D53-4BB3-B694-B41FBEB75E53}" srcOrd="0" destOrd="0" parTransId="{DD8D24A3-AEC9-4259-B216-E9DDC3161C9F}" sibTransId="{0EF6E26C-F731-4AAE-889C-EBC059FF6C82}"/>
    <dgm:cxn modelId="{769768C4-B2E5-4442-A88B-01537F98D5ED}" srcId="{C775BB6D-F553-46EE-95FC-26A85FC8C951}" destId="{101E633A-D71C-4EFB-8FD8-C736FAB05780}" srcOrd="1" destOrd="0" parTransId="{65AC47A4-B2AA-4D57-882C-562B79A5C205}" sibTransId="{8308E752-CAD1-49D0-A482-5B17D52BB86C}"/>
    <dgm:cxn modelId="{701399D0-360A-4A3C-B99C-73DDFABACE6A}" type="presOf" srcId="{0D550254-A614-40A6-B64B-CAC13422FC24}" destId="{593C4885-73E6-45E6-A162-1E2D05D76FBA}" srcOrd="1" destOrd="0" presId="urn:microsoft.com/office/officeart/2005/8/layout/hierarchy3"/>
    <dgm:cxn modelId="{C283B8D0-9611-44B9-9841-3810D735F950}" type="presOf" srcId="{101E633A-D71C-4EFB-8FD8-C736FAB05780}" destId="{5BE5BAF2-5054-4ED2-943D-932CDA08E8F8}" srcOrd="0" destOrd="0" presId="urn:microsoft.com/office/officeart/2005/8/layout/hierarchy3"/>
    <dgm:cxn modelId="{5D2918EE-BC61-45F1-BF36-106F8C4D07FC}" type="presOf" srcId="{B179C72E-8D53-4BB3-B694-B41FBEB75E53}" destId="{746EC977-B4FB-4825-9873-7F60BF3908E0}" srcOrd="0" destOrd="0" presId="urn:microsoft.com/office/officeart/2005/8/layout/hierarchy3"/>
    <dgm:cxn modelId="{C6C6BFEE-11E2-473F-A7A8-56EB29526035}" type="presOf" srcId="{21B85BA6-1893-4EE1-B4D3-8EC5E8EC33A7}" destId="{C15B7EB8-EA2D-474B-AC0F-F606C45A903C}" srcOrd="0" destOrd="0" presId="urn:microsoft.com/office/officeart/2005/8/layout/hierarchy3"/>
    <dgm:cxn modelId="{2A356EF3-1661-4130-8D0B-72AFFE5D4CD0}" type="presOf" srcId="{0D550254-A614-40A6-B64B-CAC13422FC24}" destId="{33ED1809-89C1-4B9E-A15F-15A1282E1003}" srcOrd="0" destOrd="0" presId="urn:microsoft.com/office/officeart/2005/8/layout/hierarchy3"/>
    <dgm:cxn modelId="{E638EFF7-1C1C-44C1-A8AE-2FDCFB427539}" type="presOf" srcId="{FD315A2E-E319-4B08-872D-2E032DD0613E}" destId="{28C40EDA-0481-46F5-985B-C6966FF90596}" srcOrd="0" destOrd="0" presId="urn:microsoft.com/office/officeart/2005/8/layout/hierarchy3"/>
    <dgm:cxn modelId="{EF3625A2-D07D-43EC-A4DA-4800609A5971}" type="presParOf" srcId="{4D2699C5-6A63-465D-B378-89929F38AE02}" destId="{DE00E869-576E-4589-8407-AD6555E61AF5}" srcOrd="0" destOrd="0" presId="urn:microsoft.com/office/officeart/2005/8/layout/hierarchy3"/>
    <dgm:cxn modelId="{7D692C14-F483-4FF5-9E61-51A9E04813CD}" type="presParOf" srcId="{DE00E869-576E-4589-8407-AD6555E61AF5}" destId="{936F2F6A-EBA2-48E9-BF6B-42479D8DB556}" srcOrd="0" destOrd="0" presId="urn:microsoft.com/office/officeart/2005/8/layout/hierarchy3"/>
    <dgm:cxn modelId="{9F6E1829-F560-42C2-91CB-803658ABFE8D}" type="presParOf" srcId="{936F2F6A-EBA2-48E9-BF6B-42479D8DB556}" destId="{33ED1809-89C1-4B9E-A15F-15A1282E1003}" srcOrd="0" destOrd="0" presId="urn:microsoft.com/office/officeart/2005/8/layout/hierarchy3"/>
    <dgm:cxn modelId="{0413530E-6061-4860-9FA7-07C68B6229E0}" type="presParOf" srcId="{936F2F6A-EBA2-48E9-BF6B-42479D8DB556}" destId="{593C4885-73E6-45E6-A162-1E2D05D76FBA}" srcOrd="1" destOrd="0" presId="urn:microsoft.com/office/officeart/2005/8/layout/hierarchy3"/>
    <dgm:cxn modelId="{4CA36C8F-14ED-424F-A344-278011BB057D}" type="presParOf" srcId="{DE00E869-576E-4589-8407-AD6555E61AF5}" destId="{DE794739-7907-45FC-A89A-3E2006C0A98C}" srcOrd="1" destOrd="0" presId="urn:microsoft.com/office/officeart/2005/8/layout/hierarchy3"/>
    <dgm:cxn modelId="{62C96B8D-4317-4210-8558-06BF5D9C3F02}" type="presParOf" srcId="{DE794739-7907-45FC-A89A-3E2006C0A98C}" destId="{E459ED32-370C-48BF-93DD-CEC14586C19F}" srcOrd="0" destOrd="0" presId="urn:microsoft.com/office/officeart/2005/8/layout/hierarchy3"/>
    <dgm:cxn modelId="{26A8249C-7311-4632-BB4E-43C7CC1E2A0B}" type="presParOf" srcId="{DE794739-7907-45FC-A89A-3E2006C0A98C}" destId="{5D41A67E-ABBD-46F4-B816-4BC4F571841E}" srcOrd="1" destOrd="0" presId="urn:microsoft.com/office/officeart/2005/8/layout/hierarchy3"/>
    <dgm:cxn modelId="{7E1C45E3-5347-4D5F-A5A3-F60AE9E79615}" type="presParOf" srcId="{DE794739-7907-45FC-A89A-3E2006C0A98C}" destId="{C15B7EB8-EA2D-474B-AC0F-F606C45A903C}" srcOrd="2" destOrd="0" presId="urn:microsoft.com/office/officeart/2005/8/layout/hierarchy3"/>
    <dgm:cxn modelId="{F2DF5855-45B6-4874-9700-28B59D71FD49}" type="presParOf" srcId="{DE794739-7907-45FC-A89A-3E2006C0A98C}" destId="{12DFC778-3D31-48C1-B955-E205D2D59E0C}" srcOrd="3" destOrd="0" presId="urn:microsoft.com/office/officeart/2005/8/layout/hierarchy3"/>
    <dgm:cxn modelId="{F7CF5D29-8432-49DF-A0CD-6F59C0666C19}" type="presParOf" srcId="{4D2699C5-6A63-465D-B378-89929F38AE02}" destId="{7E258F90-CFEB-4620-84A0-5B92B74C4DF9}" srcOrd="1" destOrd="0" presId="urn:microsoft.com/office/officeart/2005/8/layout/hierarchy3"/>
    <dgm:cxn modelId="{7347BEA8-919D-409B-B515-F75E675F315B}" type="presParOf" srcId="{7E258F90-CFEB-4620-84A0-5B92B74C4DF9}" destId="{C1288B8F-4ACD-41A8-85AF-81686A9186A4}" srcOrd="0" destOrd="0" presId="urn:microsoft.com/office/officeart/2005/8/layout/hierarchy3"/>
    <dgm:cxn modelId="{56232B33-D5EB-4DF0-931B-AB349248B7F0}" type="presParOf" srcId="{C1288B8F-4ACD-41A8-85AF-81686A9186A4}" destId="{5BE5BAF2-5054-4ED2-943D-932CDA08E8F8}" srcOrd="0" destOrd="0" presId="urn:microsoft.com/office/officeart/2005/8/layout/hierarchy3"/>
    <dgm:cxn modelId="{B284A224-F33B-4F32-A178-949782818767}" type="presParOf" srcId="{C1288B8F-4ACD-41A8-85AF-81686A9186A4}" destId="{2A1B1411-D626-498E-8D90-ED4FA1030238}" srcOrd="1" destOrd="0" presId="urn:microsoft.com/office/officeart/2005/8/layout/hierarchy3"/>
    <dgm:cxn modelId="{82CE1D56-2434-4F67-89AB-4B534460B601}" type="presParOf" srcId="{7E258F90-CFEB-4620-84A0-5B92B74C4DF9}" destId="{E8148867-CB46-4D22-BF86-DDFB33B7C619}" srcOrd="1" destOrd="0" presId="urn:microsoft.com/office/officeart/2005/8/layout/hierarchy3"/>
    <dgm:cxn modelId="{66F349ED-8781-4960-8820-5993DBC1A21F}" type="presParOf" srcId="{E8148867-CB46-4D22-BF86-DDFB33B7C619}" destId="{17C86362-0C01-4B18-A60B-66032A400ED9}" srcOrd="0" destOrd="0" presId="urn:microsoft.com/office/officeart/2005/8/layout/hierarchy3"/>
    <dgm:cxn modelId="{E72B9FB9-BC22-4095-8033-87C6DF195203}" type="presParOf" srcId="{E8148867-CB46-4D22-BF86-DDFB33B7C619}" destId="{746EC977-B4FB-4825-9873-7F60BF3908E0}" srcOrd="1" destOrd="0" presId="urn:microsoft.com/office/officeart/2005/8/layout/hierarchy3"/>
    <dgm:cxn modelId="{189EEDD0-9693-4EAB-B681-2E0C32B71E03}" type="presParOf" srcId="{E8148867-CB46-4D22-BF86-DDFB33B7C619}" destId="{A5EB1962-5A7B-4158-B9F8-7BA724268774}" srcOrd="2" destOrd="0" presId="urn:microsoft.com/office/officeart/2005/8/layout/hierarchy3"/>
    <dgm:cxn modelId="{F829B6F1-744A-4B63-BBC6-F58B59BAB5E1}" type="presParOf" srcId="{E8148867-CB46-4D22-BF86-DDFB33B7C619}" destId="{28C40EDA-0481-46F5-985B-C6966FF90596}" srcOrd="3" destOrd="0" presId="urn:microsoft.com/office/officeart/2005/8/layout/hierarchy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C35B1A-5B83-4AFF-95AB-B8852AD1165E}"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IN"/>
        </a:p>
      </dgm:t>
    </dgm:pt>
    <dgm:pt modelId="{03ADC84D-93F1-48A0-A922-89F906E075BD}">
      <dgm:prSet phldrT="[Text]"/>
      <dgm:spPr>
        <a:ln>
          <a:solidFill>
            <a:srgbClr val="11619C"/>
          </a:solidFill>
        </a:ln>
      </dgm:spPr>
      <dgm:t>
        <a:bodyPr/>
        <a:lstStyle/>
        <a:p>
          <a:pPr>
            <a:buClr>
              <a:srgbClr val="FFFFFF"/>
            </a:buClr>
            <a:buSzPts val="1400"/>
          </a:pPr>
          <a:r>
            <a:rPr lang="en-US" dirty="0">
              <a:solidFill>
                <a:schemeClr val="tx1"/>
              </a:solidFill>
              <a:latin typeface="Times New Roman"/>
              <a:ea typeface="Times New Roman"/>
              <a:cs typeface="Times New Roman"/>
              <a:sym typeface="Times New Roman"/>
            </a:rPr>
            <a:t>Employer shall establish a Board of Trustees for the management of the PF Trust</a:t>
          </a:r>
          <a:endParaRPr lang="en-US" b="0" dirty="0">
            <a:solidFill>
              <a:schemeClr val="tx1"/>
            </a:solidFill>
          </a:endParaRPr>
        </a:p>
      </dgm:t>
    </dgm:pt>
    <dgm:pt modelId="{66D6B205-D94D-4D5D-9162-53552078B0C8}" type="parTrans" cxnId="{11D49D1D-6A6D-4E9B-BB95-9ABFA129D6AE}">
      <dgm:prSet/>
      <dgm:spPr/>
      <dgm:t>
        <a:bodyPr/>
        <a:lstStyle/>
        <a:p>
          <a:endParaRPr lang="en-IN"/>
        </a:p>
      </dgm:t>
    </dgm:pt>
    <dgm:pt modelId="{4EADC70B-5EAF-429E-B8EF-D27F45369820}" type="sibTrans" cxnId="{11D49D1D-6A6D-4E9B-BB95-9ABFA129D6AE}">
      <dgm:prSet/>
      <dgm:spPr>
        <a:ln>
          <a:solidFill>
            <a:srgbClr val="11619C"/>
          </a:solidFill>
        </a:ln>
      </dgm:spPr>
      <dgm:t>
        <a:bodyPr/>
        <a:lstStyle/>
        <a:p>
          <a:endParaRPr lang="en-IN"/>
        </a:p>
      </dgm:t>
    </dgm:pt>
    <dgm:pt modelId="{82582290-2A16-4FD0-997D-B0CDCE97AFCB}">
      <dgm:prSet phldrT="[Text]"/>
      <dgm:spPr>
        <a:ln>
          <a:solidFill>
            <a:srgbClr val="11619C"/>
          </a:solidFill>
        </a:ln>
      </dgm:spPr>
      <dgm:t>
        <a:bodyPr/>
        <a:lstStyle/>
        <a:p>
          <a:r>
            <a:rPr lang="en-US" dirty="0">
              <a:solidFill>
                <a:schemeClr val="tx1"/>
              </a:solidFill>
              <a:latin typeface="Times New Roman"/>
              <a:ea typeface="Times New Roman"/>
              <a:cs typeface="Times New Roman"/>
              <a:sym typeface="Times New Roman"/>
            </a:rPr>
            <a:t>The benefits should not be less </a:t>
          </a:r>
          <a:r>
            <a:rPr lang="en-US" dirty="0" err="1">
              <a:solidFill>
                <a:schemeClr val="tx1"/>
              </a:solidFill>
              <a:latin typeface="Times New Roman"/>
              <a:ea typeface="Times New Roman"/>
              <a:cs typeface="Times New Roman"/>
              <a:sym typeface="Times New Roman"/>
            </a:rPr>
            <a:t>favourable</a:t>
          </a:r>
          <a:r>
            <a:rPr lang="en-US" dirty="0">
              <a:solidFill>
                <a:schemeClr val="tx1"/>
              </a:solidFill>
              <a:latin typeface="Times New Roman"/>
              <a:ea typeface="Times New Roman"/>
              <a:cs typeface="Times New Roman"/>
              <a:sym typeface="Times New Roman"/>
            </a:rPr>
            <a:t> than provided by EPFO</a:t>
          </a:r>
          <a:endParaRPr lang="en-IN" dirty="0">
            <a:solidFill>
              <a:schemeClr val="tx1"/>
            </a:solidFill>
          </a:endParaRPr>
        </a:p>
      </dgm:t>
    </dgm:pt>
    <dgm:pt modelId="{05F56CD5-FF35-4269-88A8-79832CA5AD97}" type="parTrans" cxnId="{456ADA95-1104-450F-9A27-36BF618BA1B1}">
      <dgm:prSet/>
      <dgm:spPr/>
      <dgm:t>
        <a:bodyPr/>
        <a:lstStyle/>
        <a:p>
          <a:endParaRPr lang="en-IN"/>
        </a:p>
      </dgm:t>
    </dgm:pt>
    <dgm:pt modelId="{39105741-86DC-4819-8541-421C2DDC0950}" type="sibTrans" cxnId="{456ADA95-1104-450F-9A27-36BF618BA1B1}">
      <dgm:prSet/>
      <dgm:spPr/>
      <dgm:t>
        <a:bodyPr/>
        <a:lstStyle/>
        <a:p>
          <a:endParaRPr lang="en-IN"/>
        </a:p>
      </dgm:t>
    </dgm:pt>
    <dgm:pt modelId="{317466E7-6C9F-4FDD-99CC-138E4125A118}">
      <dgm:prSet phldrT="[Text]"/>
      <dgm:spPr>
        <a:ln>
          <a:solidFill>
            <a:srgbClr val="11619C"/>
          </a:solidFill>
        </a:ln>
      </dgm:spPr>
      <dgm:t>
        <a:bodyPr/>
        <a:lstStyle/>
        <a:p>
          <a:pPr>
            <a:buClr>
              <a:srgbClr val="FFFFFF"/>
            </a:buClr>
            <a:buSzPts val="1400"/>
          </a:pPr>
          <a:r>
            <a:rPr lang="en-US" dirty="0">
              <a:solidFill>
                <a:schemeClr val="tx1"/>
              </a:solidFill>
              <a:latin typeface="Times New Roman"/>
              <a:ea typeface="Times New Roman"/>
              <a:cs typeface="Times New Roman"/>
              <a:sym typeface="Times New Roman"/>
            </a:rPr>
            <a:t>Administrative expenses or any loss to the trust to be borne by employe</a:t>
          </a:r>
          <a:r>
            <a:rPr lang="en-US" dirty="0">
              <a:solidFill>
                <a:schemeClr val="tx1"/>
              </a:solidFill>
              <a:latin typeface="Roboto"/>
              <a:ea typeface="Roboto"/>
              <a:cs typeface="Roboto"/>
              <a:sym typeface="Roboto"/>
            </a:rPr>
            <a:t>r</a:t>
          </a:r>
          <a:endParaRPr lang="en-IN" dirty="0">
            <a:solidFill>
              <a:schemeClr val="tx1"/>
            </a:solidFill>
          </a:endParaRPr>
        </a:p>
      </dgm:t>
    </dgm:pt>
    <dgm:pt modelId="{98C58D33-9552-41CF-8FE6-7FF0FEC08FB9}" type="parTrans" cxnId="{20D553C0-8F12-4924-86D0-A2A3A39CBAA7}">
      <dgm:prSet/>
      <dgm:spPr/>
      <dgm:t>
        <a:bodyPr/>
        <a:lstStyle/>
        <a:p>
          <a:endParaRPr lang="en-IN"/>
        </a:p>
      </dgm:t>
    </dgm:pt>
    <dgm:pt modelId="{2E9310CC-4DDE-4E07-B411-19DEBFE5DD7C}" type="sibTrans" cxnId="{20D553C0-8F12-4924-86D0-A2A3A39CBAA7}">
      <dgm:prSet/>
      <dgm:spPr/>
      <dgm:t>
        <a:bodyPr/>
        <a:lstStyle/>
        <a:p>
          <a:endParaRPr lang="en-IN"/>
        </a:p>
      </dgm:t>
    </dgm:pt>
    <dgm:pt modelId="{896BE102-A43E-4C3D-AFA3-BCBB9BCD5432}">
      <dgm:prSet phldrT="[Text]"/>
      <dgm:spPr>
        <a:ln>
          <a:solidFill>
            <a:srgbClr val="11619C"/>
          </a:solidFill>
        </a:ln>
      </dgm:spPr>
      <dgm:t>
        <a:bodyPr/>
        <a:lstStyle/>
        <a:p>
          <a:r>
            <a:rPr lang="en-US" dirty="0">
              <a:solidFill>
                <a:schemeClr val="tx1"/>
              </a:solidFill>
              <a:latin typeface="Times New Roman"/>
              <a:ea typeface="Times New Roman"/>
              <a:cs typeface="Times New Roman"/>
              <a:sym typeface="Times New Roman"/>
            </a:rPr>
            <a:t>Change in legal status of the establishment requires a fresh exemption</a:t>
          </a:r>
          <a:endParaRPr lang="en-IN" dirty="0">
            <a:solidFill>
              <a:schemeClr val="tx1"/>
            </a:solidFill>
          </a:endParaRPr>
        </a:p>
      </dgm:t>
    </dgm:pt>
    <dgm:pt modelId="{71EDF5C8-B5C4-4740-BBC9-8A0429ADD689}" type="parTrans" cxnId="{D26FC016-492E-405B-AB47-4CA311CBB25B}">
      <dgm:prSet/>
      <dgm:spPr/>
      <dgm:t>
        <a:bodyPr/>
        <a:lstStyle/>
        <a:p>
          <a:endParaRPr lang="en-IN"/>
        </a:p>
      </dgm:t>
    </dgm:pt>
    <dgm:pt modelId="{D29B62EC-391E-42EC-93D4-FE0DDB00042D}" type="sibTrans" cxnId="{D26FC016-492E-405B-AB47-4CA311CBB25B}">
      <dgm:prSet/>
      <dgm:spPr/>
      <dgm:t>
        <a:bodyPr/>
        <a:lstStyle/>
        <a:p>
          <a:endParaRPr lang="en-IN"/>
        </a:p>
      </dgm:t>
    </dgm:pt>
    <dgm:pt modelId="{53000B76-5D10-4E3A-A524-ED160903B4BA}">
      <dgm:prSet phldrT="[Text]"/>
      <dgm:spPr>
        <a:ln>
          <a:solidFill>
            <a:srgbClr val="11619C"/>
          </a:solidFill>
        </a:ln>
      </dgm:spPr>
      <dgm:t>
        <a:bodyPr/>
        <a:lstStyle/>
        <a:p>
          <a:pPr>
            <a:buClr>
              <a:srgbClr val="FFFFFF"/>
            </a:buClr>
            <a:buSzPts val="1400"/>
          </a:pPr>
          <a:r>
            <a:rPr lang="en-US" dirty="0">
              <a:solidFill>
                <a:schemeClr val="tx1"/>
              </a:solidFill>
              <a:latin typeface="Times New Roman"/>
              <a:ea typeface="Times New Roman"/>
              <a:cs typeface="Times New Roman"/>
              <a:sym typeface="Times New Roman"/>
            </a:rPr>
            <a:t>Monies of the Provident fund should be invested as per the directions of the government</a:t>
          </a:r>
          <a:endParaRPr lang="en-IN" dirty="0">
            <a:solidFill>
              <a:schemeClr val="tx1"/>
            </a:solidFill>
          </a:endParaRPr>
        </a:p>
      </dgm:t>
    </dgm:pt>
    <dgm:pt modelId="{E052F10C-1297-45D6-9DEA-447408C090A9}" type="parTrans" cxnId="{AB5E11A6-9BFD-4DAC-B742-5D1CB0DAE9C2}">
      <dgm:prSet/>
      <dgm:spPr/>
      <dgm:t>
        <a:bodyPr/>
        <a:lstStyle/>
        <a:p>
          <a:endParaRPr lang="en-IN"/>
        </a:p>
      </dgm:t>
    </dgm:pt>
    <dgm:pt modelId="{5EBF806F-4C5A-4C4E-8AF1-E1910EE472E3}" type="sibTrans" cxnId="{AB5E11A6-9BFD-4DAC-B742-5D1CB0DAE9C2}">
      <dgm:prSet/>
      <dgm:spPr/>
      <dgm:t>
        <a:bodyPr/>
        <a:lstStyle/>
        <a:p>
          <a:endParaRPr lang="en-IN"/>
        </a:p>
      </dgm:t>
    </dgm:pt>
    <dgm:pt modelId="{91796D65-9960-409E-9EA4-2A5AF41FB7F5}" type="pres">
      <dgm:prSet presAssocID="{F6C35B1A-5B83-4AFF-95AB-B8852AD1165E}" presName="Name0" presStyleCnt="0">
        <dgm:presLayoutVars>
          <dgm:chMax val="7"/>
          <dgm:chPref val="7"/>
          <dgm:dir/>
        </dgm:presLayoutVars>
      </dgm:prSet>
      <dgm:spPr/>
    </dgm:pt>
    <dgm:pt modelId="{60204A2D-D5FF-43CF-A36A-510AD2CB6FC4}" type="pres">
      <dgm:prSet presAssocID="{F6C35B1A-5B83-4AFF-95AB-B8852AD1165E}" presName="Name1" presStyleCnt="0"/>
      <dgm:spPr/>
    </dgm:pt>
    <dgm:pt modelId="{81E4822E-A95C-401B-99D3-00B63B5880A3}" type="pres">
      <dgm:prSet presAssocID="{F6C35B1A-5B83-4AFF-95AB-B8852AD1165E}" presName="cycle" presStyleCnt="0"/>
      <dgm:spPr/>
    </dgm:pt>
    <dgm:pt modelId="{78A3BFDE-4FE3-4ADB-BB58-01B167C61BBF}" type="pres">
      <dgm:prSet presAssocID="{F6C35B1A-5B83-4AFF-95AB-B8852AD1165E}" presName="srcNode" presStyleLbl="node1" presStyleIdx="0" presStyleCnt="5"/>
      <dgm:spPr/>
    </dgm:pt>
    <dgm:pt modelId="{CC266675-14D3-4FAA-BC4D-DF16333E391C}" type="pres">
      <dgm:prSet presAssocID="{F6C35B1A-5B83-4AFF-95AB-B8852AD1165E}" presName="conn" presStyleLbl="parChTrans1D2" presStyleIdx="0" presStyleCnt="1"/>
      <dgm:spPr/>
    </dgm:pt>
    <dgm:pt modelId="{21C5536D-73B3-41CE-9245-E480563A63EC}" type="pres">
      <dgm:prSet presAssocID="{F6C35B1A-5B83-4AFF-95AB-B8852AD1165E}" presName="extraNode" presStyleLbl="node1" presStyleIdx="0" presStyleCnt="5"/>
      <dgm:spPr/>
    </dgm:pt>
    <dgm:pt modelId="{7833D6BC-F3BA-4352-BBDD-902269D4CC18}" type="pres">
      <dgm:prSet presAssocID="{F6C35B1A-5B83-4AFF-95AB-B8852AD1165E}" presName="dstNode" presStyleLbl="node1" presStyleIdx="0" presStyleCnt="5"/>
      <dgm:spPr/>
    </dgm:pt>
    <dgm:pt modelId="{261905B0-91EA-4480-9844-7FD219A7F3E6}" type="pres">
      <dgm:prSet presAssocID="{03ADC84D-93F1-48A0-A922-89F906E075BD}" presName="text_1" presStyleLbl="node1" presStyleIdx="0" presStyleCnt="5" custLinFactNeighborX="220" custLinFactNeighborY="-2688">
        <dgm:presLayoutVars>
          <dgm:bulletEnabled val="1"/>
        </dgm:presLayoutVars>
      </dgm:prSet>
      <dgm:spPr/>
    </dgm:pt>
    <dgm:pt modelId="{A33B9FF7-B1AF-4754-A872-DBA50EB801C0}" type="pres">
      <dgm:prSet presAssocID="{03ADC84D-93F1-48A0-A922-89F906E075BD}" presName="accent_1" presStyleCnt="0"/>
      <dgm:spPr/>
    </dgm:pt>
    <dgm:pt modelId="{51303066-C3BA-4A07-93B4-39C653CA19BD}" type="pres">
      <dgm:prSet presAssocID="{03ADC84D-93F1-48A0-A922-89F906E075BD}" presName="accentRepeatNode" presStyleLbl="solidFgAcc1" presStyleIdx="0" presStyleCnt="5"/>
      <dgm:spPr>
        <a:ln>
          <a:solidFill>
            <a:srgbClr val="11619C"/>
          </a:solidFill>
        </a:ln>
      </dgm:spPr>
    </dgm:pt>
    <dgm:pt modelId="{FEDAD1FA-CC41-482F-B1C8-98C1B2BDD65A}" type="pres">
      <dgm:prSet presAssocID="{82582290-2A16-4FD0-997D-B0CDCE97AFCB}" presName="text_2" presStyleLbl="node1" presStyleIdx="1" presStyleCnt="5">
        <dgm:presLayoutVars>
          <dgm:bulletEnabled val="1"/>
        </dgm:presLayoutVars>
      </dgm:prSet>
      <dgm:spPr/>
    </dgm:pt>
    <dgm:pt modelId="{2CD06F26-EF4A-4918-9992-81B903EDC994}" type="pres">
      <dgm:prSet presAssocID="{82582290-2A16-4FD0-997D-B0CDCE97AFCB}" presName="accent_2" presStyleCnt="0"/>
      <dgm:spPr/>
    </dgm:pt>
    <dgm:pt modelId="{3B8CE73C-895D-4AF1-960E-2CE8CBBCE5A6}" type="pres">
      <dgm:prSet presAssocID="{82582290-2A16-4FD0-997D-B0CDCE97AFCB}" presName="accentRepeatNode" presStyleLbl="solidFgAcc1" presStyleIdx="1" presStyleCnt="5"/>
      <dgm:spPr>
        <a:ln>
          <a:solidFill>
            <a:srgbClr val="11619C"/>
          </a:solidFill>
        </a:ln>
      </dgm:spPr>
    </dgm:pt>
    <dgm:pt modelId="{09CFA62E-9832-481D-945B-9ED1EA68BE27}" type="pres">
      <dgm:prSet presAssocID="{317466E7-6C9F-4FDD-99CC-138E4125A118}" presName="text_3" presStyleLbl="node1" presStyleIdx="2" presStyleCnt="5">
        <dgm:presLayoutVars>
          <dgm:bulletEnabled val="1"/>
        </dgm:presLayoutVars>
      </dgm:prSet>
      <dgm:spPr/>
    </dgm:pt>
    <dgm:pt modelId="{19A25185-7661-4D81-81AC-EEDA2A9EF1AC}" type="pres">
      <dgm:prSet presAssocID="{317466E7-6C9F-4FDD-99CC-138E4125A118}" presName="accent_3" presStyleCnt="0"/>
      <dgm:spPr/>
    </dgm:pt>
    <dgm:pt modelId="{85884116-2E68-4C70-A1A0-48618A68B4DA}" type="pres">
      <dgm:prSet presAssocID="{317466E7-6C9F-4FDD-99CC-138E4125A118}" presName="accentRepeatNode" presStyleLbl="solidFgAcc1" presStyleIdx="2" presStyleCnt="5"/>
      <dgm:spPr>
        <a:xfrm>
          <a:off x="488897" y="2417974"/>
          <a:ext cx="895477" cy="895477"/>
        </a:xfrm>
        <a:prstGeom prst="ellipse">
          <a:avLst/>
        </a:prstGeom>
        <a:solidFill>
          <a:srgbClr val="FFFFFF">
            <a:hueOff val="0"/>
            <a:satOff val="0"/>
            <a:lumOff val="0"/>
            <a:alphaOff val="0"/>
          </a:srgbClr>
        </a:solidFill>
        <a:ln w="25400" cap="flat" cmpd="sng" algn="ctr">
          <a:solidFill>
            <a:srgbClr val="11619C"/>
          </a:solidFill>
          <a:prstDash val="solid"/>
        </a:ln>
        <a:effectLst/>
      </dgm:spPr>
    </dgm:pt>
    <dgm:pt modelId="{C40CCEC9-E259-4111-8CDD-4D5AD1DA6B1E}" type="pres">
      <dgm:prSet presAssocID="{896BE102-A43E-4C3D-AFA3-BCBB9BCD5432}" presName="text_4" presStyleLbl="node1" presStyleIdx="3" presStyleCnt="5">
        <dgm:presLayoutVars>
          <dgm:bulletEnabled val="1"/>
        </dgm:presLayoutVars>
      </dgm:prSet>
      <dgm:spPr/>
    </dgm:pt>
    <dgm:pt modelId="{B2C7D1C5-0D05-4742-85D0-5EC9C24C2E00}" type="pres">
      <dgm:prSet presAssocID="{896BE102-A43E-4C3D-AFA3-BCBB9BCD5432}" presName="accent_4" presStyleCnt="0"/>
      <dgm:spPr/>
    </dgm:pt>
    <dgm:pt modelId="{EAC9E426-7987-4B49-8DF6-757C8B7C6954}" type="pres">
      <dgm:prSet presAssocID="{896BE102-A43E-4C3D-AFA3-BCBB9BCD5432}" presName="accentRepeatNode" presStyleLbl="solidFgAcc1" presStyleIdx="3" presStyleCnt="5"/>
      <dgm:spPr>
        <a:xfrm>
          <a:off x="78179" y="3492733"/>
          <a:ext cx="895477" cy="895477"/>
        </a:xfrm>
        <a:prstGeom prst="ellipse">
          <a:avLst/>
        </a:prstGeom>
        <a:solidFill>
          <a:srgbClr val="FFFFFF">
            <a:hueOff val="0"/>
            <a:satOff val="0"/>
            <a:lumOff val="0"/>
            <a:alphaOff val="0"/>
          </a:srgbClr>
        </a:solidFill>
        <a:ln w="25400" cap="flat" cmpd="sng" algn="ctr">
          <a:solidFill>
            <a:srgbClr val="11619C"/>
          </a:solidFill>
          <a:prstDash val="solid"/>
        </a:ln>
        <a:effectLst/>
      </dgm:spPr>
    </dgm:pt>
    <dgm:pt modelId="{086B297D-5C63-4429-980D-0C26E525A61E}" type="pres">
      <dgm:prSet presAssocID="{53000B76-5D10-4E3A-A524-ED160903B4BA}" presName="text_5" presStyleLbl="node1" presStyleIdx="4" presStyleCnt="5">
        <dgm:presLayoutVars>
          <dgm:bulletEnabled val="1"/>
        </dgm:presLayoutVars>
      </dgm:prSet>
      <dgm:spPr/>
    </dgm:pt>
    <dgm:pt modelId="{DA864A0D-71EF-4439-8D59-52CFD0036D05}" type="pres">
      <dgm:prSet presAssocID="{53000B76-5D10-4E3A-A524-ED160903B4BA}" presName="accent_5" presStyleCnt="0"/>
      <dgm:spPr/>
    </dgm:pt>
    <dgm:pt modelId="{D1F8AED7-9FDA-4047-9212-B10BF32D7299}" type="pres">
      <dgm:prSet presAssocID="{53000B76-5D10-4E3A-A524-ED160903B4BA}" presName="accentRepeatNode" presStyleLbl="solidFgAcc1" presStyleIdx="4" presStyleCnt="5"/>
      <dgm:spPr>
        <a:xfrm>
          <a:off x="75385" y="3710665"/>
          <a:ext cx="727837" cy="727837"/>
        </a:xfrm>
        <a:prstGeom prst="ellipse">
          <a:avLst/>
        </a:prstGeom>
        <a:solidFill>
          <a:srgbClr val="FFFFFF">
            <a:hueOff val="0"/>
            <a:satOff val="0"/>
            <a:lumOff val="0"/>
            <a:alphaOff val="0"/>
          </a:srgbClr>
        </a:solidFill>
        <a:ln w="25400" cap="flat" cmpd="sng" algn="ctr">
          <a:solidFill>
            <a:srgbClr val="11619C"/>
          </a:solidFill>
          <a:prstDash val="solid"/>
        </a:ln>
        <a:effectLst/>
      </dgm:spPr>
    </dgm:pt>
  </dgm:ptLst>
  <dgm:cxnLst>
    <dgm:cxn modelId="{386B3009-24F3-4422-A352-6261F4A6BF82}" type="presOf" srcId="{82582290-2A16-4FD0-997D-B0CDCE97AFCB}" destId="{FEDAD1FA-CC41-482F-B1C8-98C1B2BDD65A}" srcOrd="0" destOrd="0" presId="urn:microsoft.com/office/officeart/2008/layout/VerticalCurvedList"/>
    <dgm:cxn modelId="{73E12614-0DBB-4FB5-B6D3-2B94A7C8D404}" type="presOf" srcId="{53000B76-5D10-4E3A-A524-ED160903B4BA}" destId="{086B297D-5C63-4429-980D-0C26E525A61E}" srcOrd="0" destOrd="0" presId="urn:microsoft.com/office/officeart/2008/layout/VerticalCurvedList"/>
    <dgm:cxn modelId="{D26FC016-492E-405B-AB47-4CA311CBB25B}" srcId="{F6C35B1A-5B83-4AFF-95AB-B8852AD1165E}" destId="{896BE102-A43E-4C3D-AFA3-BCBB9BCD5432}" srcOrd="3" destOrd="0" parTransId="{71EDF5C8-B5C4-4740-BBC9-8A0429ADD689}" sibTransId="{D29B62EC-391E-42EC-93D4-FE0DDB00042D}"/>
    <dgm:cxn modelId="{11D49D1D-6A6D-4E9B-BB95-9ABFA129D6AE}" srcId="{F6C35B1A-5B83-4AFF-95AB-B8852AD1165E}" destId="{03ADC84D-93F1-48A0-A922-89F906E075BD}" srcOrd="0" destOrd="0" parTransId="{66D6B205-D94D-4D5D-9162-53552078B0C8}" sibTransId="{4EADC70B-5EAF-429E-B8EF-D27F45369820}"/>
    <dgm:cxn modelId="{68F5B247-8725-4413-B090-7673358DB048}" type="presOf" srcId="{317466E7-6C9F-4FDD-99CC-138E4125A118}" destId="{09CFA62E-9832-481D-945B-9ED1EA68BE27}" srcOrd="0" destOrd="0" presId="urn:microsoft.com/office/officeart/2008/layout/VerticalCurvedList"/>
    <dgm:cxn modelId="{2B8FA67B-156D-4DA0-9B69-4C4DFBF485A8}" type="presOf" srcId="{896BE102-A43E-4C3D-AFA3-BCBB9BCD5432}" destId="{C40CCEC9-E259-4111-8CDD-4D5AD1DA6B1E}" srcOrd="0" destOrd="0" presId="urn:microsoft.com/office/officeart/2008/layout/VerticalCurvedList"/>
    <dgm:cxn modelId="{E885F28B-5AA4-46F8-99C0-E03346C98384}" type="presOf" srcId="{4EADC70B-5EAF-429E-B8EF-D27F45369820}" destId="{CC266675-14D3-4FAA-BC4D-DF16333E391C}" srcOrd="0" destOrd="0" presId="urn:microsoft.com/office/officeart/2008/layout/VerticalCurvedList"/>
    <dgm:cxn modelId="{456ADA95-1104-450F-9A27-36BF618BA1B1}" srcId="{F6C35B1A-5B83-4AFF-95AB-B8852AD1165E}" destId="{82582290-2A16-4FD0-997D-B0CDCE97AFCB}" srcOrd="1" destOrd="0" parTransId="{05F56CD5-FF35-4269-88A8-79832CA5AD97}" sibTransId="{39105741-86DC-4819-8541-421C2DDC0950}"/>
    <dgm:cxn modelId="{AB5E11A6-9BFD-4DAC-B742-5D1CB0DAE9C2}" srcId="{F6C35B1A-5B83-4AFF-95AB-B8852AD1165E}" destId="{53000B76-5D10-4E3A-A524-ED160903B4BA}" srcOrd="4" destOrd="0" parTransId="{E052F10C-1297-45D6-9DEA-447408C090A9}" sibTransId="{5EBF806F-4C5A-4C4E-8AF1-E1910EE472E3}"/>
    <dgm:cxn modelId="{20D553C0-8F12-4924-86D0-A2A3A39CBAA7}" srcId="{F6C35B1A-5B83-4AFF-95AB-B8852AD1165E}" destId="{317466E7-6C9F-4FDD-99CC-138E4125A118}" srcOrd="2" destOrd="0" parTransId="{98C58D33-9552-41CF-8FE6-7FF0FEC08FB9}" sibTransId="{2E9310CC-4DDE-4E07-B411-19DEBFE5DD7C}"/>
    <dgm:cxn modelId="{EC243DE2-139E-4992-BC43-7074EA5D6950}" type="presOf" srcId="{F6C35B1A-5B83-4AFF-95AB-B8852AD1165E}" destId="{91796D65-9960-409E-9EA4-2A5AF41FB7F5}" srcOrd="0" destOrd="0" presId="urn:microsoft.com/office/officeart/2008/layout/VerticalCurvedList"/>
    <dgm:cxn modelId="{B6773DFE-7BF7-4849-A593-598F47F34366}" type="presOf" srcId="{03ADC84D-93F1-48A0-A922-89F906E075BD}" destId="{261905B0-91EA-4480-9844-7FD219A7F3E6}" srcOrd="0" destOrd="0" presId="urn:microsoft.com/office/officeart/2008/layout/VerticalCurvedList"/>
    <dgm:cxn modelId="{005BC53B-9E25-4A38-AC60-AADF5D7CB488}" type="presParOf" srcId="{91796D65-9960-409E-9EA4-2A5AF41FB7F5}" destId="{60204A2D-D5FF-43CF-A36A-510AD2CB6FC4}" srcOrd="0" destOrd="0" presId="urn:microsoft.com/office/officeart/2008/layout/VerticalCurvedList"/>
    <dgm:cxn modelId="{6D993CE7-674E-437C-BEF2-419635BBCC3A}" type="presParOf" srcId="{60204A2D-D5FF-43CF-A36A-510AD2CB6FC4}" destId="{81E4822E-A95C-401B-99D3-00B63B5880A3}" srcOrd="0" destOrd="0" presId="urn:microsoft.com/office/officeart/2008/layout/VerticalCurvedList"/>
    <dgm:cxn modelId="{B987C1F8-5FF8-4B89-AA1E-41C50D101E65}" type="presParOf" srcId="{81E4822E-A95C-401B-99D3-00B63B5880A3}" destId="{78A3BFDE-4FE3-4ADB-BB58-01B167C61BBF}" srcOrd="0" destOrd="0" presId="urn:microsoft.com/office/officeart/2008/layout/VerticalCurvedList"/>
    <dgm:cxn modelId="{3139110C-0D04-40CE-B208-B330B83B1107}" type="presParOf" srcId="{81E4822E-A95C-401B-99D3-00B63B5880A3}" destId="{CC266675-14D3-4FAA-BC4D-DF16333E391C}" srcOrd="1" destOrd="0" presId="urn:microsoft.com/office/officeart/2008/layout/VerticalCurvedList"/>
    <dgm:cxn modelId="{2F5EA7E6-9FD5-4F9D-A7EE-BE9827E3DFF0}" type="presParOf" srcId="{81E4822E-A95C-401B-99D3-00B63B5880A3}" destId="{21C5536D-73B3-41CE-9245-E480563A63EC}" srcOrd="2" destOrd="0" presId="urn:microsoft.com/office/officeart/2008/layout/VerticalCurvedList"/>
    <dgm:cxn modelId="{FB6911ED-4392-4A83-A55D-32FB7682D5B5}" type="presParOf" srcId="{81E4822E-A95C-401B-99D3-00B63B5880A3}" destId="{7833D6BC-F3BA-4352-BBDD-902269D4CC18}" srcOrd="3" destOrd="0" presId="urn:microsoft.com/office/officeart/2008/layout/VerticalCurvedList"/>
    <dgm:cxn modelId="{177D3AE7-E3D8-472D-BFD5-E828DF34F326}" type="presParOf" srcId="{60204A2D-D5FF-43CF-A36A-510AD2CB6FC4}" destId="{261905B0-91EA-4480-9844-7FD219A7F3E6}" srcOrd="1" destOrd="0" presId="urn:microsoft.com/office/officeart/2008/layout/VerticalCurvedList"/>
    <dgm:cxn modelId="{34D7A75B-3857-4674-9CAE-9CD4BA187BDB}" type="presParOf" srcId="{60204A2D-D5FF-43CF-A36A-510AD2CB6FC4}" destId="{A33B9FF7-B1AF-4754-A872-DBA50EB801C0}" srcOrd="2" destOrd="0" presId="urn:microsoft.com/office/officeart/2008/layout/VerticalCurvedList"/>
    <dgm:cxn modelId="{5BD95866-B0DD-447B-939E-12F7E7A98E53}" type="presParOf" srcId="{A33B9FF7-B1AF-4754-A872-DBA50EB801C0}" destId="{51303066-C3BA-4A07-93B4-39C653CA19BD}" srcOrd="0" destOrd="0" presId="urn:microsoft.com/office/officeart/2008/layout/VerticalCurvedList"/>
    <dgm:cxn modelId="{523B94E1-029F-4992-B879-9D85B9E00169}" type="presParOf" srcId="{60204A2D-D5FF-43CF-A36A-510AD2CB6FC4}" destId="{FEDAD1FA-CC41-482F-B1C8-98C1B2BDD65A}" srcOrd="3" destOrd="0" presId="urn:microsoft.com/office/officeart/2008/layout/VerticalCurvedList"/>
    <dgm:cxn modelId="{02C608D5-20F2-4626-87F3-19EE8338573D}" type="presParOf" srcId="{60204A2D-D5FF-43CF-A36A-510AD2CB6FC4}" destId="{2CD06F26-EF4A-4918-9992-81B903EDC994}" srcOrd="4" destOrd="0" presId="urn:microsoft.com/office/officeart/2008/layout/VerticalCurvedList"/>
    <dgm:cxn modelId="{69B7A5D3-8454-4DE9-B871-2A784846AA6E}" type="presParOf" srcId="{2CD06F26-EF4A-4918-9992-81B903EDC994}" destId="{3B8CE73C-895D-4AF1-960E-2CE8CBBCE5A6}" srcOrd="0" destOrd="0" presId="urn:microsoft.com/office/officeart/2008/layout/VerticalCurvedList"/>
    <dgm:cxn modelId="{28339FEB-5959-4F0F-A928-A583FE7F6FF9}" type="presParOf" srcId="{60204A2D-D5FF-43CF-A36A-510AD2CB6FC4}" destId="{09CFA62E-9832-481D-945B-9ED1EA68BE27}" srcOrd="5" destOrd="0" presId="urn:microsoft.com/office/officeart/2008/layout/VerticalCurvedList"/>
    <dgm:cxn modelId="{C8900255-8CE2-4270-846D-8DF2411DE06D}" type="presParOf" srcId="{60204A2D-D5FF-43CF-A36A-510AD2CB6FC4}" destId="{19A25185-7661-4D81-81AC-EEDA2A9EF1AC}" srcOrd="6" destOrd="0" presId="urn:microsoft.com/office/officeart/2008/layout/VerticalCurvedList"/>
    <dgm:cxn modelId="{D9654357-2FA7-4854-9AC5-FE07240B0CEA}" type="presParOf" srcId="{19A25185-7661-4D81-81AC-EEDA2A9EF1AC}" destId="{85884116-2E68-4C70-A1A0-48618A68B4DA}" srcOrd="0" destOrd="0" presId="urn:microsoft.com/office/officeart/2008/layout/VerticalCurvedList"/>
    <dgm:cxn modelId="{1993AD62-9D85-4F9C-A937-79BB321BC31A}" type="presParOf" srcId="{60204A2D-D5FF-43CF-A36A-510AD2CB6FC4}" destId="{C40CCEC9-E259-4111-8CDD-4D5AD1DA6B1E}" srcOrd="7" destOrd="0" presId="urn:microsoft.com/office/officeart/2008/layout/VerticalCurvedList"/>
    <dgm:cxn modelId="{D12BC5D9-65BA-4892-A743-21D4F30A66DD}" type="presParOf" srcId="{60204A2D-D5FF-43CF-A36A-510AD2CB6FC4}" destId="{B2C7D1C5-0D05-4742-85D0-5EC9C24C2E00}" srcOrd="8" destOrd="0" presId="urn:microsoft.com/office/officeart/2008/layout/VerticalCurvedList"/>
    <dgm:cxn modelId="{2626247A-5A10-4859-A6AA-D917D955230C}" type="presParOf" srcId="{B2C7D1C5-0D05-4742-85D0-5EC9C24C2E00}" destId="{EAC9E426-7987-4B49-8DF6-757C8B7C6954}" srcOrd="0" destOrd="0" presId="urn:microsoft.com/office/officeart/2008/layout/VerticalCurvedList"/>
    <dgm:cxn modelId="{FC74021B-F495-4121-B961-1E74CA31B544}" type="presParOf" srcId="{60204A2D-D5FF-43CF-A36A-510AD2CB6FC4}" destId="{086B297D-5C63-4429-980D-0C26E525A61E}" srcOrd="9" destOrd="0" presId="urn:microsoft.com/office/officeart/2008/layout/VerticalCurvedList"/>
    <dgm:cxn modelId="{8CAAE288-03CF-40E1-9B99-3290A8AA29D8}" type="presParOf" srcId="{60204A2D-D5FF-43CF-A36A-510AD2CB6FC4}" destId="{DA864A0D-71EF-4439-8D59-52CFD0036D05}" srcOrd="10" destOrd="0" presId="urn:microsoft.com/office/officeart/2008/layout/VerticalCurvedList"/>
    <dgm:cxn modelId="{8C5D6941-AFA2-47CC-9408-020677728A57}" type="presParOf" srcId="{DA864A0D-71EF-4439-8D59-52CFD0036D05}" destId="{D1F8AED7-9FDA-4047-9212-B10BF32D7299}" srcOrd="0" destOrd="0" presId="urn:microsoft.com/office/officeart/2008/layout/VerticalCurv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B9965B-5980-4818-83D4-D619D5DC5FE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2823586-5A8A-4A12-8BAD-6DE7F4454FF1}">
      <dgm:prSet phldrT="[Text]" custT="1"/>
      <dgm:spPr>
        <a:solidFill>
          <a:srgbClr val="11619C"/>
        </a:solidFill>
      </dgm:spPr>
      <dgm:t>
        <a:bodyPr/>
        <a:lstStyle/>
        <a:p>
          <a:pPr>
            <a:buClr>
              <a:schemeClr val="lt1"/>
            </a:buClr>
            <a:buSzPts val="1700"/>
          </a:pPr>
          <a:r>
            <a:rPr lang="en-IN" sz="2400" dirty="0"/>
            <a:t>Risk of cancellation of Recognition</a:t>
          </a:r>
        </a:p>
      </dgm:t>
    </dgm:pt>
    <dgm:pt modelId="{40ACA5D9-6360-452E-8F09-35F3C87EF9A1}" type="parTrans" cxnId="{FD0F00CA-E82A-4B91-82D8-5F976C2138DD}">
      <dgm:prSet/>
      <dgm:spPr/>
      <dgm:t>
        <a:bodyPr/>
        <a:lstStyle/>
        <a:p>
          <a:endParaRPr lang="en-IN"/>
        </a:p>
      </dgm:t>
    </dgm:pt>
    <dgm:pt modelId="{BA67B1B9-578F-4E04-AF75-300E22631437}" type="sibTrans" cxnId="{FD0F00CA-E82A-4B91-82D8-5F976C2138DD}">
      <dgm:prSet/>
      <dgm:spPr/>
      <dgm:t>
        <a:bodyPr/>
        <a:lstStyle/>
        <a:p>
          <a:endParaRPr lang="en-IN"/>
        </a:p>
      </dgm:t>
    </dgm:pt>
    <dgm:pt modelId="{1038B60B-CEE8-48FC-8508-65370EFE1EF8}">
      <dgm:prSet phldrT="[Text]" custT="1"/>
      <dgm:spPr>
        <a:solidFill>
          <a:srgbClr val="11619C"/>
        </a:solidFill>
      </dgm:spPr>
      <dgm:t>
        <a:bodyPr/>
        <a:lstStyle/>
        <a:p>
          <a:pPr>
            <a:buClr>
              <a:schemeClr val="lt1"/>
            </a:buClr>
            <a:buSzPts val="1700"/>
          </a:pPr>
          <a:r>
            <a:rPr lang="en-IN" sz="2400" dirty="0">
              <a:solidFill>
                <a:schemeClr val="lt1"/>
              </a:solidFill>
              <a:latin typeface="Times New Roman"/>
              <a:ea typeface="Times New Roman"/>
              <a:cs typeface="Times New Roman"/>
              <a:sym typeface="Times New Roman"/>
            </a:rPr>
            <a:t>Challenges in Transfer of Employee Balances</a:t>
          </a:r>
          <a:endParaRPr lang="en-IN" sz="2400" dirty="0"/>
        </a:p>
      </dgm:t>
    </dgm:pt>
    <dgm:pt modelId="{A6659E26-F541-42D3-923B-6BE662F78EDC}" type="parTrans" cxnId="{59D65FD5-87FB-4548-8668-8F1DAA76EDDE}">
      <dgm:prSet/>
      <dgm:spPr/>
      <dgm:t>
        <a:bodyPr/>
        <a:lstStyle/>
        <a:p>
          <a:endParaRPr lang="en-IN"/>
        </a:p>
      </dgm:t>
    </dgm:pt>
    <dgm:pt modelId="{A7D25F7D-2532-493A-8023-E6B3B2084912}" type="sibTrans" cxnId="{59D65FD5-87FB-4548-8668-8F1DAA76EDDE}">
      <dgm:prSet/>
      <dgm:spPr/>
      <dgm:t>
        <a:bodyPr/>
        <a:lstStyle/>
        <a:p>
          <a:endParaRPr lang="en-IN"/>
        </a:p>
      </dgm:t>
    </dgm:pt>
    <dgm:pt modelId="{FDEC6E73-93F1-4590-841E-2A4EB57DB16A}">
      <dgm:prSet phldrT="[Text]" custT="1"/>
      <dgm:spPr>
        <a:solidFill>
          <a:srgbClr val="11619C"/>
        </a:solidFill>
      </dgm:spPr>
      <dgm:t>
        <a:bodyPr/>
        <a:lstStyle/>
        <a:p>
          <a:pPr>
            <a:buClr>
              <a:schemeClr val="lt1"/>
            </a:buClr>
            <a:buSzPts val="1700"/>
          </a:pPr>
          <a:r>
            <a:rPr lang="en-IN" sz="2400" dirty="0"/>
            <a:t>Stricter Interpretation of 2006 amendment by EPF Authorities</a:t>
          </a:r>
        </a:p>
      </dgm:t>
    </dgm:pt>
    <dgm:pt modelId="{95B93217-1D43-4C1F-9D9F-735B45B4B8FE}" type="parTrans" cxnId="{D44BA4DB-2092-4DF5-998B-6E96CAE10A12}">
      <dgm:prSet/>
      <dgm:spPr/>
      <dgm:t>
        <a:bodyPr/>
        <a:lstStyle/>
        <a:p>
          <a:endParaRPr lang="en-IN"/>
        </a:p>
      </dgm:t>
    </dgm:pt>
    <dgm:pt modelId="{904B0856-90AF-420A-98FE-E8554631D4B0}" type="sibTrans" cxnId="{D44BA4DB-2092-4DF5-998B-6E96CAE10A12}">
      <dgm:prSet/>
      <dgm:spPr/>
      <dgm:t>
        <a:bodyPr/>
        <a:lstStyle/>
        <a:p>
          <a:endParaRPr lang="en-IN"/>
        </a:p>
      </dgm:t>
    </dgm:pt>
    <dgm:pt modelId="{7721A0E6-F7F6-442E-9202-A3CB90DB403C}">
      <dgm:prSet phldrT="[Text]" custT="1"/>
      <dgm:spPr>
        <a:solidFill>
          <a:srgbClr val="11619C"/>
        </a:solidFill>
      </dgm:spPr>
      <dgm:t>
        <a:bodyPr/>
        <a:lstStyle/>
        <a:p>
          <a:r>
            <a:rPr lang="en-IN" sz="2400" dirty="0"/>
            <a:t>Prospective Employee Coverage in cases of Surrender</a:t>
          </a:r>
        </a:p>
      </dgm:t>
    </dgm:pt>
    <dgm:pt modelId="{C797A551-8651-4066-8543-08BDA8A528BC}" type="sibTrans" cxnId="{77A7FE94-C0EB-4CC3-B9A2-BF112F375C92}">
      <dgm:prSet/>
      <dgm:spPr/>
      <dgm:t>
        <a:bodyPr/>
        <a:lstStyle/>
        <a:p>
          <a:endParaRPr lang="en-IN"/>
        </a:p>
      </dgm:t>
    </dgm:pt>
    <dgm:pt modelId="{1ACCBC2C-70A2-4C33-B9C3-97A936619BEA}" type="parTrans" cxnId="{77A7FE94-C0EB-4CC3-B9A2-BF112F375C92}">
      <dgm:prSet/>
      <dgm:spPr/>
      <dgm:t>
        <a:bodyPr/>
        <a:lstStyle/>
        <a:p>
          <a:endParaRPr lang="en-IN"/>
        </a:p>
      </dgm:t>
    </dgm:pt>
    <dgm:pt modelId="{FCF3EFFD-2FF9-4A8D-980D-0E41AE56BCDC}" type="pres">
      <dgm:prSet presAssocID="{5AB9965B-5980-4818-83D4-D619D5DC5FEB}" presName="linear" presStyleCnt="0">
        <dgm:presLayoutVars>
          <dgm:dir/>
          <dgm:animLvl val="lvl"/>
          <dgm:resizeHandles val="exact"/>
        </dgm:presLayoutVars>
      </dgm:prSet>
      <dgm:spPr/>
    </dgm:pt>
    <dgm:pt modelId="{D17EA6F1-AAAE-4B42-900F-8018F57AD843}" type="pres">
      <dgm:prSet presAssocID="{A2823586-5A8A-4A12-8BAD-6DE7F4454FF1}" presName="parentLin" presStyleCnt="0"/>
      <dgm:spPr/>
    </dgm:pt>
    <dgm:pt modelId="{798D4DE3-EEB2-42C1-AC83-22EEA2FEAD85}" type="pres">
      <dgm:prSet presAssocID="{A2823586-5A8A-4A12-8BAD-6DE7F4454FF1}" presName="parentLeftMargin" presStyleLbl="node1" presStyleIdx="0" presStyleCnt="4"/>
      <dgm:spPr/>
    </dgm:pt>
    <dgm:pt modelId="{BDB7A884-38EC-4527-A131-044DDC1930B3}" type="pres">
      <dgm:prSet presAssocID="{A2823586-5A8A-4A12-8BAD-6DE7F4454FF1}" presName="parentText" presStyleLbl="node1" presStyleIdx="0" presStyleCnt="4" custScaleX="118159">
        <dgm:presLayoutVars>
          <dgm:chMax val="0"/>
          <dgm:bulletEnabled val="1"/>
        </dgm:presLayoutVars>
      </dgm:prSet>
      <dgm:spPr/>
    </dgm:pt>
    <dgm:pt modelId="{02DBEA6A-F61D-43F3-86FD-44798C5E104C}" type="pres">
      <dgm:prSet presAssocID="{A2823586-5A8A-4A12-8BAD-6DE7F4454FF1}" presName="negativeSpace" presStyleCnt="0"/>
      <dgm:spPr/>
    </dgm:pt>
    <dgm:pt modelId="{1C9E034D-F79A-4BB3-B267-457F1174917B}" type="pres">
      <dgm:prSet presAssocID="{A2823586-5A8A-4A12-8BAD-6DE7F4454FF1}" presName="childText" presStyleLbl="conFgAcc1" presStyleIdx="0" presStyleCnt="4" custLinFactY="-5917" custLinFactNeighborY="-100000">
        <dgm:presLayoutVars>
          <dgm:bulletEnabled val="1"/>
        </dgm:presLayoutVars>
      </dgm:prSet>
      <dgm:spPr>
        <a:ln>
          <a:solidFill>
            <a:srgbClr val="11619C"/>
          </a:solidFill>
        </a:ln>
      </dgm:spPr>
    </dgm:pt>
    <dgm:pt modelId="{D7AE770A-E7F4-4534-8BC6-3DFA9A853C98}" type="pres">
      <dgm:prSet presAssocID="{BA67B1B9-578F-4E04-AF75-300E22631437}" presName="spaceBetweenRectangles" presStyleCnt="0"/>
      <dgm:spPr/>
    </dgm:pt>
    <dgm:pt modelId="{94A7A3BE-108D-46C4-BD27-39B5D3525A7D}" type="pres">
      <dgm:prSet presAssocID="{1038B60B-CEE8-48FC-8508-65370EFE1EF8}" presName="parentLin" presStyleCnt="0"/>
      <dgm:spPr/>
    </dgm:pt>
    <dgm:pt modelId="{B094C29E-2E37-4852-BA77-CF3A9D53F029}" type="pres">
      <dgm:prSet presAssocID="{1038B60B-CEE8-48FC-8508-65370EFE1EF8}" presName="parentLeftMargin" presStyleLbl="node1" presStyleIdx="0" presStyleCnt="4"/>
      <dgm:spPr/>
    </dgm:pt>
    <dgm:pt modelId="{44DC2796-A0EC-4739-9753-4AC0AD234DB7}" type="pres">
      <dgm:prSet presAssocID="{1038B60B-CEE8-48FC-8508-65370EFE1EF8}" presName="parentText" presStyleLbl="node1" presStyleIdx="1" presStyleCnt="4" custScaleX="118159">
        <dgm:presLayoutVars>
          <dgm:chMax val="0"/>
          <dgm:bulletEnabled val="1"/>
        </dgm:presLayoutVars>
      </dgm:prSet>
      <dgm:spPr/>
    </dgm:pt>
    <dgm:pt modelId="{7776E89F-B820-45C3-B36B-B33B6BBD8373}" type="pres">
      <dgm:prSet presAssocID="{1038B60B-CEE8-48FC-8508-65370EFE1EF8}" presName="negativeSpace" presStyleCnt="0"/>
      <dgm:spPr/>
    </dgm:pt>
    <dgm:pt modelId="{8F7DB638-2A5B-4237-846D-D721E7D98675}" type="pres">
      <dgm:prSet presAssocID="{1038B60B-CEE8-48FC-8508-65370EFE1EF8}" presName="childText" presStyleLbl="conFgAcc1" presStyleIdx="1" presStyleCnt="4" custLinFactY="-5917" custLinFactNeighborY="-100000">
        <dgm:presLayoutVars>
          <dgm:bulletEnabled val="1"/>
        </dgm:presLayoutVars>
      </dgm:prSet>
      <dgm:spPr>
        <a:ln>
          <a:solidFill>
            <a:srgbClr val="11619C"/>
          </a:solidFill>
        </a:ln>
      </dgm:spPr>
    </dgm:pt>
    <dgm:pt modelId="{19554CB3-79BF-4F71-AF78-C864D6C46AEB}" type="pres">
      <dgm:prSet presAssocID="{A7D25F7D-2532-493A-8023-E6B3B2084912}" presName="spaceBetweenRectangles" presStyleCnt="0"/>
      <dgm:spPr/>
    </dgm:pt>
    <dgm:pt modelId="{238A0E70-8CDF-4A9C-A657-69C88841CE20}" type="pres">
      <dgm:prSet presAssocID="{FDEC6E73-93F1-4590-841E-2A4EB57DB16A}" presName="parentLin" presStyleCnt="0"/>
      <dgm:spPr/>
    </dgm:pt>
    <dgm:pt modelId="{BEF86F70-3DAE-4520-AB84-085190F67337}" type="pres">
      <dgm:prSet presAssocID="{FDEC6E73-93F1-4590-841E-2A4EB57DB16A}" presName="parentLeftMargin" presStyleLbl="node1" presStyleIdx="1" presStyleCnt="4"/>
      <dgm:spPr/>
    </dgm:pt>
    <dgm:pt modelId="{4955C404-9053-4F73-BC6F-278FFDD37557}" type="pres">
      <dgm:prSet presAssocID="{FDEC6E73-93F1-4590-841E-2A4EB57DB16A}" presName="parentText" presStyleLbl="node1" presStyleIdx="2" presStyleCnt="4" custScaleX="118159">
        <dgm:presLayoutVars>
          <dgm:chMax val="0"/>
          <dgm:bulletEnabled val="1"/>
        </dgm:presLayoutVars>
      </dgm:prSet>
      <dgm:spPr/>
    </dgm:pt>
    <dgm:pt modelId="{72AA38BA-AEED-445A-85A6-DB911D0897FE}" type="pres">
      <dgm:prSet presAssocID="{FDEC6E73-93F1-4590-841E-2A4EB57DB16A}" presName="negativeSpace" presStyleCnt="0"/>
      <dgm:spPr/>
    </dgm:pt>
    <dgm:pt modelId="{8D29F143-4847-44CC-95D1-BF610E340E92}" type="pres">
      <dgm:prSet presAssocID="{FDEC6E73-93F1-4590-841E-2A4EB57DB16A}" presName="childText" presStyleLbl="conFgAcc1" presStyleIdx="2" presStyleCnt="4" custLinFactY="-5917" custLinFactNeighborY="-100000">
        <dgm:presLayoutVars>
          <dgm:bulletEnabled val="1"/>
        </dgm:presLayoutVars>
      </dgm:prSet>
      <dgm:spPr>
        <a:ln>
          <a:solidFill>
            <a:srgbClr val="11619C"/>
          </a:solidFill>
        </a:ln>
      </dgm:spPr>
    </dgm:pt>
    <dgm:pt modelId="{C0F05769-2034-4358-81BB-6B86D27308CC}" type="pres">
      <dgm:prSet presAssocID="{904B0856-90AF-420A-98FE-E8554631D4B0}" presName="spaceBetweenRectangles" presStyleCnt="0"/>
      <dgm:spPr/>
    </dgm:pt>
    <dgm:pt modelId="{90DEB243-0ADC-4743-AAC3-566C161BD473}" type="pres">
      <dgm:prSet presAssocID="{7721A0E6-F7F6-442E-9202-A3CB90DB403C}" presName="parentLin" presStyleCnt="0"/>
      <dgm:spPr/>
    </dgm:pt>
    <dgm:pt modelId="{C4B9EB30-2AA4-4181-9FBD-141AD0C73F59}" type="pres">
      <dgm:prSet presAssocID="{7721A0E6-F7F6-442E-9202-A3CB90DB403C}" presName="parentLeftMargin" presStyleLbl="node1" presStyleIdx="2" presStyleCnt="4"/>
      <dgm:spPr/>
    </dgm:pt>
    <dgm:pt modelId="{5FA6CB2E-AA71-4BFA-8EA4-BC241784C52B}" type="pres">
      <dgm:prSet presAssocID="{7721A0E6-F7F6-442E-9202-A3CB90DB403C}" presName="parentText" presStyleLbl="node1" presStyleIdx="3" presStyleCnt="4" custScaleX="118159" custLinFactNeighborX="10631" custLinFactNeighborY="-5867">
        <dgm:presLayoutVars>
          <dgm:chMax val="0"/>
          <dgm:bulletEnabled val="1"/>
        </dgm:presLayoutVars>
      </dgm:prSet>
      <dgm:spPr/>
    </dgm:pt>
    <dgm:pt modelId="{9ED63365-3690-4B56-B89E-83A8B7A88282}" type="pres">
      <dgm:prSet presAssocID="{7721A0E6-F7F6-442E-9202-A3CB90DB403C}" presName="negativeSpace" presStyleCnt="0"/>
      <dgm:spPr/>
    </dgm:pt>
    <dgm:pt modelId="{E530A7B2-9434-4F87-8A0C-6416DD814A69}" type="pres">
      <dgm:prSet presAssocID="{7721A0E6-F7F6-442E-9202-A3CB90DB403C}" presName="childText" presStyleLbl="conFgAcc1" presStyleIdx="3" presStyleCnt="4" custLinFactNeighborY="-46688">
        <dgm:presLayoutVars>
          <dgm:bulletEnabled val="1"/>
        </dgm:presLayoutVars>
      </dgm:prSet>
      <dgm:spPr>
        <a:ln>
          <a:solidFill>
            <a:srgbClr val="11619C"/>
          </a:solidFill>
        </a:ln>
      </dgm:spPr>
    </dgm:pt>
  </dgm:ptLst>
  <dgm:cxnLst>
    <dgm:cxn modelId="{03547209-78FF-4EFE-A4EB-209348E8E8A7}" type="presOf" srcId="{5AB9965B-5980-4818-83D4-D619D5DC5FEB}" destId="{FCF3EFFD-2FF9-4A8D-980D-0E41AE56BCDC}" srcOrd="0" destOrd="0" presId="urn:microsoft.com/office/officeart/2005/8/layout/list1"/>
    <dgm:cxn modelId="{C1034315-EEC7-4386-AA53-88FCDD6E855F}" type="presOf" srcId="{7721A0E6-F7F6-442E-9202-A3CB90DB403C}" destId="{5FA6CB2E-AA71-4BFA-8EA4-BC241784C52B}" srcOrd="1" destOrd="0" presId="urn:microsoft.com/office/officeart/2005/8/layout/list1"/>
    <dgm:cxn modelId="{CF63A61A-62C6-463F-BF71-2327BC179530}" type="presOf" srcId="{FDEC6E73-93F1-4590-841E-2A4EB57DB16A}" destId="{BEF86F70-3DAE-4520-AB84-085190F67337}" srcOrd="0" destOrd="0" presId="urn:microsoft.com/office/officeart/2005/8/layout/list1"/>
    <dgm:cxn modelId="{F5B08E1B-29F8-484A-A62A-374C12D5E6B6}" type="presOf" srcId="{1038B60B-CEE8-48FC-8508-65370EFE1EF8}" destId="{B094C29E-2E37-4852-BA77-CF3A9D53F029}" srcOrd="0" destOrd="0" presId="urn:microsoft.com/office/officeart/2005/8/layout/list1"/>
    <dgm:cxn modelId="{4427EA5D-F326-4536-9562-52FD48504EE9}" type="presOf" srcId="{A2823586-5A8A-4A12-8BAD-6DE7F4454FF1}" destId="{798D4DE3-EEB2-42C1-AC83-22EEA2FEAD85}" srcOrd="0" destOrd="0" presId="urn:microsoft.com/office/officeart/2005/8/layout/list1"/>
    <dgm:cxn modelId="{F98D1E4B-BB68-416D-9948-6995399994FB}" type="presOf" srcId="{A2823586-5A8A-4A12-8BAD-6DE7F4454FF1}" destId="{BDB7A884-38EC-4527-A131-044DDC1930B3}" srcOrd="1" destOrd="0" presId="urn:microsoft.com/office/officeart/2005/8/layout/list1"/>
    <dgm:cxn modelId="{4578FF79-600B-4CFD-B609-73991810CBF9}" type="presOf" srcId="{FDEC6E73-93F1-4590-841E-2A4EB57DB16A}" destId="{4955C404-9053-4F73-BC6F-278FFDD37557}" srcOrd="1" destOrd="0" presId="urn:microsoft.com/office/officeart/2005/8/layout/list1"/>
    <dgm:cxn modelId="{77A7FE94-C0EB-4CC3-B9A2-BF112F375C92}" srcId="{5AB9965B-5980-4818-83D4-D619D5DC5FEB}" destId="{7721A0E6-F7F6-442E-9202-A3CB90DB403C}" srcOrd="3" destOrd="0" parTransId="{1ACCBC2C-70A2-4C33-B9C3-97A936619BEA}" sibTransId="{C797A551-8651-4066-8543-08BDA8A528BC}"/>
    <dgm:cxn modelId="{C9B613B9-BDA5-4DB6-AAC0-024B0FE2A79B}" type="presOf" srcId="{7721A0E6-F7F6-442E-9202-A3CB90DB403C}" destId="{C4B9EB30-2AA4-4181-9FBD-141AD0C73F59}" srcOrd="0" destOrd="0" presId="urn:microsoft.com/office/officeart/2005/8/layout/list1"/>
    <dgm:cxn modelId="{FD0F00CA-E82A-4B91-82D8-5F976C2138DD}" srcId="{5AB9965B-5980-4818-83D4-D619D5DC5FEB}" destId="{A2823586-5A8A-4A12-8BAD-6DE7F4454FF1}" srcOrd="0" destOrd="0" parTransId="{40ACA5D9-6360-452E-8F09-35F3C87EF9A1}" sibTransId="{BA67B1B9-578F-4E04-AF75-300E22631437}"/>
    <dgm:cxn modelId="{59D65FD5-87FB-4548-8668-8F1DAA76EDDE}" srcId="{5AB9965B-5980-4818-83D4-D619D5DC5FEB}" destId="{1038B60B-CEE8-48FC-8508-65370EFE1EF8}" srcOrd="1" destOrd="0" parTransId="{A6659E26-F541-42D3-923B-6BE662F78EDC}" sibTransId="{A7D25F7D-2532-493A-8023-E6B3B2084912}"/>
    <dgm:cxn modelId="{D44BA4DB-2092-4DF5-998B-6E96CAE10A12}" srcId="{5AB9965B-5980-4818-83D4-D619D5DC5FEB}" destId="{FDEC6E73-93F1-4590-841E-2A4EB57DB16A}" srcOrd="2" destOrd="0" parTransId="{95B93217-1D43-4C1F-9D9F-735B45B4B8FE}" sibTransId="{904B0856-90AF-420A-98FE-E8554631D4B0}"/>
    <dgm:cxn modelId="{D87311EB-61BF-4F88-8021-87277FC22875}" type="presOf" srcId="{1038B60B-CEE8-48FC-8508-65370EFE1EF8}" destId="{44DC2796-A0EC-4739-9753-4AC0AD234DB7}" srcOrd="1" destOrd="0" presId="urn:microsoft.com/office/officeart/2005/8/layout/list1"/>
    <dgm:cxn modelId="{BBB52F41-74F6-455E-8CF7-B7C5AB4ADF76}" type="presParOf" srcId="{FCF3EFFD-2FF9-4A8D-980D-0E41AE56BCDC}" destId="{D17EA6F1-AAAE-4B42-900F-8018F57AD843}" srcOrd="0" destOrd="0" presId="urn:microsoft.com/office/officeart/2005/8/layout/list1"/>
    <dgm:cxn modelId="{C523087D-B377-45CC-9849-C380CBC53AE2}" type="presParOf" srcId="{D17EA6F1-AAAE-4B42-900F-8018F57AD843}" destId="{798D4DE3-EEB2-42C1-AC83-22EEA2FEAD85}" srcOrd="0" destOrd="0" presId="urn:microsoft.com/office/officeart/2005/8/layout/list1"/>
    <dgm:cxn modelId="{16BFCD08-6D9B-4B8C-9980-C34BBD086AAD}" type="presParOf" srcId="{D17EA6F1-AAAE-4B42-900F-8018F57AD843}" destId="{BDB7A884-38EC-4527-A131-044DDC1930B3}" srcOrd="1" destOrd="0" presId="urn:microsoft.com/office/officeart/2005/8/layout/list1"/>
    <dgm:cxn modelId="{8A4114C7-BB2F-4500-9DD4-4D957F152C12}" type="presParOf" srcId="{FCF3EFFD-2FF9-4A8D-980D-0E41AE56BCDC}" destId="{02DBEA6A-F61D-43F3-86FD-44798C5E104C}" srcOrd="1" destOrd="0" presId="urn:microsoft.com/office/officeart/2005/8/layout/list1"/>
    <dgm:cxn modelId="{CEAAC315-115C-4C72-9D58-D009B6E04678}" type="presParOf" srcId="{FCF3EFFD-2FF9-4A8D-980D-0E41AE56BCDC}" destId="{1C9E034D-F79A-4BB3-B267-457F1174917B}" srcOrd="2" destOrd="0" presId="urn:microsoft.com/office/officeart/2005/8/layout/list1"/>
    <dgm:cxn modelId="{056515E4-E626-4640-9F30-487FE49CD4CE}" type="presParOf" srcId="{FCF3EFFD-2FF9-4A8D-980D-0E41AE56BCDC}" destId="{D7AE770A-E7F4-4534-8BC6-3DFA9A853C98}" srcOrd="3" destOrd="0" presId="urn:microsoft.com/office/officeart/2005/8/layout/list1"/>
    <dgm:cxn modelId="{9157928E-BBE8-47DA-9991-8E1A65EB49FC}" type="presParOf" srcId="{FCF3EFFD-2FF9-4A8D-980D-0E41AE56BCDC}" destId="{94A7A3BE-108D-46C4-BD27-39B5D3525A7D}" srcOrd="4" destOrd="0" presId="urn:microsoft.com/office/officeart/2005/8/layout/list1"/>
    <dgm:cxn modelId="{0B4FD85F-14D7-417F-8F39-CBEF0271EFC9}" type="presParOf" srcId="{94A7A3BE-108D-46C4-BD27-39B5D3525A7D}" destId="{B094C29E-2E37-4852-BA77-CF3A9D53F029}" srcOrd="0" destOrd="0" presId="urn:microsoft.com/office/officeart/2005/8/layout/list1"/>
    <dgm:cxn modelId="{B99F27A2-239B-47E5-A719-7F1C25C05E42}" type="presParOf" srcId="{94A7A3BE-108D-46C4-BD27-39B5D3525A7D}" destId="{44DC2796-A0EC-4739-9753-4AC0AD234DB7}" srcOrd="1" destOrd="0" presId="urn:microsoft.com/office/officeart/2005/8/layout/list1"/>
    <dgm:cxn modelId="{0DD4F2A1-57A9-444F-BB81-2AE3907C2688}" type="presParOf" srcId="{FCF3EFFD-2FF9-4A8D-980D-0E41AE56BCDC}" destId="{7776E89F-B820-45C3-B36B-B33B6BBD8373}" srcOrd="5" destOrd="0" presId="urn:microsoft.com/office/officeart/2005/8/layout/list1"/>
    <dgm:cxn modelId="{240E2740-AEB6-4478-B857-B6DB67C22686}" type="presParOf" srcId="{FCF3EFFD-2FF9-4A8D-980D-0E41AE56BCDC}" destId="{8F7DB638-2A5B-4237-846D-D721E7D98675}" srcOrd="6" destOrd="0" presId="urn:microsoft.com/office/officeart/2005/8/layout/list1"/>
    <dgm:cxn modelId="{8CB21E5E-6498-40B6-AEC8-C1BF90104405}" type="presParOf" srcId="{FCF3EFFD-2FF9-4A8D-980D-0E41AE56BCDC}" destId="{19554CB3-79BF-4F71-AF78-C864D6C46AEB}" srcOrd="7" destOrd="0" presId="urn:microsoft.com/office/officeart/2005/8/layout/list1"/>
    <dgm:cxn modelId="{7A98C97E-D240-4041-B0E3-EA6EAD9C2106}" type="presParOf" srcId="{FCF3EFFD-2FF9-4A8D-980D-0E41AE56BCDC}" destId="{238A0E70-8CDF-4A9C-A657-69C88841CE20}" srcOrd="8" destOrd="0" presId="urn:microsoft.com/office/officeart/2005/8/layout/list1"/>
    <dgm:cxn modelId="{2210595B-371E-45E3-B2AF-C6CC115CC06B}" type="presParOf" srcId="{238A0E70-8CDF-4A9C-A657-69C88841CE20}" destId="{BEF86F70-3DAE-4520-AB84-085190F67337}" srcOrd="0" destOrd="0" presId="urn:microsoft.com/office/officeart/2005/8/layout/list1"/>
    <dgm:cxn modelId="{B7670026-2809-498D-9935-B4BF0923C185}" type="presParOf" srcId="{238A0E70-8CDF-4A9C-A657-69C88841CE20}" destId="{4955C404-9053-4F73-BC6F-278FFDD37557}" srcOrd="1" destOrd="0" presId="urn:microsoft.com/office/officeart/2005/8/layout/list1"/>
    <dgm:cxn modelId="{C777E12A-5DC1-4E0C-AFFB-B5190F47485D}" type="presParOf" srcId="{FCF3EFFD-2FF9-4A8D-980D-0E41AE56BCDC}" destId="{72AA38BA-AEED-445A-85A6-DB911D0897FE}" srcOrd="9" destOrd="0" presId="urn:microsoft.com/office/officeart/2005/8/layout/list1"/>
    <dgm:cxn modelId="{920B6936-00EA-4854-B340-91F372EB409E}" type="presParOf" srcId="{FCF3EFFD-2FF9-4A8D-980D-0E41AE56BCDC}" destId="{8D29F143-4847-44CC-95D1-BF610E340E92}" srcOrd="10" destOrd="0" presId="urn:microsoft.com/office/officeart/2005/8/layout/list1"/>
    <dgm:cxn modelId="{3A69A90B-A4A4-4C04-8E47-E060F012B43E}" type="presParOf" srcId="{FCF3EFFD-2FF9-4A8D-980D-0E41AE56BCDC}" destId="{C0F05769-2034-4358-81BB-6B86D27308CC}" srcOrd="11" destOrd="0" presId="urn:microsoft.com/office/officeart/2005/8/layout/list1"/>
    <dgm:cxn modelId="{EA488EA7-1CC7-4E2C-9537-37800393AE00}" type="presParOf" srcId="{FCF3EFFD-2FF9-4A8D-980D-0E41AE56BCDC}" destId="{90DEB243-0ADC-4743-AAC3-566C161BD473}" srcOrd="12" destOrd="0" presId="urn:microsoft.com/office/officeart/2005/8/layout/list1"/>
    <dgm:cxn modelId="{4D35EA23-BA74-4917-91CF-BB375C7A40CA}" type="presParOf" srcId="{90DEB243-0ADC-4743-AAC3-566C161BD473}" destId="{C4B9EB30-2AA4-4181-9FBD-141AD0C73F59}" srcOrd="0" destOrd="0" presId="urn:microsoft.com/office/officeart/2005/8/layout/list1"/>
    <dgm:cxn modelId="{F732A7E0-F251-45F2-9DA0-580B41FEA2A0}" type="presParOf" srcId="{90DEB243-0ADC-4743-AAC3-566C161BD473}" destId="{5FA6CB2E-AA71-4BFA-8EA4-BC241784C52B}" srcOrd="1" destOrd="0" presId="urn:microsoft.com/office/officeart/2005/8/layout/list1"/>
    <dgm:cxn modelId="{6E7AB1BC-AB88-45F4-885A-32B215F90925}" type="presParOf" srcId="{FCF3EFFD-2FF9-4A8D-980D-0E41AE56BCDC}" destId="{9ED63365-3690-4B56-B89E-83A8B7A88282}" srcOrd="13" destOrd="0" presId="urn:microsoft.com/office/officeart/2005/8/layout/list1"/>
    <dgm:cxn modelId="{A8E5FDAA-6E9E-48FE-BE1A-2ACA85CD7C96}" type="presParOf" srcId="{FCF3EFFD-2FF9-4A8D-980D-0E41AE56BCDC}" destId="{E530A7B2-9434-4F87-8A0C-6416DD814A69}" srcOrd="14" destOrd="0" presId="urn:microsoft.com/office/officeart/2005/8/layout/list1"/>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C35B1A-5B83-4AFF-95AB-B8852AD1165E}"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IN"/>
        </a:p>
      </dgm:t>
    </dgm:pt>
    <dgm:pt modelId="{03ADC84D-93F1-48A0-A922-89F906E075BD}">
      <dgm:prSet phldrT="[Text]"/>
      <dgm:spPr>
        <a:ln>
          <a:solidFill>
            <a:srgbClr val="11619C"/>
          </a:solidFill>
        </a:ln>
      </dgm:spPr>
      <dgm:t>
        <a:bodyPr/>
        <a:lstStyle/>
        <a:p>
          <a:pPr>
            <a:buClr>
              <a:srgbClr val="FFFFFF"/>
            </a:buClr>
            <a:buSzPts val="1400"/>
          </a:pPr>
          <a:r>
            <a:rPr lang="en-US" b="0" dirty="0">
              <a:solidFill>
                <a:schemeClr val="tx1"/>
              </a:solidFill>
            </a:rPr>
            <a:t>Process for surrender not codified in detail</a:t>
          </a:r>
        </a:p>
      </dgm:t>
    </dgm:pt>
    <dgm:pt modelId="{66D6B205-D94D-4D5D-9162-53552078B0C8}" type="parTrans" cxnId="{11D49D1D-6A6D-4E9B-BB95-9ABFA129D6AE}">
      <dgm:prSet/>
      <dgm:spPr/>
      <dgm:t>
        <a:bodyPr/>
        <a:lstStyle/>
        <a:p>
          <a:endParaRPr lang="en-IN"/>
        </a:p>
      </dgm:t>
    </dgm:pt>
    <dgm:pt modelId="{4EADC70B-5EAF-429E-B8EF-D27F45369820}" type="sibTrans" cxnId="{11D49D1D-6A6D-4E9B-BB95-9ABFA129D6AE}">
      <dgm:prSet/>
      <dgm:spPr>
        <a:ln>
          <a:solidFill>
            <a:srgbClr val="11619C"/>
          </a:solidFill>
        </a:ln>
      </dgm:spPr>
      <dgm:t>
        <a:bodyPr/>
        <a:lstStyle/>
        <a:p>
          <a:endParaRPr lang="en-IN"/>
        </a:p>
      </dgm:t>
    </dgm:pt>
    <dgm:pt modelId="{82582290-2A16-4FD0-997D-B0CDCE97AFCB}">
      <dgm:prSet phldrT="[Text]"/>
      <dgm:spPr>
        <a:ln>
          <a:solidFill>
            <a:srgbClr val="11619C"/>
          </a:solidFill>
        </a:ln>
      </dgm:spPr>
      <dgm:t>
        <a:bodyPr/>
        <a:lstStyle/>
        <a:p>
          <a:r>
            <a:rPr lang="en-IN" dirty="0">
              <a:solidFill>
                <a:schemeClr val="tx1"/>
              </a:solidFill>
            </a:rPr>
            <a:t>Different Interpretations by Regional Offices across the country</a:t>
          </a:r>
        </a:p>
      </dgm:t>
    </dgm:pt>
    <dgm:pt modelId="{05F56CD5-FF35-4269-88A8-79832CA5AD97}" type="parTrans" cxnId="{456ADA95-1104-450F-9A27-36BF618BA1B1}">
      <dgm:prSet/>
      <dgm:spPr/>
      <dgm:t>
        <a:bodyPr/>
        <a:lstStyle/>
        <a:p>
          <a:endParaRPr lang="en-IN"/>
        </a:p>
      </dgm:t>
    </dgm:pt>
    <dgm:pt modelId="{39105741-86DC-4819-8541-421C2DDC0950}" type="sibTrans" cxnId="{456ADA95-1104-450F-9A27-36BF618BA1B1}">
      <dgm:prSet/>
      <dgm:spPr/>
      <dgm:t>
        <a:bodyPr/>
        <a:lstStyle/>
        <a:p>
          <a:endParaRPr lang="en-IN"/>
        </a:p>
      </dgm:t>
    </dgm:pt>
    <dgm:pt modelId="{E913D55B-C9DF-4FF8-902B-F86CD8554F5E}">
      <dgm:prSet phldrT="[Text]"/>
      <dgm:spPr>
        <a:ln>
          <a:solidFill>
            <a:srgbClr val="11619C"/>
          </a:solidFill>
        </a:ln>
      </dgm:spPr>
      <dgm:t>
        <a:bodyPr/>
        <a:lstStyle/>
        <a:p>
          <a:r>
            <a:rPr lang="en-IN" dirty="0">
              <a:solidFill>
                <a:schemeClr val="tx1"/>
              </a:solidFill>
            </a:rPr>
            <a:t>Mis-categorisation of Past Accumulations Dues by EPFO</a:t>
          </a:r>
        </a:p>
      </dgm:t>
    </dgm:pt>
    <dgm:pt modelId="{20474F07-F55E-453B-9DB0-21E7B60FD056}" type="parTrans" cxnId="{AEE86BCC-CF0C-4413-B71C-7BE1C60D2B9A}">
      <dgm:prSet/>
      <dgm:spPr/>
      <dgm:t>
        <a:bodyPr/>
        <a:lstStyle/>
        <a:p>
          <a:endParaRPr lang="en-IN"/>
        </a:p>
      </dgm:t>
    </dgm:pt>
    <dgm:pt modelId="{B014E72F-9A34-43BB-A33A-0502E03C2CE9}" type="sibTrans" cxnId="{AEE86BCC-CF0C-4413-B71C-7BE1C60D2B9A}">
      <dgm:prSet/>
      <dgm:spPr/>
      <dgm:t>
        <a:bodyPr/>
        <a:lstStyle/>
        <a:p>
          <a:endParaRPr lang="en-IN"/>
        </a:p>
      </dgm:t>
    </dgm:pt>
    <dgm:pt modelId="{3ADA7303-C9A9-49F2-8792-B34C637772F0}">
      <dgm:prSet phldrT="[Text]"/>
      <dgm:spPr>
        <a:ln>
          <a:solidFill>
            <a:srgbClr val="11619C"/>
          </a:solidFill>
        </a:ln>
      </dgm:spPr>
      <dgm:t>
        <a:bodyPr/>
        <a:lstStyle/>
        <a:p>
          <a:r>
            <a:rPr lang="en-IN" dirty="0">
              <a:solidFill>
                <a:schemeClr val="tx1"/>
              </a:solidFill>
            </a:rPr>
            <a:t>Obtaining Permission Order for Surrender</a:t>
          </a:r>
        </a:p>
      </dgm:t>
    </dgm:pt>
    <dgm:pt modelId="{61C9A936-59FF-4AFD-A4E9-14966AD17851}" type="parTrans" cxnId="{9812486E-5B26-4D08-9684-FFE6CEE06B8B}">
      <dgm:prSet/>
      <dgm:spPr/>
      <dgm:t>
        <a:bodyPr/>
        <a:lstStyle/>
        <a:p>
          <a:endParaRPr lang="en-IN"/>
        </a:p>
      </dgm:t>
    </dgm:pt>
    <dgm:pt modelId="{1415E0FE-EB90-47F4-8408-452F994CB808}" type="sibTrans" cxnId="{9812486E-5B26-4D08-9684-FFE6CEE06B8B}">
      <dgm:prSet/>
      <dgm:spPr/>
      <dgm:t>
        <a:bodyPr/>
        <a:lstStyle/>
        <a:p>
          <a:endParaRPr lang="en-IN"/>
        </a:p>
      </dgm:t>
    </dgm:pt>
    <dgm:pt modelId="{08DDB19D-FF52-4EE0-9F5F-84FA5F29C543}">
      <dgm:prSet phldrT="[Text]"/>
      <dgm:spPr>
        <a:ln>
          <a:solidFill>
            <a:srgbClr val="11619C"/>
          </a:solidFill>
        </a:ln>
      </dgm:spPr>
      <dgm:t>
        <a:bodyPr/>
        <a:lstStyle/>
        <a:p>
          <a:r>
            <a:rPr lang="en-IN" dirty="0">
              <a:solidFill>
                <a:schemeClr val="tx1"/>
              </a:solidFill>
            </a:rPr>
            <a:t>Employee consent in Union Environment</a:t>
          </a:r>
        </a:p>
      </dgm:t>
    </dgm:pt>
    <dgm:pt modelId="{8ACFFE11-D69F-4CF2-83CB-3820E39C8A5E}" type="parTrans" cxnId="{5C390B86-E87B-498B-BD44-15ACC79D539A}">
      <dgm:prSet/>
      <dgm:spPr/>
      <dgm:t>
        <a:bodyPr/>
        <a:lstStyle/>
        <a:p>
          <a:endParaRPr lang="en-IN"/>
        </a:p>
      </dgm:t>
    </dgm:pt>
    <dgm:pt modelId="{54FFB024-2494-40E4-BCF3-ACC8B7B4F2B5}" type="sibTrans" cxnId="{5C390B86-E87B-498B-BD44-15ACC79D539A}">
      <dgm:prSet/>
      <dgm:spPr/>
      <dgm:t>
        <a:bodyPr/>
        <a:lstStyle/>
        <a:p>
          <a:endParaRPr lang="en-IN"/>
        </a:p>
      </dgm:t>
    </dgm:pt>
    <dgm:pt modelId="{7ADC45C5-311D-4F41-9366-0E1FFC311D63}">
      <dgm:prSet phldrT="[Text]"/>
      <dgm:spPr>
        <a:ln>
          <a:solidFill>
            <a:srgbClr val="11619C"/>
          </a:solidFill>
        </a:ln>
      </dgm:spPr>
      <dgm:t>
        <a:bodyPr/>
        <a:lstStyle/>
        <a:p>
          <a:r>
            <a:rPr lang="en-IN" dirty="0">
              <a:solidFill>
                <a:schemeClr val="tx1"/>
              </a:solidFill>
            </a:rPr>
            <a:t>Black-Out period for Employee Transactions after Surrender</a:t>
          </a:r>
        </a:p>
      </dgm:t>
    </dgm:pt>
    <dgm:pt modelId="{F90FE7B0-6EEE-49A2-BFF2-7C864FBF1CCF}" type="parTrans" cxnId="{B5BE1026-C4E3-4EAA-A695-2712DEF84ED2}">
      <dgm:prSet/>
      <dgm:spPr/>
      <dgm:t>
        <a:bodyPr/>
        <a:lstStyle/>
        <a:p>
          <a:endParaRPr lang="en-IN"/>
        </a:p>
      </dgm:t>
    </dgm:pt>
    <dgm:pt modelId="{B5DD8AA1-EBD1-485F-9749-37F1B896B969}" type="sibTrans" cxnId="{B5BE1026-C4E3-4EAA-A695-2712DEF84ED2}">
      <dgm:prSet/>
      <dgm:spPr/>
      <dgm:t>
        <a:bodyPr/>
        <a:lstStyle/>
        <a:p>
          <a:endParaRPr lang="en-IN"/>
        </a:p>
      </dgm:t>
    </dgm:pt>
    <dgm:pt modelId="{A4B7681B-12C4-42BE-9170-D2C44E465685}">
      <dgm:prSet phldrT="[Text]"/>
      <dgm:spPr>
        <a:ln>
          <a:solidFill>
            <a:srgbClr val="11619C"/>
          </a:solidFill>
        </a:ln>
      </dgm:spPr>
      <dgm:t>
        <a:bodyPr/>
        <a:lstStyle/>
        <a:p>
          <a:pPr>
            <a:buClr>
              <a:srgbClr val="FFFFFF"/>
            </a:buClr>
            <a:buSzPts val="1400"/>
          </a:pPr>
          <a:r>
            <a:rPr lang="en-US" b="0">
              <a:solidFill>
                <a:schemeClr val="tx1"/>
              </a:solidFill>
            </a:rPr>
            <a:t>Time Bound Liquidation of Securities/Assets</a:t>
          </a:r>
          <a:endParaRPr lang="en-IN" dirty="0">
            <a:solidFill>
              <a:schemeClr val="tx1"/>
            </a:solidFill>
          </a:endParaRPr>
        </a:p>
      </dgm:t>
    </dgm:pt>
    <dgm:pt modelId="{3BE986BB-0850-4EE4-91E6-14073C649E83}" type="parTrans" cxnId="{268861AD-6C64-44DF-8843-3582A65B4409}">
      <dgm:prSet/>
      <dgm:spPr/>
      <dgm:t>
        <a:bodyPr/>
        <a:lstStyle/>
        <a:p>
          <a:endParaRPr lang="en-IN"/>
        </a:p>
      </dgm:t>
    </dgm:pt>
    <dgm:pt modelId="{B3B3DF6A-79AF-4305-BE67-151872E84E4D}" type="sibTrans" cxnId="{268861AD-6C64-44DF-8843-3582A65B4409}">
      <dgm:prSet/>
      <dgm:spPr/>
      <dgm:t>
        <a:bodyPr/>
        <a:lstStyle/>
        <a:p>
          <a:endParaRPr lang="en-IN"/>
        </a:p>
      </dgm:t>
    </dgm:pt>
    <dgm:pt modelId="{91796D65-9960-409E-9EA4-2A5AF41FB7F5}" type="pres">
      <dgm:prSet presAssocID="{F6C35B1A-5B83-4AFF-95AB-B8852AD1165E}" presName="Name0" presStyleCnt="0">
        <dgm:presLayoutVars>
          <dgm:chMax val="7"/>
          <dgm:chPref val="7"/>
          <dgm:dir/>
        </dgm:presLayoutVars>
      </dgm:prSet>
      <dgm:spPr/>
    </dgm:pt>
    <dgm:pt modelId="{60204A2D-D5FF-43CF-A36A-510AD2CB6FC4}" type="pres">
      <dgm:prSet presAssocID="{F6C35B1A-5B83-4AFF-95AB-B8852AD1165E}" presName="Name1" presStyleCnt="0"/>
      <dgm:spPr/>
    </dgm:pt>
    <dgm:pt modelId="{81E4822E-A95C-401B-99D3-00B63B5880A3}" type="pres">
      <dgm:prSet presAssocID="{F6C35B1A-5B83-4AFF-95AB-B8852AD1165E}" presName="cycle" presStyleCnt="0"/>
      <dgm:spPr/>
    </dgm:pt>
    <dgm:pt modelId="{78A3BFDE-4FE3-4ADB-BB58-01B167C61BBF}" type="pres">
      <dgm:prSet presAssocID="{F6C35B1A-5B83-4AFF-95AB-B8852AD1165E}" presName="srcNode" presStyleLbl="node1" presStyleIdx="0" presStyleCnt="7"/>
      <dgm:spPr/>
    </dgm:pt>
    <dgm:pt modelId="{CC266675-14D3-4FAA-BC4D-DF16333E391C}" type="pres">
      <dgm:prSet presAssocID="{F6C35B1A-5B83-4AFF-95AB-B8852AD1165E}" presName="conn" presStyleLbl="parChTrans1D2" presStyleIdx="0" presStyleCnt="1"/>
      <dgm:spPr/>
    </dgm:pt>
    <dgm:pt modelId="{21C5536D-73B3-41CE-9245-E480563A63EC}" type="pres">
      <dgm:prSet presAssocID="{F6C35B1A-5B83-4AFF-95AB-B8852AD1165E}" presName="extraNode" presStyleLbl="node1" presStyleIdx="0" presStyleCnt="7"/>
      <dgm:spPr/>
    </dgm:pt>
    <dgm:pt modelId="{7833D6BC-F3BA-4352-BBDD-902269D4CC18}" type="pres">
      <dgm:prSet presAssocID="{F6C35B1A-5B83-4AFF-95AB-B8852AD1165E}" presName="dstNode" presStyleLbl="node1" presStyleIdx="0" presStyleCnt="7"/>
      <dgm:spPr/>
    </dgm:pt>
    <dgm:pt modelId="{261905B0-91EA-4480-9844-7FD219A7F3E6}" type="pres">
      <dgm:prSet presAssocID="{03ADC84D-93F1-48A0-A922-89F906E075BD}" presName="text_1" presStyleLbl="node1" presStyleIdx="0" presStyleCnt="7" custLinFactNeighborX="220" custLinFactNeighborY="-2688">
        <dgm:presLayoutVars>
          <dgm:bulletEnabled val="1"/>
        </dgm:presLayoutVars>
      </dgm:prSet>
      <dgm:spPr/>
    </dgm:pt>
    <dgm:pt modelId="{A33B9FF7-B1AF-4754-A872-DBA50EB801C0}" type="pres">
      <dgm:prSet presAssocID="{03ADC84D-93F1-48A0-A922-89F906E075BD}" presName="accent_1" presStyleCnt="0"/>
      <dgm:spPr/>
    </dgm:pt>
    <dgm:pt modelId="{51303066-C3BA-4A07-93B4-39C653CA19BD}" type="pres">
      <dgm:prSet presAssocID="{03ADC84D-93F1-48A0-A922-89F906E075BD}" presName="accentRepeatNode" presStyleLbl="solidFgAcc1" presStyleIdx="0" presStyleCnt="7"/>
      <dgm:spPr>
        <a:ln>
          <a:solidFill>
            <a:srgbClr val="11619C"/>
          </a:solidFill>
        </a:ln>
      </dgm:spPr>
    </dgm:pt>
    <dgm:pt modelId="{FEDAD1FA-CC41-482F-B1C8-98C1B2BDD65A}" type="pres">
      <dgm:prSet presAssocID="{82582290-2A16-4FD0-997D-B0CDCE97AFCB}" presName="text_2" presStyleLbl="node1" presStyleIdx="1" presStyleCnt="7">
        <dgm:presLayoutVars>
          <dgm:bulletEnabled val="1"/>
        </dgm:presLayoutVars>
      </dgm:prSet>
      <dgm:spPr/>
    </dgm:pt>
    <dgm:pt modelId="{2CD06F26-EF4A-4918-9992-81B903EDC994}" type="pres">
      <dgm:prSet presAssocID="{82582290-2A16-4FD0-997D-B0CDCE97AFCB}" presName="accent_2" presStyleCnt="0"/>
      <dgm:spPr/>
    </dgm:pt>
    <dgm:pt modelId="{3B8CE73C-895D-4AF1-960E-2CE8CBBCE5A6}" type="pres">
      <dgm:prSet presAssocID="{82582290-2A16-4FD0-997D-B0CDCE97AFCB}" presName="accentRepeatNode" presStyleLbl="solidFgAcc1" presStyleIdx="1" presStyleCnt="7"/>
      <dgm:spPr>
        <a:ln>
          <a:solidFill>
            <a:srgbClr val="11619C"/>
          </a:solidFill>
        </a:ln>
      </dgm:spPr>
    </dgm:pt>
    <dgm:pt modelId="{542DA5E8-791A-4983-9E71-4CB4977605D7}" type="pres">
      <dgm:prSet presAssocID="{3ADA7303-C9A9-49F2-8792-B34C637772F0}" presName="text_3" presStyleLbl="node1" presStyleIdx="2" presStyleCnt="7">
        <dgm:presLayoutVars>
          <dgm:bulletEnabled val="1"/>
        </dgm:presLayoutVars>
      </dgm:prSet>
      <dgm:spPr/>
    </dgm:pt>
    <dgm:pt modelId="{C57B3698-3AFC-4B2D-9712-9AD5C6C12A61}" type="pres">
      <dgm:prSet presAssocID="{3ADA7303-C9A9-49F2-8792-B34C637772F0}" presName="accent_3" presStyleCnt="0"/>
      <dgm:spPr/>
    </dgm:pt>
    <dgm:pt modelId="{B8643F12-3974-44B0-B3D8-3C171219687A}" type="pres">
      <dgm:prSet presAssocID="{3ADA7303-C9A9-49F2-8792-B34C637772F0}" presName="accentRepeatNode" presStyleLbl="solidFgAcc1" presStyleIdx="2" presStyleCnt="7"/>
      <dgm:spPr>
        <a:ln>
          <a:solidFill>
            <a:srgbClr val="11619C"/>
          </a:solidFill>
        </a:ln>
      </dgm:spPr>
    </dgm:pt>
    <dgm:pt modelId="{7CF63E72-D6AE-42FC-B073-AAB52CB2A77A}" type="pres">
      <dgm:prSet presAssocID="{08DDB19D-FF52-4EE0-9F5F-84FA5F29C543}" presName="text_4" presStyleLbl="node1" presStyleIdx="3" presStyleCnt="7">
        <dgm:presLayoutVars>
          <dgm:bulletEnabled val="1"/>
        </dgm:presLayoutVars>
      </dgm:prSet>
      <dgm:spPr/>
    </dgm:pt>
    <dgm:pt modelId="{B65EDFB6-6CA8-438B-ACD5-6BB8B30858EC}" type="pres">
      <dgm:prSet presAssocID="{08DDB19D-FF52-4EE0-9F5F-84FA5F29C543}" presName="accent_4" presStyleCnt="0"/>
      <dgm:spPr/>
    </dgm:pt>
    <dgm:pt modelId="{7522DACA-ED6A-4EE6-B344-14042928D49F}" type="pres">
      <dgm:prSet presAssocID="{08DDB19D-FF52-4EE0-9F5F-84FA5F29C543}" presName="accentRepeatNode" presStyleLbl="solidFgAcc1" presStyleIdx="3" presStyleCnt="7"/>
      <dgm:spPr>
        <a:ln>
          <a:solidFill>
            <a:srgbClr val="11619C"/>
          </a:solidFill>
        </a:ln>
      </dgm:spPr>
    </dgm:pt>
    <dgm:pt modelId="{9942928E-2C79-4FED-94FB-9C928531F989}" type="pres">
      <dgm:prSet presAssocID="{7ADC45C5-311D-4F41-9366-0E1FFC311D63}" presName="text_5" presStyleLbl="node1" presStyleIdx="4" presStyleCnt="7">
        <dgm:presLayoutVars>
          <dgm:bulletEnabled val="1"/>
        </dgm:presLayoutVars>
      </dgm:prSet>
      <dgm:spPr/>
    </dgm:pt>
    <dgm:pt modelId="{C0744343-1A24-4E60-BC48-8B0690C67EAE}" type="pres">
      <dgm:prSet presAssocID="{7ADC45C5-311D-4F41-9366-0E1FFC311D63}" presName="accent_5" presStyleCnt="0"/>
      <dgm:spPr/>
    </dgm:pt>
    <dgm:pt modelId="{8E031C29-9ED6-4C18-BA5D-C527CB74070A}" type="pres">
      <dgm:prSet presAssocID="{7ADC45C5-311D-4F41-9366-0E1FFC311D63}" presName="accentRepeatNode" presStyleLbl="solidFgAcc1" presStyleIdx="4" presStyleCnt="7"/>
      <dgm:spPr>
        <a:ln>
          <a:solidFill>
            <a:srgbClr val="11619C"/>
          </a:solidFill>
        </a:ln>
      </dgm:spPr>
    </dgm:pt>
    <dgm:pt modelId="{2ACB70EA-D1A0-48DA-9662-E47540A3DE31}" type="pres">
      <dgm:prSet presAssocID="{E913D55B-C9DF-4FF8-902B-F86CD8554F5E}" presName="text_6" presStyleLbl="node1" presStyleIdx="5" presStyleCnt="7">
        <dgm:presLayoutVars>
          <dgm:bulletEnabled val="1"/>
        </dgm:presLayoutVars>
      </dgm:prSet>
      <dgm:spPr/>
    </dgm:pt>
    <dgm:pt modelId="{635DD791-2767-4985-B486-45BF2E71F956}" type="pres">
      <dgm:prSet presAssocID="{E913D55B-C9DF-4FF8-902B-F86CD8554F5E}" presName="accent_6" presStyleCnt="0"/>
      <dgm:spPr/>
    </dgm:pt>
    <dgm:pt modelId="{0E0E7514-78E7-48FF-B3D5-99DCE7F4269A}" type="pres">
      <dgm:prSet presAssocID="{E913D55B-C9DF-4FF8-902B-F86CD8554F5E}" presName="accentRepeatNode" presStyleLbl="solidFgAcc1" presStyleIdx="5" presStyleCnt="7"/>
      <dgm:spPr>
        <a:xfrm>
          <a:off x="488897" y="2417974"/>
          <a:ext cx="895477" cy="895477"/>
        </a:xfrm>
        <a:prstGeom prst="ellipse">
          <a:avLst/>
        </a:prstGeom>
        <a:solidFill>
          <a:srgbClr val="FFFFFF">
            <a:hueOff val="0"/>
            <a:satOff val="0"/>
            <a:lumOff val="0"/>
            <a:alphaOff val="0"/>
          </a:srgbClr>
        </a:solidFill>
        <a:ln w="25400" cap="flat" cmpd="sng" algn="ctr">
          <a:solidFill>
            <a:srgbClr val="11619C"/>
          </a:solidFill>
          <a:prstDash val="solid"/>
        </a:ln>
        <a:effectLst/>
      </dgm:spPr>
    </dgm:pt>
    <dgm:pt modelId="{2E630EE9-E1B1-427A-B8B9-09BFB1CF4D9B}" type="pres">
      <dgm:prSet presAssocID="{A4B7681B-12C4-42BE-9170-D2C44E465685}" presName="text_7" presStyleLbl="node1" presStyleIdx="6" presStyleCnt="7" custLinFactNeighborX="220" custLinFactNeighborY="123">
        <dgm:presLayoutVars>
          <dgm:bulletEnabled val="1"/>
        </dgm:presLayoutVars>
      </dgm:prSet>
      <dgm:spPr/>
    </dgm:pt>
    <dgm:pt modelId="{E631E990-AD03-4DB3-B4E7-2FFE89BF11F7}" type="pres">
      <dgm:prSet presAssocID="{A4B7681B-12C4-42BE-9170-D2C44E465685}" presName="accent_7" presStyleCnt="0"/>
      <dgm:spPr/>
    </dgm:pt>
    <dgm:pt modelId="{DE0AF300-EF4D-4C68-AB29-00E3F1022E2D}" type="pres">
      <dgm:prSet presAssocID="{A4B7681B-12C4-42BE-9170-D2C44E465685}" presName="accentRepeatNode" presStyleLbl="solidFgAcc1" presStyleIdx="6" presStyleCnt="7"/>
      <dgm:spPr>
        <a:ln>
          <a:solidFill>
            <a:srgbClr val="11619C"/>
          </a:solidFill>
        </a:ln>
      </dgm:spPr>
    </dgm:pt>
  </dgm:ptLst>
  <dgm:cxnLst>
    <dgm:cxn modelId="{386B3009-24F3-4422-A352-6261F4A6BF82}" type="presOf" srcId="{82582290-2A16-4FD0-997D-B0CDCE97AFCB}" destId="{FEDAD1FA-CC41-482F-B1C8-98C1B2BDD65A}" srcOrd="0" destOrd="0" presId="urn:microsoft.com/office/officeart/2008/layout/VerticalCurvedList"/>
    <dgm:cxn modelId="{11D49D1D-6A6D-4E9B-BB95-9ABFA129D6AE}" srcId="{F6C35B1A-5B83-4AFF-95AB-B8852AD1165E}" destId="{03ADC84D-93F1-48A0-A922-89F906E075BD}" srcOrd="0" destOrd="0" parTransId="{66D6B205-D94D-4D5D-9162-53552078B0C8}" sibTransId="{4EADC70B-5EAF-429E-B8EF-D27F45369820}"/>
    <dgm:cxn modelId="{57395725-0A34-4D91-98BC-90172FF72731}" type="presOf" srcId="{7ADC45C5-311D-4F41-9366-0E1FFC311D63}" destId="{9942928E-2C79-4FED-94FB-9C928531F989}" srcOrd="0" destOrd="0" presId="urn:microsoft.com/office/officeart/2008/layout/VerticalCurvedList"/>
    <dgm:cxn modelId="{B5BE1026-C4E3-4EAA-A695-2712DEF84ED2}" srcId="{F6C35B1A-5B83-4AFF-95AB-B8852AD1165E}" destId="{7ADC45C5-311D-4F41-9366-0E1FFC311D63}" srcOrd="4" destOrd="0" parTransId="{F90FE7B0-6EEE-49A2-BFF2-7C864FBF1CCF}" sibTransId="{B5DD8AA1-EBD1-485F-9749-37F1B896B969}"/>
    <dgm:cxn modelId="{693BEF68-FC50-4AB5-9CC8-4526238730F2}" type="presOf" srcId="{08DDB19D-FF52-4EE0-9F5F-84FA5F29C543}" destId="{7CF63E72-D6AE-42FC-B073-AAB52CB2A77A}" srcOrd="0" destOrd="0" presId="urn:microsoft.com/office/officeart/2008/layout/VerticalCurvedList"/>
    <dgm:cxn modelId="{9812486E-5B26-4D08-9684-FFE6CEE06B8B}" srcId="{F6C35B1A-5B83-4AFF-95AB-B8852AD1165E}" destId="{3ADA7303-C9A9-49F2-8792-B34C637772F0}" srcOrd="2" destOrd="0" parTransId="{61C9A936-59FF-4AFD-A4E9-14966AD17851}" sibTransId="{1415E0FE-EB90-47F4-8408-452F994CB808}"/>
    <dgm:cxn modelId="{60568F54-50A6-44F3-AABB-434FB4B8A7B9}" type="presOf" srcId="{A4B7681B-12C4-42BE-9170-D2C44E465685}" destId="{2E630EE9-E1B1-427A-B8B9-09BFB1CF4D9B}" srcOrd="0" destOrd="0" presId="urn:microsoft.com/office/officeart/2008/layout/VerticalCurvedList"/>
    <dgm:cxn modelId="{5C390B86-E87B-498B-BD44-15ACC79D539A}" srcId="{F6C35B1A-5B83-4AFF-95AB-B8852AD1165E}" destId="{08DDB19D-FF52-4EE0-9F5F-84FA5F29C543}" srcOrd="3" destOrd="0" parTransId="{8ACFFE11-D69F-4CF2-83CB-3820E39C8A5E}" sibTransId="{54FFB024-2494-40E4-BCF3-ACC8B7B4F2B5}"/>
    <dgm:cxn modelId="{E885F28B-5AA4-46F8-99C0-E03346C98384}" type="presOf" srcId="{4EADC70B-5EAF-429E-B8EF-D27F45369820}" destId="{CC266675-14D3-4FAA-BC4D-DF16333E391C}" srcOrd="0" destOrd="0" presId="urn:microsoft.com/office/officeart/2008/layout/VerticalCurvedList"/>
    <dgm:cxn modelId="{456ADA95-1104-450F-9A27-36BF618BA1B1}" srcId="{F6C35B1A-5B83-4AFF-95AB-B8852AD1165E}" destId="{82582290-2A16-4FD0-997D-B0CDCE97AFCB}" srcOrd="1" destOrd="0" parTransId="{05F56CD5-FF35-4269-88A8-79832CA5AD97}" sibTransId="{39105741-86DC-4819-8541-421C2DDC0950}"/>
    <dgm:cxn modelId="{BA96439F-3ED2-42C1-9CAF-B7376BC2EDC4}" type="presOf" srcId="{E913D55B-C9DF-4FF8-902B-F86CD8554F5E}" destId="{2ACB70EA-D1A0-48DA-9662-E47540A3DE31}" srcOrd="0" destOrd="0" presId="urn:microsoft.com/office/officeart/2008/layout/VerticalCurvedList"/>
    <dgm:cxn modelId="{268861AD-6C64-44DF-8843-3582A65B4409}" srcId="{F6C35B1A-5B83-4AFF-95AB-B8852AD1165E}" destId="{A4B7681B-12C4-42BE-9170-D2C44E465685}" srcOrd="6" destOrd="0" parTransId="{3BE986BB-0850-4EE4-91E6-14073C649E83}" sibTransId="{B3B3DF6A-79AF-4305-BE67-151872E84E4D}"/>
    <dgm:cxn modelId="{AEE86BCC-CF0C-4413-B71C-7BE1C60D2B9A}" srcId="{F6C35B1A-5B83-4AFF-95AB-B8852AD1165E}" destId="{E913D55B-C9DF-4FF8-902B-F86CD8554F5E}" srcOrd="5" destOrd="0" parTransId="{20474F07-F55E-453B-9DB0-21E7B60FD056}" sibTransId="{B014E72F-9A34-43BB-A33A-0502E03C2CE9}"/>
    <dgm:cxn modelId="{EC243DE2-139E-4992-BC43-7074EA5D6950}" type="presOf" srcId="{F6C35B1A-5B83-4AFF-95AB-B8852AD1165E}" destId="{91796D65-9960-409E-9EA4-2A5AF41FB7F5}" srcOrd="0" destOrd="0" presId="urn:microsoft.com/office/officeart/2008/layout/VerticalCurvedList"/>
    <dgm:cxn modelId="{A5B4C1FC-7878-4B7E-B0B1-8427646CCC1C}" type="presOf" srcId="{3ADA7303-C9A9-49F2-8792-B34C637772F0}" destId="{542DA5E8-791A-4983-9E71-4CB4977605D7}" srcOrd="0" destOrd="0" presId="urn:microsoft.com/office/officeart/2008/layout/VerticalCurvedList"/>
    <dgm:cxn modelId="{B6773DFE-7BF7-4849-A593-598F47F34366}" type="presOf" srcId="{03ADC84D-93F1-48A0-A922-89F906E075BD}" destId="{261905B0-91EA-4480-9844-7FD219A7F3E6}" srcOrd="0" destOrd="0" presId="urn:microsoft.com/office/officeart/2008/layout/VerticalCurvedList"/>
    <dgm:cxn modelId="{005BC53B-9E25-4A38-AC60-AADF5D7CB488}" type="presParOf" srcId="{91796D65-9960-409E-9EA4-2A5AF41FB7F5}" destId="{60204A2D-D5FF-43CF-A36A-510AD2CB6FC4}" srcOrd="0" destOrd="0" presId="urn:microsoft.com/office/officeart/2008/layout/VerticalCurvedList"/>
    <dgm:cxn modelId="{6D993CE7-674E-437C-BEF2-419635BBCC3A}" type="presParOf" srcId="{60204A2D-D5FF-43CF-A36A-510AD2CB6FC4}" destId="{81E4822E-A95C-401B-99D3-00B63B5880A3}" srcOrd="0" destOrd="0" presId="urn:microsoft.com/office/officeart/2008/layout/VerticalCurvedList"/>
    <dgm:cxn modelId="{B987C1F8-5FF8-4B89-AA1E-41C50D101E65}" type="presParOf" srcId="{81E4822E-A95C-401B-99D3-00B63B5880A3}" destId="{78A3BFDE-4FE3-4ADB-BB58-01B167C61BBF}" srcOrd="0" destOrd="0" presId="urn:microsoft.com/office/officeart/2008/layout/VerticalCurvedList"/>
    <dgm:cxn modelId="{3139110C-0D04-40CE-B208-B330B83B1107}" type="presParOf" srcId="{81E4822E-A95C-401B-99D3-00B63B5880A3}" destId="{CC266675-14D3-4FAA-BC4D-DF16333E391C}" srcOrd="1" destOrd="0" presId="urn:microsoft.com/office/officeart/2008/layout/VerticalCurvedList"/>
    <dgm:cxn modelId="{2F5EA7E6-9FD5-4F9D-A7EE-BE9827E3DFF0}" type="presParOf" srcId="{81E4822E-A95C-401B-99D3-00B63B5880A3}" destId="{21C5536D-73B3-41CE-9245-E480563A63EC}" srcOrd="2" destOrd="0" presId="urn:microsoft.com/office/officeart/2008/layout/VerticalCurvedList"/>
    <dgm:cxn modelId="{FB6911ED-4392-4A83-A55D-32FB7682D5B5}" type="presParOf" srcId="{81E4822E-A95C-401B-99D3-00B63B5880A3}" destId="{7833D6BC-F3BA-4352-BBDD-902269D4CC18}" srcOrd="3" destOrd="0" presId="urn:microsoft.com/office/officeart/2008/layout/VerticalCurvedList"/>
    <dgm:cxn modelId="{177D3AE7-E3D8-472D-BFD5-E828DF34F326}" type="presParOf" srcId="{60204A2D-D5FF-43CF-A36A-510AD2CB6FC4}" destId="{261905B0-91EA-4480-9844-7FD219A7F3E6}" srcOrd="1" destOrd="0" presId="urn:microsoft.com/office/officeart/2008/layout/VerticalCurvedList"/>
    <dgm:cxn modelId="{34D7A75B-3857-4674-9CAE-9CD4BA187BDB}" type="presParOf" srcId="{60204A2D-D5FF-43CF-A36A-510AD2CB6FC4}" destId="{A33B9FF7-B1AF-4754-A872-DBA50EB801C0}" srcOrd="2" destOrd="0" presId="urn:microsoft.com/office/officeart/2008/layout/VerticalCurvedList"/>
    <dgm:cxn modelId="{5BD95866-B0DD-447B-939E-12F7E7A98E53}" type="presParOf" srcId="{A33B9FF7-B1AF-4754-A872-DBA50EB801C0}" destId="{51303066-C3BA-4A07-93B4-39C653CA19BD}" srcOrd="0" destOrd="0" presId="urn:microsoft.com/office/officeart/2008/layout/VerticalCurvedList"/>
    <dgm:cxn modelId="{523B94E1-029F-4992-B879-9D85B9E00169}" type="presParOf" srcId="{60204A2D-D5FF-43CF-A36A-510AD2CB6FC4}" destId="{FEDAD1FA-CC41-482F-B1C8-98C1B2BDD65A}" srcOrd="3" destOrd="0" presId="urn:microsoft.com/office/officeart/2008/layout/VerticalCurvedList"/>
    <dgm:cxn modelId="{02C608D5-20F2-4626-87F3-19EE8338573D}" type="presParOf" srcId="{60204A2D-D5FF-43CF-A36A-510AD2CB6FC4}" destId="{2CD06F26-EF4A-4918-9992-81B903EDC994}" srcOrd="4" destOrd="0" presId="urn:microsoft.com/office/officeart/2008/layout/VerticalCurvedList"/>
    <dgm:cxn modelId="{69B7A5D3-8454-4DE9-B871-2A784846AA6E}" type="presParOf" srcId="{2CD06F26-EF4A-4918-9992-81B903EDC994}" destId="{3B8CE73C-895D-4AF1-960E-2CE8CBBCE5A6}" srcOrd="0" destOrd="0" presId="urn:microsoft.com/office/officeart/2008/layout/VerticalCurvedList"/>
    <dgm:cxn modelId="{4E77E8A0-EC69-4F60-BC67-2E85CB33EDBA}" type="presParOf" srcId="{60204A2D-D5FF-43CF-A36A-510AD2CB6FC4}" destId="{542DA5E8-791A-4983-9E71-4CB4977605D7}" srcOrd="5" destOrd="0" presId="urn:microsoft.com/office/officeart/2008/layout/VerticalCurvedList"/>
    <dgm:cxn modelId="{A28D933B-3928-4DAB-8675-5C39CBBC10DF}" type="presParOf" srcId="{60204A2D-D5FF-43CF-A36A-510AD2CB6FC4}" destId="{C57B3698-3AFC-4B2D-9712-9AD5C6C12A61}" srcOrd="6" destOrd="0" presId="urn:microsoft.com/office/officeart/2008/layout/VerticalCurvedList"/>
    <dgm:cxn modelId="{8CBCCA6A-6CAC-4C8E-A3DA-E8B07A9CC569}" type="presParOf" srcId="{C57B3698-3AFC-4B2D-9712-9AD5C6C12A61}" destId="{B8643F12-3974-44B0-B3D8-3C171219687A}" srcOrd="0" destOrd="0" presId="urn:microsoft.com/office/officeart/2008/layout/VerticalCurvedList"/>
    <dgm:cxn modelId="{9958633A-052F-4E27-8CB8-C0C78E141B74}" type="presParOf" srcId="{60204A2D-D5FF-43CF-A36A-510AD2CB6FC4}" destId="{7CF63E72-D6AE-42FC-B073-AAB52CB2A77A}" srcOrd="7" destOrd="0" presId="urn:microsoft.com/office/officeart/2008/layout/VerticalCurvedList"/>
    <dgm:cxn modelId="{4553B196-F0CA-4644-93D5-161F2CB20041}" type="presParOf" srcId="{60204A2D-D5FF-43CF-A36A-510AD2CB6FC4}" destId="{B65EDFB6-6CA8-438B-ACD5-6BB8B30858EC}" srcOrd="8" destOrd="0" presId="urn:microsoft.com/office/officeart/2008/layout/VerticalCurvedList"/>
    <dgm:cxn modelId="{84AC56C2-3A19-49A0-A81D-511F685C84F6}" type="presParOf" srcId="{B65EDFB6-6CA8-438B-ACD5-6BB8B30858EC}" destId="{7522DACA-ED6A-4EE6-B344-14042928D49F}" srcOrd="0" destOrd="0" presId="urn:microsoft.com/office/officeart/2008/layout/VerticalCurvedList"/>
    <dgm:cxn modelId="{D8937AB0-4901-45DA-8F5B-5BB6CFB47A51}" type="presParOf" srcId="{60204A2D-D5FF-43CF-A36A-510AD2CB6FC4}" destId="{9942928E-2C79-4FED-94FB-9C928531F989}" srcOrd="9" destOrd="0" presId="urn:microsoft.com/office/officeart/2008/layout/VerticalCurvedList"/>
    <dgm:cxn modelId="{8E3FC7D1-0A13-4EED-8525-5FF2174F3FCD}" type="presParOf" srcId="{60204A2D-D5FF-43CF-A36A-510AD2CB6FC4}" destId="{C0744343-1A24-4E60-BC48-8B0690C67EAE}" srcOrd="10" destOrd="0" presId="urn:microsoft.com/office/officeart/2008/layout/VerticalCurvedList"/>
    <dgm:cxn modelId="{3D67C861-699C-46FC-B426-CC02A8736B6F}" type="presParOf" srcId="{C0744343-1A24-4E60-BC48-8B0690C67EAE}" destId="{8E031C29-9ED6-4C18-BA5D-C527CB74070A}" srcOrd="0" destOrd="0" presId="urn:microsoft.com/office/officeart/2008/layout/VerticalCurvedList"/>
    <dgm:cxn modelId="{C434219C-5AFB-40E1-A569-DDB07E1F1173}" type="presParOf" srcId="{60204A2D-D5FF-43CF-A36A-510AD2CB6FC4}" destId="{2ACB70EA-D1A0-48DA-9662-E47540A3DE31}" srcOrd="11" destOrd="0" presId="urn:microsoft.com/office/officeart/2008/layout/VerticalCurvedList"/>
    <dgm:cxn modelId="{5DACB0CF-77D8-4B6D-9010-DC8876998A85}" type="presParOf" srcId="{60204A2D-D5FF-43CF-A36A-510AD2CB6FC4}" destId="{635DD791-2767-4985-B486-45BF2E71F956}" srcOrd="12" destOrd="0" presId="urn:microsoft.com/office/officeart/2008/layout/VerticalCurvedList"/>
    <dgm:cxn modelId="{1BFD5D26-AAB1-4EE6-9EF2-81C5004F63A3}" type="presParOf" srcId="{635DD791-2767-4985-B486-45BF2E71F956}" destId="{0E0E7514-78E7-48FF-B3D5-99DCE7F4269A}" srcOrd="0" destOrd="0" presId="urn:microsoft.com/office/officeart/2008/layout/VerticalCurvedList"/>
    <dgm:cxn modelId="{5FEBCCD8-1A54-4B1F-AE90-8A67C2225EFA}" type="presParOf" srcId="{60204A2D-D5FF-43CF-A36A-510AD2CB6FC4}" destId="{2E630EE9-E1B1-427A-B8B9-09BFB1CF4D9B}" srcOrd="13" destOrd="0" presId="urn:microsoft.com/office/officeart/2008/layout/VerticalCurvedList"/>
    <dgm:cxn modelId="{BC5E3A61-504A-49A1-9242-B9C2E3C011C9}" type="presParOf" srcId="{60204A2D-D5FF-43CF-A36A-510AD2CB6FC4}" destId="{E631E990-AD03-4DB3-B4E7-2FFE89BF11F7}" srcOrd="14" destOrd="0" presId="urn:microsoft.com/office/officeart/2008/layout/VerticalCurvedList"/>
    <dgm:cxn modelId="{269CDEAC-5761-4706-BE2C-38430B1CEFF0}" type="presParOf" srcId="{E631E990-AD03-4DB3-B4E7-2FFE89BF11F7}" destId="{DE0AF300-EF4D-4C68-AB29-00E3F1022E2D}" srcOrd="0" destOrd="0" presId="urn:microsoft.com/office/officeart/2008/layout/VerticalCurv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C35B1A-5B83-4AFF-95AB-B8852AD1165E}"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en-IN"/>
        </a:p>
      </dgm:t>
    </dgm:pt>
    <dgm:pt modelId="{82582290-2A16-4FD0-997D-B0CDCE97AFCB}">
      <dgm:prSet phldrT="[Text]"/>
      <dgm:spPr>
        <a:ln>
          <a:solidFill>
            <a:srgbClr val="11619C"/>
          </a:solidFill>
        </a:ln>
      </dgm:spPr>
      <dgm:t>
        <a:bodyPr/>
        <a:lstStyle/>
        <a:p>
          <a:r>
            <a:rPr lang="en-IN" dirty="0">
              <a:solidFill>
                <a:schemeClr val="tx1"/>
              </a:solidFill>
            </a:rPr>
            <a:t>Internal Confirmation of adequacy of funds remitted to EPFO</a:t>
          </a:r>
        </a:p>
      </dgm:t>
    </dgm:pt>
    <dgm:pt modelId="{05F56CD5-FF35-4269-88A8-79832CA5AD97}" type="parTrans" cxnId="{456ADA95-1104-450F-9A27-36BF618BA1B1}">
      <dgm:prSet/>
      <dgm:spPr/>
      <dgm:t>
        <a:bodyPr/>
        <a:lstStyle/>
        <a:p>
          <a:endParaRPr lang="en-IN"/>
        </a:p>
      </dgm:t>
    </dgm:pt>
    <dgm:pt modelId="{39105741-86DC-4819-8541-421C2DDC0950}" type="sibTrans" cxnId="{456ADA95-1104-450F-9A27-36BF618BA1B1}">
      <dgm:prSet/>
      <dgm:spPr/>
      <dgm:t>
        <a:bodyPr/>
        <a:lstStyle/>
        <a:p>
          <a:endParaRPr lang="en-IN"/>
        </a:p>
      </dgm:t>
    </dgm:pt>
    <dgm:pt modelId="{2D631480-0CB8-4319-B8E5-6A291F07A8C0}">
      <dgm:prSet phldrT="[Text]"/>
      <dgm:spPr>
        <a:ln>
          <a:solidFill>
            <a:srgbClr val="11619C"/>
          </a:solidFill>
        </a:ln>
      </dgm:spPr>
      <dgm:t>
        <a:bodyPr/>
        <a:lstStyle/>
        <a:p>
          <a:r>
            <a:rPr lang="en-IN" dirty="0">
              <a:solidFill>
                <a:schemeClr val="tx1"/>
              </a:solidFill>
            </a:rPr>
            <a:t>Transfer of SDS securities</a:t>
          </a:r>
        </a:p>
      </dgm:t>
    </dgm:pt>
    <dgm:pt modelId="{B80E268B-EEC0-4DD9-985C-AE9ACBD62100}" type="parTrans" cxnId="{588AF6C0-B06F-43DC-9D7A-EC8885D81965}">
      <dgm:prSet/>
      <dgm:spPr/>
      <dgm:t>
        <a:bodyPr/>
        <a:lstStyle/>
        <a:p>
          <a:endParaRPr lang="en-IN"/>
        </a:p>
      </dgm:t>
    </dgm:pt>
    <dgm:pt modelId="{BA7A24FA-9DDE-4C40-AC94-620D62168CD0}" type="sibTrans" cxnId="{588AF6C0-B06F-43DC-9D7A-EC8885D81965}">
      <dgm:prSet/>
      <dgm:spPr>
        <a:ln>
          <a:solidFill>
            <a:srgbClr val="11619C"/>
          </a:solidFill>
        </a:ln>
      </dgm:spPr>
      <dgm:t>
        <a:bodyPr/>
        <a:lstStyle/>
        <a:p>
          <a:endParaRPr lang="en-IN"/>
        </a:p>
      </dgm:t>
    </dgm:pt>
    <dgm:pt modelId="{D9D35C5C-ECAD-4FA8-AF95-F47709592F45}">
      <dgm:prSet phldrT="[Text]"/>
      <dgm:spPr>
        <a:ln>
          <a:solidFill>
            <a:srgbClr val="11619C"/>
          </a:solidFill>
        </a:ln>
      </dgm:spPr>
      <dgm:t>
        <a:bodyPr/>
        <a:lstStyle/>
        <a:p>
          <a:r>
            <a:rPr lang="en-IN" dirty="0">
              <a:solidFill>
                <a:schemeClr val="tx1"/>
              </a:solidFill>
            </a:rPr>
            <a:t>Treatment of accumulated reserves and surplus</a:t>
          </a:r>
        </a:p>
      </dgm:t>
    </dgm:pt>
    <dgm:pt modelId="{88EB2348-C6B8-404A-8F4E-EB38BBD32EF6}" type="parTrans" cxnId="{82E17407-FA38-49D1-A671-E2B140CA050F}">
      <dgm:prSet/>
      <dgm:spPr/>
      <dgm:t>
        <a:bodyPr/>
        <a:lstStyle/>
        <a:p>
          <a:endParaRPr lang="en-IN"/>
        </a:p>
      </dgm:t>
    </dgm:pt>
    <dgm:pt modelId="{32F1329B-6FFA-40DF-B9E7-35CCF5F36053}" type="sibTrans" cxnId="{82E17407-FA38-49D1-A671-E2B140CA050F}">
      <dgm:prSet/>
      <dgm:spPr/>
      <dgm:t>
        <a:bodyPr/>
        <a:lstStyle/>
        <a:p>
          <a:endParaRPr lang="en-IN"/>
        </a:p>
      </dgm:t>
    </dgm:pt>
    <dgm:pt modelId="{05232DEF-B22A-4C77-9EC9-EC147C269495}">
      <dgm:prSet phldrT="[Text]"/>
      <dgm:spPr>
        <a:ln>
          <a:solidFill>
            <a:srgbClr val="11619C"/>
          </a:solidFill>
        </a:ln>
      </dgm:spPr>
      <dgm:t>
        <a:bodyPr/>
        <a:lstStyle/>
        <a:p>
          <a:r>
            <a:rPr lang="en-IN" dirty="0">
              <a:solidFill>
                <a:schemeClr val="tx1"/>
              </a:solidFill>
            </a:rPr>
            <a:t>Internal Technical/Procedural changes</a:t>
          </a:r>
        </a:p>
      </dgm:t>
    </dgm:pt>
    <dgm:pt modelId="{12B62533-AC58-4F61-88AB-7BCE4F1555FE}" type="parTrans" cxnId="{AC072FEB-4CE8-4A67-8C34-A6D9BF711C44}">
      <dgm:prSet/>
      <dgm:spPr/>
      <dgm:t>
        <a:bodyPr/>
        <a:lstStyle/>
        <a:p>
          <a:endParaRPr lang="en-IN"/>
        </a:p>
      </dgm:t>
    </dgm:pt>
    <dgm:pt modelId="{551AB57D-44C1-4E3E-A81D-5FF91B9A6E45}" type="sibTrans" cxnId="{AC072FEB-4CE8-4A67-8C34-A6D9BF711C44}">
      <dgm:prSet/>
      <dgm:spPr/>
      <dgm:t>
        <a:bodyPr/>
        <a:lstStyle/>
        <a:p>
          <a:endParaRPr lang="en-IN"/>
        </a:p>
      </dgm:t>
    </dgm:pt>
    <dgm:pt modelId="{8968A846-19DD-402C-BD0E-656BB9C7E84A}">
      <dgm:prSet phldrT="[Text]"/>
      <dgm:spPr>
        <a:ln>
          <a:solidFill>
            <a:srgbClr val="11619C"/>
          </a:solidFill>
        </a:ln>
      </dgm:spPr>
      <dgm:t>
        <a:bodyPr/>
        <a:lstStyle/>
        <a:p>
          <a:r>
            <a:rPr lang="en-IN" dirty="0">
              <a:solidFill>
                <a:schemeClr val="tx1"/>
              </a:solidFill>
            </a:rPr>
            <a:t>Losses Suffered in ILFS/ DHFL/ other Securities</a:t>
          </a:r>
        </a:p>
      </dgm:t>
    </dgm:pt>
    <dgm:pt modelId="{3464268A-3421-4E7C-91A2-C93D936AFBCB}" type="parTrans" cxnId="{36E16D87-1D90-4801-B932-6EC44FB98F4A}">
      <dgm:prSet/>
      <dgm:spPr/>
      <dgm:t>
        <a:bodyPr/>
        <a:lstStyle/>
        <a:p>
          <a:endParaRPr lang="en-IN"/>
        </a:p>
      </dgm:t>
    </dgm:pt>
    <dgm:pt modelId="{4BF1C5DF-3C44-4BA5-A664-717FB9438536}" type="sibTrans" cxnId="{36E16D87-1D90-4801-B932-6EC44FB98F4A}">
      <dgm:prSet/>
      <dgm:spPr/>
      <dgm:t>
        <a:bodyPr/>
        <a:lstStyle/>
        <a:p>
          <a:endParaRPr lang="en-IN"/>
        </a:p>
      </dgm:t>
    </dgm:pt>
    <dgm:pt modelId="{27D643C9-B1B0-4D2D-AF13-41BF9A8BEE53}">
      <dgm:prSet phldrT="[Text]"/>
      <dgm:spPr>
        <a:ln>
          <a:solidFill>
            <a:srgbClr val="11619C"/>
          </a:solidFill>
        </a:ln>
      </dgm:spPr>
      <dgm:t>
        <a:bodyPr/>
        <a:lstStyle/>
        <a:p>
          <a:r>
            <a:rPr lang="en-IN" dirty="0">
              <a:solidFill>
                <a:schemeClr val="tx1"/>
              </a:solidFill>
            </a:rPr>
            <a:t>Insistence on recovery of script-wise losses</a:t>
          </a:r>
        </a:p>
      </dgm:t>
    </dgm:pt>
    <dgm:pt modelId="{0B8A6ACD-CDEB-47B5-8EF7-C52B53EBC9C6}" type="parTrans" cxnId="{D40536A8-116C-44E0-99EC-7F177095CCC4}">
      <dgm:prSet/>
      <dgm:spPr/>
      <dgm:t>
        <a:bodyPr/>
        <a:lstStyle/>
        <a:p>
          <a:endParaRPr lang="en-IN"/>
        </a:p>
      </dgm:t>
    </dgm:pt>
    <dgm:pt modelId="{C8475C33-4568-40EE-A33C-1180C57074E7}" type="sibTrans" cxnId="{D40536A8-116C-44E0-99EC-7F177095CCC4}">
      <dgm:prSet/>
      <dgm:spPr/>
      <dgm:t>
        <a:bodyPr/>
        <a:lstStyle/>
        <a:p>
          <a:endParaRPr lang="en-IN"/>
        </a:p>
      </dgm:t>
    </dgm:pt>
    <dgm:pt modelId="{C6422759-42F7-492A-9BC8-C6E385512DF3}">
      <dgm:prSet phldrT="[Text]"/>
      <dgm:spPr>
        <a:ln>
          <a:solidFill>
            <a:srgbClr val="11619C"/>
          </a:solidFill>
        </a:ln>
      </dgm:spPr>
      <dgm:t>
        <a:bodyPr/>
        <a:lstStyle/>
        <a:p>
          <a:r>
            <a:rPr lang="en-IN" dirty="0">
              <a:solidFill>
                <a:schemeClr val="tx1"/>
              </a:solidFill>
            </a:rPr>
            <a:t>Long drawn Audits- Third party/ EPFO</a:t>
          </a:r>
        </a:p>
      </dgm:t>
    </dgm:pt>
    <dgm:pt modelId="{8EA6E095-F5AB-4FB3-832B-27212FBBD3DA}" type="parTrans" cxnId="{00B088E0-65CF-4A50-880C-3F32EC010F27}">
      <dgm:prSet/>
      <dgm:spPr/>
      <dgm:t>
        <a:bodyPr/>
        <a:lstStyle/>
        <a:p>
          <a:endParaRPr lang="en-IN"/>
        </a:p>
      </dgm:t>
    </dgm:pt>
    <dgm:pt modelId="{518165AE-A76D-425A-A6FF-44287EEB53A1}" type="sibTrans" cxnId="{00B088E0-65CF-4A50-880C-3F32EC010F27}">
      <dgm:prSet/>
      <dgm:spPr/>
      <dgm:t>
        <a:bodyPr/>
        <a:lstStyle/>
        <a:p>
          <a:endParaRPr lang="en-IN"/>
        </a:p>
      </dgm:t>
    </dgm:pt>
    <dgm:pt modelId="{91796D65-9960-409E-9EA4-2A5AF41FB7F5}" type="pres">
      <dgm:prSet presAssocID="{F6C35B1A-5B83-4AFF-95AB-B8852AD1165E}" presName="Name0" presStyleCnt="0">
        <dgm:presLayoutVars>
          <dgm:chMax val="7"/>
          <dgm:chPref val="7"/>
          <dgm:dir/>
        </dgm:presLayoutVars>
      </dgm:prSet>
      <dgm:spPr/>
    </dgm:pt>
    <dgm:pt modelId="{60204A2D-D5FF-43CF-A36A-510AD2CB6FC4}" type="pres">
      <dgm:prSet presAssocID="{F6C35B1A-5B83-4AFF-95AB-B8852AD1165E}" presName="Name1" presStyleCnt="0"/>
      <dgm:spPr/>
    </dgm:pt>
    <dgm:pt modelId="{81E4822E-A95C-401B-99D3-00B63B5880A3}" type="pres">
      <dgm:prSet presAssocID="{F6C35B1A-5B83-4AFF-95AB-B8852AD1165E}" presName="cycle" presStyleCnt="0"/>
      <dgm:spPr/>
    </dgm:pt>
    <dgm:pt modelId="{78A3BFDE-4FE3-4ADB-BB58-01B167C61BBF}" type="pres">
      <dgm:prSet presAssocID="{F6C35B1A-5B83-4AFF-95AB-B8852AD1165E}" presName="srcNode" presStyleLbl="node1" presStyleIdx="0" presStyleCnt="7"/>
      <dgm:spPr/>
    </dgm:pt>
    <dgm:pt modelId="{CC266675-14D3-4FAA-BC4D-DF16333E391C}" type="pres">
      <dgm:prSet presAssocID="{F6C35B1A-5B83-4AFF-95AB-B8852AD1165E}" presName="conn" presStyleLbl="parChTrans1D2" presStyleIdx="0" presStyleCnt="1"/>
      <dgm:spPr/>
    </dgm:pt>
    <dgm:pt modelId="{21C5536D-73B3-41CE-9245-E480563A63EC}" type="pres">
      <dgm:prSet presAssocID="{F6C35B1A-5B83-4AFF-95AB-B8852AD1165E}" presName="extraNode" presStyleLbl="node1" presStyleIdx="0" presStyleCnt="7"/>
      <dgm:spPr/>
    </dgm:pt>
    <dgm:pt modelId="{7833D6BC-F3BA-4352-BBDD-902269D4CC18}" type="pres">
      <dgm:prSet presAssocID="{F6C35B1A-5B83-4AFF-95AB-B8852AD1165E}" presName="dstNode" presStyleLbl="node1" presStyleIdx="0" presStyleCnt="7"/>
      <dgm:spPr/>
    </dgm:pt>
    <dgm:pt modelId="{E961880C-0A7F-4905-B78D-4B9CFA654585}" type="pres">
      <dgm:prSet presAssocID="{2D631480-0CB8-4319-B8E5-6A291F07A8C0}" presName="text_1" presStyleLbl="node1" presStyleIdx="0" presStyleCnt="7">
        <dgm:presLayoutVars>
          <dgm:bulletEnabled val="1"/>
        </dgm:presLayoutVars>
      </dgm:prSet>
      <dgm:spPr/>
    </dgm:pt>
    <dgm:pt modelId="{72ADA186-2778-4117-8CEC-CDA0D5AC044C}" type="pres">
      <dgm:prSet presAssocID="{2D631480-0CB8-4319-B8E5-6A291F07A8C0}" presName="accent_1" presStyleCnt="0"/>
      <dgm:spPr/>
    </dgm:pt>
    <dgm:pt modelId="{6655AAD0-AB03-4390-A07C-582C5C97BBE9}" type="pres">
      <dgm:prSet presAssocID="{2D631480-0CB8-4319-B8E5-6A291F07A8C0}" presName="accentRepeatNode" presStyleLbl="solidFgAcc1" presStyleIdx="0" presStyleCnt="7"/>
      <dgm:spPr>
        <a:ln>
          <a:solidFill>
            <a:srgbClr val="11619C"/>
          </a:solidFill>
        </a:ln>
      </dgm:spPr>
    </dgm:pt>
    <dgm:pt modelId="{EA6E5C6C-C96F-4151-8306-91553B3C5150}" type="pres">
      <dgm:prSet presAssocID="{82582290-2A16-4FD0-997D-B0CDCE97AFCB}" presName="text_2" presStyleLbl="node1" presStyleIdx="1" presStyleCnt="7">
        <dgm:presLayoutVars>
          <dgm:bulletEnabled val="1"/>
        </dgm:presLayoutVars>
      </dgm:prSet>
      <dgm:spPr/>
    </dgm:pt>
    <dgm:pt modelId="{C07E6EFC-3513-487A-B302-5586A9518D4A}" type="pres">
      <dgm:prSet presAssocID="{82582290-2A16-4FD0-997D-B0CDCE97AFCB}" presName="accent_2" presStyleCnt="0"/>
      <dgm:spPr/>
    </dgm:pt>
    <dgm:pt modelId="{3B8CE73C-895D-4AF1-960E-2CE8CBBCE5A6}" type="pres">
      <dgm:prSet presAssocID="{82582290-2A16-4FD0-997D-B0CDCE97AFCB}" presName="accentRepeatNode" presStyleLbl="solidFgAcc1" presStyleIdx="1" presStyleCnt="7"/>
      <dgm:spPr>
        <a:ln>
          <a:solidFill>
            <a:srgbClr val="11619C"/>
          </a:solidFill>
        </a:ln>
      </dgm:spPr>
    </dgm:pt>
    <dgm:pt modelId="{3F758A19-AD2D-4805-99A9-B25585369614}" type="pres">
      <dgm:prSet presAssocID="{C6422759-42F7-492A-9BC8-C6E385512DF3}" presName="text_3" presStyleLbl="node1" presStyleIdx="2" presStyleCnt="7">
        <dgm:presLayoutVars>
          <dgm:bulletEnabled val="1"/>
        </dgm:presLayoutVars>
      </dgm:prSet>
      <dgm:spPr/>
    </dgm:pt>
    <dgm:pt modelId="{8B4F3C7C-4DAA-4D9A-B967-20A8778D0148}" type="pres">
      <dgm:prSet presAssocID="{C6422759-42F7-492A-9BC8-C6E385512DF3}" presName="accent_3" presStyleCnt="0"/>
      <dgm:spPr/>
    </dgm:pt>
    <dgm:pt modelId="{3A0B3342-183B-43B0-B63A-F96E2AA3E546}" type="pres">
      <dgm:prSet presAssocID="{C6422759-42F7-492A-9BC8-C6E385512DF3}" presName="accentRepeatNode" presStyleLbl="solidFgAcc1" presStyleIdx="2" presStyleCnt="7"/>
      <dgm:spPr>
        <a:ln>
          <a:solidFill>
            <a:srgbClr val="11619C"/>
          </a:solidFill>
        </a:ln>
      </dgm:spPr>
    </dgm:pt>
    <dgm:pt modelId="{C0B4847E-646B-4F97-87DB-11589F3D40C4}" type="pres">
      <dgm:prSet presAssocID="{8968A846-19DD-402C-BD0E-656BB9C7E84A}" presName="text_4" presStyleLbl="node1" presStyleIdx="3" presStyleCnt="7">
        <dgm:presLayoutVars>
          <dgm:bulletEnabled val="1"/>
        </dgm:presLayoutVars>
      </dgm:prSet>
      <dgm:spPr/>
    </dgm:pt>
    <dgm:pt modelId="{1A6EE2BA-85EB-411C-BA83-8819344BC7A1}" type="pres">
      <dgm:prSet presAssocID="{8968A846-19DD-402C-BD0E-656BB9C7E84A}" presName="accent_4" presStyleCnt="0"/>
      <dgm:spPr/>
    </dgm:pt>
    <dgm:pt modelId="{4BC3BEAA-A661-41CE-98AD-A1091D6AFED5}" type="pres">
      <dgm:prSet presAssocID="{8968A846-19DD-402C-BD0E-656BB9C7E84A}" presName="accentRepeatNode" presStyleLbl="solidFgAcc1" presStyleIdx="3" presStyleCnt="7"/>
      <dgm:spPr>
        <a:ln>
          <a:solidFill>
            <a:srgbClr val="11619C"/>
          </a:solidFill>
        </a:ln>
      </dgm:spPr>
    </dgm:pt>
    <dgm:pt modelId="{C0910F5B-DE4D-477D-9F60-7A31B335D076}" type="pres">
      <dgm:prSet presAssocID="{27D643C9-B1B0-4D2D-AF13-41BF9A8BEE53}" presName="text_5" presStyleLbl="node1" presStyleIdx="4" presStyleCnt="7">
        <dgm:presLayoutVars>
          <dgm:bulletEnabled val="1"/>
        </dgm:presLayoutVars>
      </dgm:prSet>
      <dgm:spPr/>
    </dgm:pt>
    <dgm:pt modelId="{589365B8-6F3A-4E99-9224-2908088FD0B6}" type="pres">
      <dgm:prSet presAssocID="{27D643C9-B1B0-4D2D-AF13-41BF9A8BEE53}" presName="accent_5" presStyleCnt="0"/>
      <dgm:spPr/>
    </dgm:pt>
    <dgm:pt modelId="{198ECC63-DFA9-412D-A085-2CB597C1602E}" type="pres">
      <dgm:prSet presAssocID="{27D643C9-B1B0-4D2D-AF13-41BF9A8BEE53}" presName="accentRepeatNode" presStyleLbl="solidFgAcc1" presStyleIdx="4" presStyleCnt="7"/>
      <dgm:spPr>
        <a:ln>
          <a:solidFill>
            <a:srgbClr val="11619C"/>
          </a:solidFill>
        </a:ln>
      </dgm:spPr>
    </dgm:pt>
    <dgm:pt modelId="{D61BF9B4-01F6-4FC7-BF3B-9CD082FFFE3F}" type="pres">
      <dgm:prSet presAssocID="{D9D35C5C-ECAD-4FA8-AF95-F47709592F45}" presName="text_6" presStyleLbl="node1" presStyleIdx="5" presStyleCnt="7">
        <dgm:presLayoutVars>
          <dgm:bulletEnabled val="1"/>
        </dgm:presLayoutVars>
      </dgm:prSet>
      <dgm:spPr/>
    </dgm:pt>
    <dgm:pt modelId="{644DE23C-4DC4-4521-88D6-CF8DE200E5F2}" type="pres">
      <dgm:prSet presAssocID="{D9D35C5C-ECAD-4FA8-AF95-F47709592F45}" presName="accent_6" presStyleCnt="0"/>
      <dgm:spPr/>
    </dgm:pt>
    <dgm:pt modelId="{97E0EDD2-CC2A-433A-BA56-897DE4B84596}" type="pres">
      <dgm:prSet presAssocID="{D9D35C5C-ECAD-4FA8-AF95-F47709592F45}" presName="accentRepeatNode" presStyleLbl="solidFgAcc1" presStyleIdx="5" presStyleCnt="7"/>
      <dgm:spPr>
        <a:ln>
          <a:solidFill>
            <a:srgbClr val="11619C"/>
          </a:solidFill>
        </a:ln>
      </dgm:spPr>
    </dgm:pt>
    <dgm:pt modelId="{7899328D-5554-44A5-90F1-B24908B65653}" type="pres">
      <dgm:prSet presAssocID="{05232DEF-B22A-4C77-9EC9-EC147C269495}" presName="text_7" presStyleLbl="node1" presStyleIdx="6" presStyleCnt="7">
        <dgm:presLayoutVars>
          <dgm:bulletEnabled val="1"/>
        </dgm:presLayoutVars>
      </dgm:prSet>
      <dgm:spPr/>
    </dgm:pt>
    <dgm:pt modelId="{AFAD8563-FD85-4787-B6DE-9FC5CC424023}" type="pres">
      <dgm:prSet presAssocID="{05232DEF-B22A-4C77-9EC9-EC147C269495}" presName="accent_7" presStyleCnt="0"/>
      <dgm:spPr/>
    </dgm:pt>
    <dgm:pt modelId="{EB60F3E4-2C09-4A24-97CC-3E350D7FE876}" type="pres">
      <dgm:prSet presAssocID="{05232DEF-B22A-4C77-9EC9-EC147C269495}" presName="accentRepeatNode" presStyleLbl="solidFgAcc1" presStyleIdx="6" presStyleCnt="7"/>
      <dgm:spPr>
        <a:ln>
          <a:solidFill>
            <a:srgbClr val="11619C"/>
          </a:solidFill>
        </a:ln>
      </dgm:spPr>
    </dgm:pt>
  </dgm:ptLst>
  <dgm:cxnLst>
    <dgm:cxn modelId="{E44F1A00-50E8-4F90-BDD9-A78810DE063A}" type="presOf" srcId="{82582290-2A16-4FD0-997D-B0CDCE97AFCB}" destId="{EA6E5C6C-C96F-4151-8306-91553B3C5150}" srcOrd="0" destOrd="0" presId="urn:microsoft.com/office/officeart/2008/layout/VerticalCurvedList"/>
    <dgm:cxn modelId="{82E17407-FA38-49D1-A671-E2B140CA050F}" srcId="{F6C35B1A-5B83-4AFF-95AB-B8852AD1165E}" destId="{D9D35C5C-ECAD-4FA8-AF95-F47709592F45}" srcOrd="5" destOrd="0" parTransId="{88EB2348-C6B8-404A-8F4E-EB38BBD32EF6}" sibTransId="{32F1329B-6FFA-40DF-B9E7-35CCF5F36053}"/>
    <dgm:cxn modelId="{CFCBC62B-BF39-4CA7-BE9C-F987E3F7EC0F}" type="presOf" srcId="{2D631480-0CB8-4319-B8E5-6A291F07A8C0}" destId="{E961880C-0A7F-4905-B78D-4B9CFA654585}" srcOrd="0" destOrd="0" presId="urn:microsoft.com/office/officeart/2008/layout/VerticalCurvedList"/>
    <dgm:cxn modelId="{5FF34D65-8950-46F1-B92F-5DDCF8EA560F}" type="presOf" srcId="{BA7A24FA-9DDE-4C40-AC94-620D62168CD0}" destId="{CC266675-14D3-4FAA-BC4D-DF16333E391C}" srcOrd="0" destOrd="0" presId="urn:microsoft.com/office/officeart/2008/layout/VerticalCurvedList"/>
    <dgm:cxn modelId="{3ECBFF48-600F-40D6-8892-185744AE66DE}" type="presOf" srcId="{D9D35C5C-ECAD-4FA8-AF95-F47709592F45}" destId="{D61BF9B4-01F6-4FC7-BF3B-9CD082FFFE3F}" srcOrd="0" destOrd="0" presId="urn:microsoft.com/office/officeart/2008/layout/VerticalCurvedList"/>
    <dgm:cxn modelId="{4B874E4B-EF14-4190-BC6C-D5E6FE188A4C}" type="presOf" srcId="{8968A846-19DD-402C-BD0E-656BB9C7E84A}" destId="{C0B4847E-646B-4F97-87DB-11589F3D40C4}" srcOrd="0" destOrd="0" presId="urn:microsoft.com/office/officeart/2008/layout/VerticalCurvedList"/>
    <dgm:cxn modelId="{0B76F151-B070-4DE2-8E92-1560B3109474}" type="presOf" srcId="{05232DEF-B22A-4C77-9EC9-EC147C269495}" destId="{7899328D-5554-44A5-90F1-B24908B65653}" srcOrd="0" destOrd="0" presId="urn:microsoft.com/office/officeart/2008/layout/VerticalCurvedList"/>
    <dgm:cxn modelId="{36E16D87-1D90-4801-B932-6EC44FB98F4A}" srcId="{F6C35B1A-5B83-4AFF-95AB-B8852AD1165E}" destId="{8968A846-19DD-402C-BD0E-656BB9C7E84A}" srcOrd="3" destOrd="0" parTransId="{3464268A-3421-4E7C-91A2-C93D936AFBCB}" sibTransId="{4BF1C5DF-3C44-4BA5-A664-717FB9438536}"/>
    <dgm:cxn modelId="{456ADA95-1104-450F-9A27-36BF618BA1B1}" srcId="{F6C35B1A-5B83-4AFF-95AB-B8852AD1165E}" destId="{82582290-2A16-4FD0-997D-B0CDCE97AFCB}" srcOrd="1" destOrd="0" parTransId="{05F56CD5-FF35-4269-88A8-79832CA5AD97}" sibTransId="{39105741-86DC-4819-8541-421C2DDC0950}"/>
    <dgm:cxn modelId="{D40536A8-116C-44E0-99EC-7F177095CCC4}" srcId="{F6C35B1A-5B83-4AFF-95AB-B8852AD1165E}" destId="{27D643C9-B1B0-4D2D-AF13-41BF9A8BEE53}" srcOrd="4" destOrd="0" parTransId="{0B8A6ACD-CDEB-47B5-8EF7-C52B53EBC9C6}" sibTransId="{C8475C33-4568-40EE-A33C-1180C57074E7}"/>
    <dgm:cxn modelId="{7E248CAA-5F1E-49B6-844C-4EBE2E4E0179}" type="presOf" srcId="{27D643C9-B1B0-4D2D-AF13-41BF9A8BEE53}" destId="{C0910F5B-DE4D-477D-9F60-7A31B335D076}" srcOrd="0" destOrd="0" presId="urn:microsoft.com/office/officeart/2008/layout/VerticalCurvedList"/>
    <dgm:cxn modelId="{588AF6C0-B06F-43DC-9D7A-EC8885D81965}" srcId="{F6C35B1A-5B83-4AFF-95AB-B8852AD1165E}" destId="{2D631480-0CB8-4319-B8E5-6A291F07A8C0}" srcOrd="0" destOrd="0" parTransId="{B80E268B-EEC0-4DD9-985C-AE9ACBD62100}" sibTransId="{BA7A24FA-9DDE-4C40-AC94-620D62168CD0}"/>
    <dgm:cxn modelId="{E663D2DB-302B-4F55-B50D-97A54C115BF8}" type="presOf" srcId="{C6422759-42F7-492A-9BC8-C6E385512DF3}" destId="{3F758A19-AD2D-4805-99A9-B25585369614}" srcOrd="0" destOrd="0" presId="urn:microsoft.com/office/officeart/2008/layout/VerticalCurvedList"/>
    <dgm:cxn modelId="{00B088E0-65CF-4A50-880C-3F32EC010F27}" srcId="{F6C35B1A-5B83-4AFF-95AB-B8852AD1165E}" destId="{C6422759-42F7-492A-9BC8-C6E385512DF3}" srcOrd="2" destOrd="0" parTransId="{8EA6E095-F5AB-4FB3-832B-27212FBBD3DA}" sibTransId="{518165AE-A76D-425A-A6FF-44287EEB53A1}"/>
    <dgm:cxn modelId="{EC243DE2-139E-4992-BC43-7074EA5D6950}" type="presOf" srcId="{F6C35B1A-5B83-4AFF-95AB-B8852AD1165E}" destId="{91796D65-9960-409E-9EA4-2A5AF41FB7F5}" srcOrd="0" destOrd="0" presId="urn:microsoft.com/office/officeart/2008/layout/VerticalCurvedList"/>
    <dgm:cxn modelId="{AC072FEB-4CE8-4A67-8C34-A6D9BF711C44}" srcId="{F6C35B1A-5B83-4AFF-95AB-B8852AD1165E}" destId="{05232DEF-B22A-4C77-9EC9-EC147C269495}" srcOrd="6" destOrd="0" parTransId="{12B62533-AC58-4F61-88AB-7BCE4F1555FE}" sibTransId="{551AB57D-44C1-4E3E-A81D-5FF91B9A6E45}"/>
    <dgm:cxn modelId="{005BC53B-9E25-4A38-AC60-AADF5D7CB488}" type="presParOf" srcId="{91796D65-9960-409E-9EA4-2A5AF41FB7F5}" destId="{60204A2D-D5FF-43CF-A36A-510AD2CB6FC4}" srcOrd="0" destOrd="0" presId="urn:microsoft.com/office/officeart/2008/layout/VerticalCurvedList"/>
    <dgm:cxn modelId="{6D993CE7-674E-437C-BEF2-419635BBCC3A}" type="presParOf" srcId="{60204A2D-D5FF-43CF-A36A-510AD2CB6FC4}" destId="{81E4822E-A95C-401B-99D3-00B63B5880A3}" srcOrd="0" destOrd="0" presId="urn:microsoft.com/office/officeart/2008/layout/VerticalCurvedList"/>
    <dgm:cxn modelId="{B987C1F8-5FF8-4B89-AA1E-41C50D101E65}" type="presParOf" srcId="{81E4822E-A95C-401B-99D3-00B63B5880A3}" destId="{78A3BFDE-4FE3-4ADB-BB58-01B167C61BBF}" srcOrd="0" destOrd="0" presId="urn:microsoft.com/office/officeart/2008/layout/VerticalCurvedList"/>
    <dgm:cxn modelId="{3139110C-0D04-40CE-B208-B330B83B1107}" type="presParOf" srcId="{81E4822E-A95C-401B-99D3-00B63B5880A3}" destId="{CC266675-14D3-4FAA-BC4D-DF16333E391C}" srcOrd="1" destOrd="0" presId="urn:microsoft.com/office/officeart/2008/layout/VerticalCurvedList"/>
    <dgm:cxn modelId="{2F5EA7E6-9FD5-4F9D-A7EE-BE9827E3DFF0}" type="presParOf" srcId="{81E4822E-A95C-401B-99D3-00B63B5880A3}" destId="{21C5536D-73B3-41CE-9245-E480563A63EC}" srcOrd="2" destOrd="0" presId="urn:microsoft.com/office/officeart/2008/layout/VerticalCurvedList"/>
    <dgm:cxn modelId="{FB6911ED-4392-4A83-A55D-32FB7682D5B5}" type="presParOf" srcId="{81E4822E-A95C-401B-99D3-00B63B5880A3}" destId="{7833D6BC-F3BA-4352-BBDD-902269D4CC18}" srcOrd="3" destOrd="0" presId="urn:microsoft.com/office/officeart/2008/layout/VerticalCurvedList"/>
    <dgm:cxn modelId="{8CE43C07-7800-406E-A2BD-FA221196F4C1}" type="presParOf" srcId="{60204A2D-D5FF-43CF-A36A-510AD2CB6FC4}" destId="{E961880C-0A7F-4905-B78D-4B9CFA654585}" srcOrd="1" destOrd="0" presId="urn:microsoft.com/office/officeart/2008/layout/VerticalCurvedList"/>
    <dgm:cxn modelId="{2994DC88-1ACF-4B74-AF92-B659D211A11E}" type="presParOf" srcId="{60204A2D-D5FF-43CF-A36A-510AD2CB6FC4}" destId="{72ADA186-2778-4117-8CEC-CDA0D5AC044C}" srcOrd="2" destOrd="0" presId="urn:microsoft.com/office/officeart/2008/layout/VerticalCurvedList"/>
    <dgm:cxn modelId="{AC4355C5-D266-4471-BA92-2A42A478A3BB}" type="presParOf" srcId="{72ADA186-2778-4117-8CEC-CDA0D5AC044C}" destId="{6655AAD0-AB03-4390-A07C-582C5C97BBE9}" srcOrd="0" destOrd="0" presId="urn:microsoft.com/office/officeart/2008/layout/VerticalCurvedList"/>
    <dgm:cxn modelId="{1504DF8A-F560-4381-AA9D-F29ACA81D704}" type="presParOf" srcId="{60204A2D-D5FF-43CF-A36A-510AD2CB6FC4}" destId="{EA6E5C6C-C96F-4151-8306-91553B3C5150}" srcOrd="3" destOrd="0" presId="urn:microsoft.com/office/officeart/2008/layout/VerticalCurvedList"/>
    <dgm:cxn modelId="{975B4046-3E49-45AD-85E2-814635A77EC5}" type="presParOf" srcId="{60204A2D-D5FF-43CF-A36A-510AD2CB6FC4}" destId="{C07E6EFC-3513-487A-B302-5586A9518D4A}" srcOrd="4" destOrd="0" presId="urn:microsoft.com/office/officeart/2008/layout/VerticalCurvedList"/>
    <dgm:cxn modelId="{104DE617-18C4-446D-BA0E-0D0E8CD84960}" type="presParOf" srcId="{C07E6EFC-3513-487A-B302-5586A9518D4A}" destId="{3B8CE73C-895D-4AF1-960E-2CE8CBBCE5A6}" srcOrd="0" destOrd="0" presId="urn:microsoft.com/office/officeart/2008/layout/VerticalCurvedList"/>
    <dgm:cxn modelId="{71EC972C-0FBA-4FE0-9022-E25C7E8E8677}" type="presParOf" srcId="{60204A2D-D5FF-43CF-A36A-510AD2CB6FC4}" destId="{3F758A19-AD2D-4805-99A9-B25585369614}" srcOrd="5" destOrd="0" presId="urn:microsoft.com/office/officeart/2008/layout/VerticalCurvedList"/>
    <dgm:cxn modelId="{2581297F-A829-43A1-854A-E35E1C7C3E5E}" type="presParOf" srcId="{60204A2D-D5FF-43CF-A36A-510AD2CB6FC4}" destId="{8B4F3C7C-4DAA-4D9A-B967-20A8778D0148}" srcOrd="6" destOrd="0" presId="urn:microsoft.com/office/officeart/2008/layout/VerticalCurvedList"/>
    <dgm:cxn modelId="{061D98C3-D47B-4D48-AC0B-20A1CA1CCE69}" type="presParOf" srcId="{8B4F3C7C-4DAA-4D9A-B967-20A8778D0148}" destId="{3A0B3342-183B-43B0-B63A-F96E2AA3E546}" srcOrd="0" destOrd="0" presId="urn:microsoft.com/office/officeart/2008/layout/VerticalCurvedList"/>
    <dgm:cxn modelId="{CF2ECAEB-3BD1-4B2E-B811-8F94F16FCCF1}" type="presParOf" srcId="{60204A2D-D5FF-43CF-A36A-510AD2CB6FC4}" destId="{C0B4847E-646B-4F97-87DB-11589F3D40C4}" srcOrd="7" destOrd="0" presId="urn:microsoft.com/office/officeart/2008/layout/VerticalCurvedList"/>
    <dgm:cxn modelId="{D29893AB-8BCE-43CE-AE89-32E17F8CF21B}" type="presParOf" srcId="{60204A2D-D5FF-43CF-A36A-510AD2CB6FC4}" destId="{1A6EE2BA-85EB-411C-BA83-8819344BC7A1}" srcOrd="8" destOrd="0" presId="urn:microsoft.com/office/officeart/2008/layout/VerticalCurvedList"/>
    <dgm:cxn modelId="{0F54EFF6-C9DD-46B0-8CE8-47AAA64F60E3}" type="presParOf" srcId="{1A6EE2BA-85EB-411C-BA83-8819344BC7A1}" destId="{4BC3BEAA-A661-41CE-98AD-A1091D6AFED5}" srcOrd="0" destOrd="0" presId="urn:microsoft.com/office/officeart/2008/layout/VerticalCurvedList"/>
    <dgm:cxn modelId="{9F09F46D-ADB5-4F2A-8490-0DC04F5D7B4D}" type="presParOf" srcId="{60204A2D-D5FF-43CF-A36A-510AD2CB6FC4}" destId="{C0910F5B-DE4D-477D-9F60-7A31B335D076}" srcOrd="9" destOrd="0" presId="urn:microsoft.com/office/officeart/2008/layout/VerticalCurvedList"/>
    <dgm:cxn modelId="{5CA279F1-F03E-4D2A-989F-96F8998F9155}" type="presParOf" srcId="{60204A2D-D5FF-43CF-A36A-510AD2CB6FC4}" destId="{589365B8-6F3A-4E99-9224-2908088FD0B6}" srcOrd="10" destOrd="0" presId="urn:microsoft.com/office/officeart/2008/layout/VerticalCurvedList"/>
    <dgm:cxn modelId="{3B4D576A-328E-4F25-A507-8F861D7AAA32}" type="presParOf" srcId="{589365B8-6F3A-4E99-9224-2908088FD0B6}" destId="{198ECC63-DFA9-412D-A085-2CB597C1602E}" srcOrd="0" destOrd="0" presId="urn:microsoft.com/office/officeart/2008/layout/VerticalCurvedList"/>
    <dgm:cxn modelId="{5A4C7BDE-F4B2-47BA-8C64-8F53C1E65A88}" type="presParOf" srcId="{60204A2D-D5FF-43CF-A36A-510AD2CB6FC4}" destId="{D61BF9B4-01F6-4FC7-BF3B-9CD082FFFE3F}" srcOrd="11" destOrd="0" presId="urn:microsoft.com/office/officeart/2008/layout/VerticalCurvedList"/>
    <dgm:cxn modelId="{F3FB146B-3B26-4A8F-8363-F7EDB489034E}" type="presParOf" srcId="{60204A2D-D5FF-43CF-A36A-510AD2CB6FC4}" destId="{644DE23C-4DC4-4521-88D6-CF8DE200E5F2}" srcOrd="12" destOrd="0" presId="urn:microsoft.com/office/officeart/2008/layout/VerticalCurvedList"/>
    <dgm:cxn modelId="{22B83A8C-4C63-4FFB-B23F-9934FC85BBE7}" type="presParOf" srcId="{644DE23C-4DC4-4521-88D6-CF8DE200E5F2}" destId="{97E0EDD2-CC2A-433A-BA56-897DE4B84596}" srcOrd="0" destOrd="0" presId="urn:microsoft.com/office/officeart/2008/layout/VerticalCurvedList"/>
    <dgm:cxn modelId="{15B19771-BFDE-489E-B0B4-4F9F3AEC930B}" type="presParOf" srcId="{60204A2D-D5FF-43CF-A36A-510AD2CB6FC4}" destId="{7899328D-5554-44A5-90F1-B24908B65653}" srcOrd="13" destOrd="0" presId="urn:microsoft.com/office/officeart/2008/layout/VerticalCurvedList"/>
    <dgm:cxn modelId="{7F3983ED-B39B-4166-BBDE-AC82071038CF}" type="presParOf" srcId="{60204A2D-D5FF-43CF-A36A-510AD2CB6FC4}" destId="{AFAD8563-FD85-4787-B6DE-9FC5CC424023}" srcOrd="14" destOrd="0" presId="urn:microsoft.com/office/officeart/2008/layout/VerticalCurvedList"/>
    <dgm:cxn modelId="{CF2C5392-A2D0-495C-81CB-2B014D08768F}" type="presParOf" srcId="{AFAD8563-FD85-4787-B6DE-9FC5CC424023}" destId="{EB60F3E4-2C09-4A24-97CC-3E350D7FE876}" srcOrd="0" destOrd="0" presId="urn:microsoft.com/office/officeart/2008/layout/VerticalCurv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B9965B-5980-4818-83D4-D619D5DC5FE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2823586-5A8A-4A12-8BAD-6DE7F4454FF1}">
      <dgm:prSet phldrT="[Text]" custT="1"/>
      <dgm:spPr>
        <a:solidFill>
          <a:srgbClr val="11619C"/>
        </a:solidFill>
      </dgm:spPr>
      <dgm:t>
        <a:bodyPr/>
        <a:lstStyle/>
        <a:p>
          <a:pPr>
            <a:buClr>
              <a:schemeClr val="lt1"/>
            </a:buClr>
            <a:buSzPts val="1700"/>
          </a:pPr>
          <a:r>
            <a:rPr lang="en-IN" sz="2400" dirty="0"/>
            <a:t>Risk of cancellation of Recognition</a:t>
          </a:r>
        </a:p>
      </dgm:t>
    </dgm:pt>
    <dgm:pt modelId="{40ACA5D9-6360-452E-8F09-35F3C87EF9A1}" type="parTrans" cxnId="{FD0F00CA-E82A-4B91-82D8-5F976C2138DD}">
      <dgm:prSet/>
      <dgm:spPr/>
      <dgm:t>
        <a:bodyPr/>
        <a:lstStyle/>
        <a:p>
          <a:endParaRPr lang="en-IN"/>
        </a:p>
      </dgm:t>
    </dgm:pt>
    <dgm:pt modelId="{BA67B1B9-578F-4E04-AF75-300E22631437}" type="sibTrans" cxnId="{FD0F00CA-E82A-4B91-82D8-5F976C2138DD}">
      <dgm:prSet/>
      <dgm:spPr/>
      <dgm:t>
        <a:bodyPr/>
        <a:lstStyle/>
        <a:p>
          <a:endParaRPr lang="en-IN"/>
        </a:p>
      </dgm:t>
    </dgm:pt>
    <dgm:pt modelId="{1038B60B-CEE8-48FC-8508-65370EFE1EF8}">
      <dgm:prSet phldrT="[Text]" custT="1"/>
      <dgm:spPr>
        <a:solidFill>
          <a:srgbClr val="11619C"/>
        </a:solidFill>
      </dgm:spPr>
      <dgm:t>
        <a:bodyPr/>
        <a:lstStyle/>
        <a:p>
          <a:pPr>
            <a:buClr>
              <a:schemeClr val="lt1"/>
            </a:buClr>
            <a:buSzPts val="1700"/>
          </a:pPr>
          <a:r>
            <a:rPr lang="en-IN" sz="2400" dirty="0">
              <a:solidFill>
                <a:schemeClr val="lt1"/>
              </a:solidFill>
              <a:latin typeface="Times New Roman"/>
              <a:ea typeface="Times New Roman"/>
              <a:cs typeface="Times New Roman"/>
              <a:sym typeface="Times New Roman"/>
            </a:rPr>
            <a:t>Challenges in Transfer of Employee Balances</a:t>
          </a:r>
          <a:endParaRPr lang="en-IN" sz="2400" dirty="0"/>
        </a:p>
      </dgm:t>
    </dgm:pt>
    <dgm:pt modelId="{A6659E26-F541-42D3-923B-6BE662F78EDC}" type="parTrans" cxnId="{59D65FD5-87FB-4548-8668-8F1DAA76EDDE}">
      <dgm:prSet/>
      <dgm:spPr/>
      <dgm:t>
        <a:bodyPr/>
        <a:lstStyle/>
        <a:p>
          <a:endParaRPr lang="en-IN"/>
        </a:p>
      </dgm:t>
    </dgm:pt>
    <dgm:pt modelId="{A7D25F7D-2532-493A-8023-E6B3B2084912}" type="sibTrans" cxnId="{59D65FD5-87FB-4548-8668-8F1DAA76EDDE}">
      <dgm:prSet/>
      <dgm:spPr/>
      <dgm:t>
        <a:bodyPr/>
        <a:lstStyle/>
        <a:p>
          <a:endParaRPr lang="en-IN"/>
        </a:p>
      </dgm:t>
    </dgm:pt>
    <dgm:pt modelId="{FDEC6E73-93F1-4590-841E-2A4EB57DB16A}">
      <dgm:prSet phldrT="[Text]" custT="1"/>
      <dgm:spPr>
        <a:solidFill>
          <a:srgbClr val="11619C"/>
        </a:solidFill>
      </dgm:spPr>
      <dgm:t>
        <a:bodyPr/>
        <a:lstStyle/>
        <a:p>
          <a:pPr>
            <a:buClr>
              <a:schemeClr val="lt1"/>
            </a:buClr>
            <a:buSzPts val="1700"/>
          </a:pPr>
          <a:r>
            <a:rPr lang="en-IN" sz="2400" dirty="0"/>
            <a:t>Stricter Interpretation of 2006 amendment by EPF Authorities</a:t>
          </a:r>
        </a:p>
      </dgm:t>
    </dgm:pt>
    <dgm:pt modelId="{95B93217-1D43-4C1F-9D9F-735B45B4B8FE}" type="parTrans" cxnId="{D44BA4DB-2092-4DF5-998B-6E96CAE10A12}">
      <dgm:prSet/>
      <dgm:spPr/>
      <dgm:t>
        <a:bodyPr/>
        <a:lstStyle/>
        <a:p>
          <a:endParaRPr lang="en-IN"/>
        </a:p>
      </dgm:t>
    </dgm:pt>
    <dgm:pt modelId="{904B0856-90AF-420A-98FE-E8554631D4B0}" type="sibTrans" cxnId="{D44BA4DB-2092-4DF5-998B-6E96CAE10A12}">
      <dgm:prSet/>
      <dgm:spPr/>
      <dgm:t>
        <a:bodyPr/>
        <a:lstStyle/>
        <a:p>
          <a:endParaRPr lang="en-IN"/>
        </a:p>
      </dgm:t>
    </dgm:pt>
    <dgm:pt modelId="{7721A0E6-F7F6-442E-9202-A3CB90DB403C}">
      <dgm:prSet phldrT="[Text]" custT="1"/>
      <dgm:spPr>
        <a:solidFill>
          <a:srgbClr val="11619C"/>
        </a:solidFill>
      </dgm:spPr>
      <dgm:t>
        <a:bodyPr/>
        <a:lstStyle/>
        <a:p>
          <a:r>
            <a:rPr lang="en-IN" sz="2400" dirty="0"/>
            <a:t>Prospective Employee Coverage in cases of Surrender</a:t>
          </a:r>
        </a:p>
      </dgm:t>
    </dgm:pt>
    <dgm:pt modelId="{C797A551-8651-4066-8543-08BDA8A528BC}" type="sibTrans" cxnId="{77A7FE94-C0EB-4CC3-B9A2-BF112F375C92}">
      <dgm:prSet/>
      <dgm:spPr/>
      <dgm:t>
        <a:bodyPr/>
        <a:lstStyle/>
        <a:p>
          <a:endParaRPr lang="en-IN"/>
        </a:p>
      </dgm:t>
    </dgm:pt>
    <dgm:pt modelId="{1ACCBC2C-70A2-4C33-B9C3-97A936619BEA}" type="parTrans" cxnId="{77A7FE94-C0EB-4CC3-B9A2-BF112F375C92}">
      <dgm:prSet/>
      <dgm:spPr/>
      <dgm:t>
        <a:bodyPr/>
        <a:lstStyle/>
        <a:p>
          <a:endParaRPr lang="en-IN"/>
        </a:p>
      </dgm:t>
    </dgm:pt>
    <dgm:pt modelId="{FCF3EFFD-2FF9-4A8D-980D-0E41AE56BCDC}" type="pres">
      <dgm:prSet presAssocID="{5AB9965B-5980-4818-83D4-D619D5DC5FEB}" presName="linear" presStyleCnt="0">
        <dgm:presLayoutVars>
          <dgm:dir/>
          <dgm:animLvl val="lvl"/>
          <dgm:resizeHandles val="exact"/>
        </dgm:presLayoutVars>
      </dgm:prSet>
      <dgm:spPr/>
    </dgm:pt>
    <dgm:pt modelId="{D17EA6F1-AAAE-4B42-900F-8018F57AD843}" type="pres">
      <dgm:prSet presAssocID="{A2823586-5A8A-4A12-8BAD-6DE7F4454FF1}" presName="parentLin" presStyleCnt="0"/>
      <dgm:spPr/>
    </dgm:pt>
    <dgm:pt modelId="{798D4DE3-EEB2-42C1-AC83-22EEA2FEAD85}" type="pres">
      <dgm:prSet presAssocID="{A2823586-5A8A-4A12-8BAD-6DE7F4454FF1}" presName="parentLeftMargin" presStyleLbl="node1" presStyleIdx="0" presStyleCnt="4"/>
      <dgm:spPr/>
    </dgm:pt>
    <dgm:pt modelId="{BDB7A884-38EC-4527-A131-044DDC1930B3}" type="pres">
      <dgm:prSet presAssocID="{A2823586-5A8A-4A12-8BAD-6DE7F4454FF1}" presName="parentText" presStyleLbl="node1" presStyleIdx="0" presStyleCnt="4" custScaleX="118159">
        <dgm:presLayoutVars>
          <dgm:chMax val="0"/>
          <dgm:bulletEnabled val="1"/>
        </dgm:presLayoutVars>
      </dgm:prSet>
      <dgm:spPr/>
    </dgm:pt>
    <dgm:pt modelId="{02DBEA6A-F61D-43F3-86FD-44798C5E104C}" type="pres">
      <dgm:prSet presAssocID="{A2823586-5A8A-4A12-8BAD-6DE7F4454FF1}" presName="negativeSpace" presStyleCnt="0"/>
      <dgm:spPr/>
    </dgm:pt>
    <dgm:pt modelId="{1C9E034D-F79A-4BB3-B267-457F1174917B}" type="pres">
      <dgm:prSet presAssocID="{A2823586-5A8A-4A12-8BAD-6DE7F4454FF1}" presName="childText" presStyleLbl="conFgAcc1" presStyleIdx="0" presStyleCnt="4" custLinFactY="-5917" custLinFactNeighborY="-100000">
        <dgm:presLayoutVars>
          <dgm:bulletEnabled val="1"/>
        </dgm:presLayoutVars>
      </dgm:prSet>
      <dgm:spPr>
        <a:ln>
          <a:solidFill>
            <a:srgbClr val="11619C"/>
          </a:solidFill>
        </a:ln>
      </dgm:spPr>
    </dgm:pt>
    <dgm:pt modelId="{D7AE770A-E7F4-4534-8BC6-3DFA9A853C98}" type="pres">
      <dgm:prSet presAssocID="{BA67B1B9-578F-4E04-AF75-300E22631437}" presName="spaceBetweenRectangles" presStyleCnt="0"/>
      <dgm:spPr/>
    </dgm:pt>
    <dgm:pt modelId="{94A7A3BE-108D-46C4-BD27-39B5D3525A7D}" type="pres">
      <dgm:prSet presAssocID="{1038B60B-CEE8-48FC-8508-65370EFE1EF8}" presName="parentLin" presStyleCnt="0"/>
      <dgm:spPr/>
    </dgm:pt>
    <dgm:pt modelId="{B094C29E-2E37-4852-BA77-CF3A9D53F029}" type="pres">
      <dgm:prSet presAssocID="{1038B60B-CEE8-48FC-8508-65370EFE1EF8}" presName="parentLeftMargin" presStyleLbl="node1" presStyleIdx="0" presStyleCnt="4"/>
      <dgm:spPr/>
    </dgm:pt>
    <dgm:pt modelId="{44DC2796-A0EC-4739-9753-4AC0AD234DB7}" type="pres">
      <dgm:prSet presAssocID="{1038B60B-CEE8-48FC-8508-65370EFE1EF8}" presName="parentText" presStyleLbl="node1" presStyleIdx="1" presStyleCnt="4" custScaleX="118159">
        <dgm:presLayoutVars>
          <dgm:chMax val="0"/>
          <dgm:bulletEnabled val="1"/>
        </dgm:presLayoutVars>
      </dgm:prSet>
      <dgm:spPr/>
    </dgm:pt>
    <dgm:pt modelId="{7776E89F-B820-45C3-B36B-B33B6BBD8373}" type="pres">
      <dgm:prSet presAssocID="{1038B60B-CEE8-48FC-8508-65370EFE1EF8}" presName="negativeSpace" presStyleCnt="0"/>
      <dgm:spPr/>
    </dgm:pt>
    <dgm:pt modelId="{8F7DB638-2A5B-4237-846D-D721E7D98675}" type="pres">
      <dgm:prSet presAssocID="{1038B60B-CEE8-48FC-8508-65370EFE1EF8}" presName="childText" presStyleLbl="conFgAcc1" presStyleIdx="1" presStyleCnt="4" custLinFactY="-5917" custLinFactNeighborY="-100000">
        <dgm:presLayoutVars>
          <dgm:bulletEnabled val="1"/>
        </dgm:presLayoutVars>
      </dgm:prSet>
      <dgm:spPr>
        <a:ln>
          <a:solidFill>
            <a:srgbClr val="11619C"/>
          </a:solidFill>
        </a:ln>
      </dgm:spPr>
    </dgm:pt>
    <dgm:pt modelId="{19554CB3-79BF-4F71-AF78-C864D6C46AEB}" type="pres">
      <dgm:prSet presAssocID="{A7D25F7D-2532-493A-8023-E6B3B2084912}" presName="spaceBetweenRectangles" presStyleCnt="0"/>
      <dgm:spPr/>
    </dgm:pt>
    <dgm:pt modelId="{238A0E70-8CDF-4A9C-A657-69C88841CE20}" type="pres">
      <dgm:prSet presAssocID="{FDEC6E73-93F1-4590-841E-2A4EB57DB16A}" presName="parentLin" presStyleCnt="0"/>
      <dgm:spPr/>
    </dgm:pt>
    <dgm:pt modelId="{BEF86F70-3DAE-4520-AB84-085190F67337}" type="pres">
      <dgm:prSet presAssocID="{FDEC6E73-93F1-4590-841E-2A4EB57DB16A}" presName="parentLeftMargin" presStyleLbl="node1" presStyleIdx="1" presStyleCnt="4"/>
      <dgm:spPr/>
    </dgm:pt>
    <dgm:pt modelId="{4955C404-9053-4F73-BC6F-278FFDD37557}" type="pres">
      <dgm:prSet presAssocID="{FDEC6E73-93F1-4590-841E-2A4EB57DB16A}" presName="parentText" presStyleLbl="node1" presStyleIdx="2" presStyleCnt="4" custScaleX="118159">
        <dgm:presLayoutVars>
          <dgm:chMax val="0"/>
          <dgm:bulletEnabled val="1"/>
        </dgm:presLayoutVars>
      </dgm:prSet>
      <dgm:spPr/>
    </dgm:pt>
    <dgm:pt modelId="{72AA38BA-AEED-445A-85A6-DB911D0897FE}" type="pres">
      <dgm:prSet presAssocID="{FDEC6E73-93F1-4590-841E-2A4EB57DB16A}" presName="negativeSpace" presStyleCnt="0"/>
      <dgm:spPr/>
    </dgm:pt>
    <dgm:pt modelId="{8D29F143-4847-44CC-95D1-BF610E340E92}" type="pres">
      <dgm:prSet presAssocID="{FDEC6E73-93F1-4590-841E-2A4EB57DB16A}" presName="childText" presStyleLbl="conFgAcc1" presStyleIdx="2" presStyleCnt="4" custLinFactY="-5917" custLinFactNeighborY="-100000">
        <dgm:presLayoutVars>
          <dgm:bulletEnabled val="1"/>
        </dgm:presLayoutVars>
      </dgm:prSet>
      <dgm:spPr>
        <a:ln>
          <a:solidFill>
            <a:srgbClr val="11619C"/>
          </a:solidFill>
        </a:ln>
      </dgm:spPr>
    </dgm:pt>
    <dgm:pt modelId="{C0F05769-2034-4358-81BB-6B86D27308CC}" type="pres">
      <dgm:prSet presAssocID="{904B0856-90AF-420A-98FE-E8554631D4B0}" presName="spaceBetweenRectangles" presStyleCnt="0"/>
      <dgm:spPr/>
    </dgm:pt>
    <dgm:pt modelId="{90DEB243-0ADC-4743-AAC3-566C161BD473}" type="pres">
      <dgm:prSet presAssocID="{7721A0E6-F7F6-442E-9202-A3CB90DB403C}" presName="parentLin" presStyleCnt="0"/>
      <dgm:spPr/>
    </dgm:pt>
    <dgm:pt modelId="{C4B9EB30-2AA4-4181-9FBD-141AD0C73F59}" type="pres">
      <dgm:prSet presAssocID="{7721A0E6-F7F6-442E-9202-A3CB90DB403C}" presName="parentLeftMargin" presStyleLbl="node1" presStyleIdx="2" presStyleCnt="4"/>
      <dgm:spPr/>
    </dgm:pt>
    <dgm:pt modelId="{5FA6CB2E-AA71-4BFA-8EA4-BC241784C52B}" type="pres">
      <dgm:prSet presAssocID="{7721A0E6-F7F6-442E-9202-A3CB90DB403C}" presName="parentText" presStyleLbl="node1" presStyleIdx="3" presStyleCnt="4" custScaleX="118159" custLinFactNeighborX="10631" custLinFactNeighborY="-5867">
        <dgm:presLayoutVars>
          <dgm:chMax val="0"/>
          <dgm:bulletEnabled val="1"/>
        </dgm:presLayoutVars>
      </dgm:prSet>
      <dgm:spPr/>
    </dgm:pt>
    <dgm:pt modelId="{9ED63365-3690-4B56-B89E-83A8B7A88282}" type="pres">
      <dgm:prSet presAssocID="{7721A0E6-F7F6-442E-9202-A3CB90DB403C}" presName="negativeSpace" presStyleCnt="0"/>
      <dgm:spPr/>
    </dgm:pt>
    <dgm:pt modelId="{E530A7B2-9434-4F87-8A0C-6416DD814A69}" type="pres">
      <dgm:prSet presAssocID="{7721A0E6-F7F6-442E-9202-A3CB90DB403C}" presName="childText" presStyleLbl="conFgAcc1" presStyleIdx="3" presStyleCnt="4" custLinFactNeighborY="-46688">
        <dgm:presLayoutVars>
          <dgm:bulletEnabled val="1"/>
        </dgm:presLayoutVars>
      </dgm:prSet>
      <dgm:spPr>
        <a:ln>
          <a:solidFill>
            <a:srgbClr val="11619C"/>
          </a:solidFill>
        </a:ln>
      </dgm:spPr>
    </dgm:pt>
  </dgm:ptLst>
  <dgm:cxnLst>
    <dgm:cxn modelId="{03547209-78FF-4EFE-A4EB-209348E8E8A7}" type="presOf" srcId="{5AB9965B-5980-4818-83D4-D619D5DC5FEB}" destId="{FCF3EFFD-2FF9-4A8D-980D-0E41AE56BCDC}" srcOrd="0" destOrd="0" presId="urn:microsoft.com/office/officeart/2005/8/layout/list1"/>
    <dgm:cxn modelId="{C1034315-EEC7-4386-AA53-88FCDD6E855F}" type="presOf" srcId="{7721A0E6-F7F6-442E-9202-A3CB90DB403C}" destId="{5FA6CB2E-AA71-4BFA-8EA4-BC241784C52B}" srcOrd="1" destOrd="0" presId="urn:microsoft.com/office/officeart/2005/8/layout/list1"/>
    <dgm:cxn modelId="{CF63A61A-62C6-463F-BF71-2327BC179530}" type="presOf" srcId="{FDEC6E73-93F1-4590-841E-2A4EB57DB16A}" destId="{BEF86F70-3DAE-4520-AB84-085190F67337}" srcOrd="0" destOrd="0" presId="urn:microsoft.com/office/officeart/2005/8/layout/list1"/>
    <dgm:cxn modelId="{F5B08E1B-29F8-484A-A62A-374C12D5E6B6}" type="presOf" srcId="{1038B60B-CEE8-48FC-8508-65370EFE1EF8}" destId="{B094C29E-2E37-4852-BA77-CF3A9D53F029}" srcOrd="0" destOrd="0" presId="urn:microsoft.com/office/officeart/2005/8/layout/list1"/>
    <dgm:cxn modelId="{4427EA5D-F326-4536-9562-52FD48504EE9}" type="presOf" srcId="{A2823586-5A8A-4A12-8BAD-6DE7F4454FF1}" destId="{798D4DE3-EEB2-42C1-AC83-22EEA2FEAD85}" srcOrd="0" destOrd="0" presId="urn:microsoft.com/office/officeart/2005/8/layout/list1"/>
    <dgm:cxn modelId="{F98D1E4B-BB68-416D-9948-6995399994FB}" type="presOf" srcId="{A2823586-5A8A-4A12-8BAD-6DE7F4454FF1}" destId="{BDB7A884-38EC-4527-A131-044DDC1930B3}" srcOrd="1" destOrd="0" presId="urn:microsoft.com/office/officeart/2005/8/layout/list1"/>
    <dgm:cxn modelId="{4578FF79-600B-4CFD-B609-73991810CBF9}" type="presOf" srcId="{FDEC6E73-93F1-4590-841E-2A4EB57DB16A}" destId="{4955C404-9053-4F73-BC6F-278FFDD37557}" srcOrd="1" destOrd="0" presId="urn:microsoft.com/office/officeart/2005/8/layout/list1"/>
    <dgm:cxn modelId="{77A7FE94-C0EB-4CC3-B9A2-BF112F375C92}" srcId="{5AB9965B-5980-4818-83D4-D619D5DC5FEB}" destId="{7721A0E6-F7F6-442E-9202-A3CB90DB403C}" srcOrd="3" destOrd="0" parTransId="{1ACCBC2C-70A2-4C33-B9C3-97A936619BEA}" sibTransId="{C797A551-8651-4066-8543-08BDA8A528BC}"/>
    <dgm:cxn modelId="{C9B613B9-BDA5-4DB6-AAC0-024B0FE2A79B}" type="presOf" srcId="{7721A0E6-F7F6-442E-9202-A3CB90DB403C}" destId="{C4B9EB30-2AA4-4181-9FBD-141AD0C73F59}" srcOrd="0" destOrd="0" presId="urn:microsoft.com/office/officeart/2005/8/layout/list1"/>
    <dgm:cxn modelId="{FD0F00CA-E82A-4B91-82D8-5F976C2138DD}" srcId="{5AB9965B-5980-4818-83D4-D619D5DC5FEB}" destId="{A2823586-5A8A-4A12-8BAD-6DE7F4454FF1}" srcOrd="0" destOrd="0" parTransId="{40ACA5D9-6360-452E-8F09-35F3C87EF9A1}" sibTransId="{BA67B1B9-578F-4E04-AF75-300E22631437}"/>
    <dgm:cxn modelId="{59D65FD5-87FB-4548-8668-8F1DAA76EDDE}" srcId="{5AB9965B-5980-4818-83D4-D619D5DC5FEB}" destId="{1038B60B-CEE8-48FC-8508-65370EFE1EF8}" srcOrd="1" destOrd="0" parTransId="{A6659E26-F541-42D3-923B-6BE662F78EDC}" sibTransId="{A7D25F7D-2532-493A-8023-E6B3B2084912}"/>
    <dgm:cxn modelId="{D44BA4DB-2092-4DF5-998B-6E96CAE10A12}" srcId="{5AB9965B-5980-4818-83D4-D619D5DC5FEB}" destId="{FDEC6E73-93F1-4590-841E-2A4EB57DB16A}" srcOrd="2" destOrd="0" parTransId="{95B93217-1D43-4C1F-9D9F-735B45B4B8FE}" sibTransId="{904B0856-90AF-420A-98FE-E8554631D4B0}"/>
    <dgm:cxn modelId="{D87311EB-61BF-4F88-8021-87277FC22875}" type="presOf" srcId="{1038B60B-CEE8-48FC-8508-65370EFE1EF8}" destId="{44DC2796-A0EC-4739-9753-4AC0AD234DB7}" srcOrd="1" destOrd="0" presId="urn:microsoft.com/office/officeart/2005/8/layout/list1"/>
    <dgm:cxn modelId="{BBB52F41-74F6-455E-8CF7-B7C5AB4ADF76}" type="presParOf" srcId="{FCF3EFFD-2FF9-4A8D-980D-0E41AE56BCDC}" destId="{D17EA6F1-AAAE-4B42-900F-8018F57AD843}" srcOrd="0" destOrd="0" presId="urn:microsoft.com/office/officeart/2005/8/layout/list1"/>
    <dgm:cxn modelId="{C523087D-B377-45CC-9849-C380CBC53AE2}" type="presParOf" srcId="{D17EA6F1-AAAE-4B42-900F-8018F57AD843}" destId="{798D4DE3-EEB2-42C1-AC83-22EEA2FEAD85}" srcOrd="0" destOrd="0" presId="urn:microsoft.com/office/officeart/2005/8/layout/list1"/>
    <dgm:cxn modelId="{16BFCD08-6D9B-4B8C-9980-C34BBD086AAD}" type="presParOf" srcId="{D17EA6F1-AAAE-4B42-900F-8018F57AD843}" destId="{BDB7A884-38EC-4527-A131-044DDC1930B3}" srcOrd="1" destOrd="0" presId="urn:microsoft.com/office/officeart/2005/8/layout/list1"/>
    <dgm:cxn modelId="{8A4114C7-BB2F-4500-9DD4-4D957F152C12}" type="presParOf" srcId="{FCF3EFFD-2FF9-4A8D-980D-0E41AE56BCDC}" destId="{02DBEA6A-F61D-43F3-86FD-44798C5E104C}" srcOrd="1" destOrd="0" presId="urn:microsoft.com/office/officeart/2005/8/layout/list1"/>
    <dgm:cxn modelId="{CEAAC315-115C-4C72-9D58-D009B6E04678}" type="presParOf" srcId="{FCF3EFFD-2FF9-4A8D-980D-0E41AE56BCDC}" destId="{1C9E034D-F79A-4BB3-B267-457F1174917B}" srcOrd="2" destOrd="0" presId="urn:microsoft.com/office/officeart/2005/8/layout/list1"/>
    <dgm:cxn modelId="{056515E4-E626-4640-9F30-487FE49CD4CE}" type="presParOf" srcId="{FCF3EFFD-2FF9-4A8D-980D-0E41AE56BCDC}" destId="{D7AE770A-E7F4-4534-8BC6-3DFA9A853C98}" srcOrd="3" destOrd="0" presId="urn:microsoft.com/office/officeart/2005/8/layout/list1"/>
    <dgm:cxn modelId="{9157928E-BBE8-47DA-9991-8E1A65EB49FC}" type="presParOf" srcId="{FCF3EFFD-2FF9-4A8D-980D-0E41AE56BCDC}" destId="{94A7A3BE-108D-46C4-BD27-39B5D3525A7D}" srcOrd="4" destOrd="0" presId="urn:microsoft.com/office/officeart/2005/8/layout/list1"/>
    <dgm:cxn modelId="{0B4FD85F-14D7-417F-8F39-CBEF0271EFC9}" type="presParOf" srcId="{94A7A3BE-108D-46C4-BD27-39B5D3525A7D}" destId="{B094C29E-2E37-4852-BA77-CF3A9D53F029}" srcOrd="0" destOrd="0" presId="urn:microsoft.com/office/officeart/2005/8/layout/list1"/>
    <dgm:cxn modelId="{B99F27A2-239B-47E5-A719-7F1C25C05E42}" type="presParOf" srcId="{94A7A3BE-108D-46C4-BD27-39B5D3525A7D}" destId="{44DC2796-A0EC-4739-9753-4AC0AD234DB7}" srcOrd="1" destOrd="0" presId="urn:microsoft.com/office/officeart/2005/8/layout/list1"/>
    <dgm:cxn modelId="{0DD4F2A1-57A9-444F-BB81-2AE3907C2688}" type="presParOf" srcId="{FCF3EFFD-2FF9-4A8D-980D-0E41AE56BCDC}" destId="{7776E89F-B820-45C3-B36B-B33B6BBD8373}" srcOrd="5" destOrd="0" presId="urn:microsoft.com/office/officeart/2005/8/layout/list1"/>
    <dgm:cxn modelId="{240E2740-AEB6-4478-B857-B6DB67C22686}" type="presParOf" srcId="{FCF3EFFD-2FF9-4A8D-980D-0E41AE56BCDC}" destId="{8F7DB638-2A5B-4237-846D-D721E7D98675}" srcOrd="6" destOrd="0" presId="urn:microsoft.com/office/officeart/2005/8/layout/list1"/>
    <dgm:cxn modelId="{8CB21E5E-6498-40B6-AEC8-C1BF90104405}" type="presParOf" srcId="{FCF3EFFD-2FF9-4A8D-980D-0E41AE56BCDC}" destId="{19554CB3-79BF-4F71-AF78-C864D6C46AEB}" srcOrd="7" destOrd="0" presId="urn:microsoft.com/office/officeart/2005/8/layout/list1"/>
    <dgm:cxn modelId="{7A98C97E-D240-4041-B0E3-EA6EAD9C2106}" type="presParOf" srcId="{FCF3EFFD-2FF9-4A8D-980D-0E41AE56BCDC}" destId="{238A0E70-8CDF-4A9C-A657-69C88841CE20}" srcOrd="8" destOrd="0" presId="urn:microsoft.com/office/officeart/2005/8/layout/list1"/>
    <dgm:cxn modelId="{2210595B-371E-45E3-B2AF-C6CC115CC06B}" type="presParOf" srcId="{238A0E70-8CDF-4A9C-A657-69C88841CE20}" destId="{BEF86F70-3DAE-4520-AB84-085190F67337}" srcOrd="0" destOrd="0" presId="urn:microsoft.com/office/officeart/2005/8/layout/list1"/>
    <dgm:cxn modelId="{B7670026-2809-498D-9935-B4BF0923C185}" type="presParOf" srcId="{238A0E70-8CDF-4A9C-A657-69C88841CE20}" destId="{4955C404-9053-4F73-BC6F-278FFDD37557}" srcOrd="1" destOrd="0" presId="urn:microsoft.com/office/officeart/2005/8/layout/list1"/>
    <dgm:cxn modelId="{C777E12A-5DC1-4E0C-AFFB-B5190F47485D}" type="presParOf" srcId="{FCF3EFFD-2FF9-4A8D-980D-0E41AE56BCDC}" destId="{72AA38BA-AEED-445A-85A6-DB911D0897FE}" srcOrd="9" destOrd="0" presId="urn:microsoft.com/office/officeart/2005/8/layout/list1"/>
    <dgm:cxn modelId="{920B6936-00EA-4854-B340-91F372EB409E}" type="presParOf" srcId="{FCF3EFFD-2FF9-4A8D-980D-0E41AE56BCDC}" destId="{8D29F143-4847-44CC-95D1-BF610E340E92}" srcOrd="10" destOrd="0" presId="urn:microsoft.com/office/officeart/2005/8/layout/list1"/>
    <dgm:cxn modelId="{3A69A90B-A4A4-4C04-8E47-E060F012B43E}" type="presParOf" srcId="{FCF3EFFD-2FF9-4A8D-980D-0E41AE56BCDC}" destId="{C0F05769-2034-4358-81BB-6B86D27308CC}" srcOrd="11" destOrd="0" presId="urn:microsoft.com/office/officeart/2005/8/layout/list1"/>
    <dgm:cxn modelId="{EA488EA7-1CC7-4E2C-9537-37800393AE00}" type="presParOf" srcId="{FCF3EFFD-2FF9-4A8D-980D-0E41AE56BCDC}" destId="{90DEB243-0ADC-4743-AAC3-566C161BD473}" srcOrd="12" destOrd="0" presId="urn:microsoft.com/office/officeart/2005/8/layout/list1"/>
    <dgm:cxn modelId="{4D35EA23-BA74-4917-91CF-BB375C7A40CA}" type="presParOf" srcId="{90DEB243-0ADC-4743-AAC3-566C161BD473}" destId="{C4B9EB30-2AA4-4181-9FBD-141AD0C73F59}" srcOrd="0" destOrd="0" presId="urn:microsoft.com/office/officeart/2005/8/layout/list1"/>
    <dgm:cxn modelId="{F732A7E0-F251-45F2-9DA0-580B41FEA2A0}" type="presParOf" srcId="{90DEB243-0ADC-4743-AAC3-566C161BD473}" destId="{5FA6CB2E-AA71-4BFA-8EA4-BC241784C52B}" srcOrd="1" destOrd="0" presId="urn:microsoft.com/office/officeart/2005/8/layout/list1"/>
    <dgm:cxn modelId="{6E7AB1BC-AB88-45F4-885A-32B215F90925}" type="presParOf" srcId="{FCF3EFFD-2FF9-4A8D-980D-0E41AE56BCDC}" destId="{9ED63365-3690-4B56-B89E-83A8B7A88282}" srcOrd="13" destOrd="0" presId="urn:microsoft.com/office/officeart/2005/8/layout/list1"/>
    <dgm:cxn modelId="{A8E5FDAA-6E9E-48FE-BE1A-2ACA85CD7C96}" type="presParOf" srcId="{FCF3EFFD-2FF9-4A8D-980D-0E41AE56BCDC}" destId="{E530A7B2-9434-4F87-8A0C-6416DD814A69}" srcOrd="14" destOrd="0" presId="urn:microsoft.com/office/officeart/2005/8/layout/list1"/>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AB9965B-5980-4818-83D4-D619D5DC5FE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2823586-5A8A-4A12-8BAD-6DE7F4454FF1}">
      <dgm:prSet phldrT="[Text]" custT="1"/>
      <dgm:spPr>
        <a:solidFill>
          <a:srgbClr val="11619C"/>
        </a:solidFill>
      </dgm:spPr>
      <dgm:t>
        <a:bodyPr/>
        <a:lstStyle/>
        <a:p>
          <a:pPr>
            <a:buClr>
              <a:schemeClr val="lt1"/>
            </a:buClr>
            <a:buSzPts val="1700"/>
          </a:pPr>
          <a:r>
            <a:rPr lang="en-US" sz="2400" dirty="0">
              <a:solidFill>
                <a:schemeClr val="bg1"/>
              </a:solidFill>
              <a:latin typeface="Times New Roman"/>
              <a:ea typeface="Times New Roman"/>
              <a:cs typeface="Times New Roman"/>
              <a:sym typeface="Times New Roman"/>
            </a:rPr>
            <a:t>Aadhar Linking of UANs for all members</a:t>
          </a:r>
          <a:endParaRPr lang="en-IN" sz="2400" dirty="0">
            <a:solidFill>
              <a:schemeClr val="bg1"/>
            </a:solidFill>
          </a:endParaRPr>
        </a:p>
      </dgm:t>
    </dgm:pt>
    <dgm:pt modelId="{40ACA5D9-6360-452E-8F09-35F3C87EF9A1}" type="parTrans" cxnId="{FD0F00CA-E82A-4B91-82D8-5F976C2138DD}">
      <dgm:prSet/>
      <dgm:spPr/>
      <dgm:t>
        <a:bodyPr/>
        <a:lstStyle/>
        <a:p>
          <a:endParaRPr lang="en-IN"/>
        </a:p>
      </dgm:t>
    </dgm:pt>
    <dgm:pt modelId="{BA67B1B9-578F-4E04-AF75-300E22631437}" type="sibTrans" cxnId="{FD0F00CA-E82A-4B91-82D8-5F976C2138DD}">
      <dgm:prSet/>
      <dgm:spPr/>
      <dgm:t>
        <a:bodyPr/>
        <a:lstStyle/>
        <a:p>
          <a:endParaRPr lang="en-IN"/>
        </a:p>
      </dgm:t>
    </dgm:pt>
    <dgm:pt modelId="{1038B60B-CEE8-48FC-8508-65370EFE1EF8}">
      <dgm:prSet phldrT="[Text]" custT="1"/>
      <dgm:spPr>
        <a:solidFill>
          <a:srgbClr val="11619C"/>
        </a:solidFill>
      </dgm:spPr>
      <dgm:t>
        <a:bodyPr/>
        <a:lstStyle/>
        <a:p>
          <a:pPr>
            <a:buClr>
              <a:schemeClr val="lt1"/>
            </a:buClr>
            <a:buSzPts val="1700"/>
          </a:pPr>
          <a:r>
            <a:rPr lang="en-IN" sz="2400" dirty="0">
              <a:solidFill>
                <a:schemeClr val="bg1"/>
              </a:solidFill>
            </a:rPr>
            <a:t>Ease of Transfers for employees</a:t>
          </a:r>
        </a:p>
      </dgm:t>
    </dgm:pt>
    <dgm:pt modelId="{A7D25F7D-2532-493A-8023-E6B3B2084912}" type="sibTrans" cxnId="{59D65FD5-87FB-4548-8668-8F1DAA76EDDE}">
      <dgm:prSet/>
      <dgm:spPr/>
      <dgm:t>
        <a:bodyPr/>
        <a:lstStyle/>
        <a:p>
          <a:endParaRPr lang="en-IN"/>
        </a:p>
      </dgm:t>
    </dgm:pt>
    <dgm:pt modelId="{A6659E26-F541-42D3-923B-6BE662F78EDC}" type="parTrans" cxnId="{59D65FD5-87FB-4548-8668-8F1DAA76EDDE}">
      <dgm:prSet/>
      <dgm:spPr/>
      <dgm:t>
        <a:bodyPr/>
        <a:lstStyle/>
        <a:p>
          <a:endParaRPr lang="en-IN"/>
        </a:p>
      </dgm:t>
    </dgm:pt>
    <dgm:pt modelId="{FDEC6E73-93F1-4590-841E-2A4EB57DB16A}">
      <dgm:prSet phldrT="[Text]" custT="1"/>
      <dgm:spPr>
        <a:solidFill>
          <a:srgbClr val="11619C"/>
        </a:solidFill>
      </dgm:spPr>
      <dgm:t>
        <a:bodyPr/>
        <a:lstStyle/>
        <a:p>
          <a:pPr>
            <a:buClr>
              <a:schemeClr val="lt1"/>
            </a:buClr>
            <a:buSzPts val="1700"/>
          </a:pPr>
          <a:r>
            <a:rPr lang="en-IN" sz="2400" dirty="0">
              <a:solidFill>
                <a:schemeClr val="bg1"/>
              </a:solidFill>
            </a:rPr>
            <a:t>No periodic Inspections</a:t>
          </a:r>
        </a:p>
      </dgm:t>
    </dgm:pt>
    <dgm:pt modelId="{904B0856-90AF-420A-98FE-E8554631D4B0}" type="sibTrans" cxnId="{D44BA4DB-2092-4DF5-998B-6E96CAE10A12}">
      <dgm:prSet/>
      <dgm:spPr/>
      <dgm:t>
        <a:bodyPr/>
        <a:lstStyle/>
        <a:p>
          <a:endParaRPr lang="en-IN"/>
        </a:p>
      </dgm:t>
    </dgm:pt>
    <dgm:pt modelId="{95B93217-1D43-4C1F-9D9F-735B45B4B8FE}" type="parTrans" cxnId="{D44BA4DB-2092-4DF5-998B-6E96CAE10A12}">
      <dgm:prSet/>
      <dgm:spPr/>
      <dgm:t>
        <a:bodyPr/>
        <a:lstStyle/>
        <a:p>
          <a:endParaRPr lang="en-IN"/>
        </a:p>
      </dgm:t>
    </dgm:pt>
    <dgm:pt modelId="{7721A0E6-F7F6-442E-9202-A3CB90DB403C}">
      <dgm:prSet phldrT="[Text]" custT="1"/>
      <dgm:spPr>
        <a:solidFill>
          <a:srgbClr val="11619C"/>
        </a:solidFill>
      </dgm:spPr>
      <dgm:t>
        <a:bodyPr/>
        <a:lstStyle/>
        <a:p>
          <a:r>
            <a:rPr lang="en-IN" sz="2400" dirty="0">
              <a:solidFill>
                <a:schemeClr val="bg1"/>
              </a:solidFill>
            </a:rPr>
            <a:t>Online Advance and Transfer facilities for employees</a:t>
          </a:r>
        </a:p>
      </dgm:t>
    </dgm:pt>
    <dgm:pt modelId="{C797A551-8651-4066-8543-08BDA8A528BC}" type="sibTrans" cxnId="{77A7FE94-C0EB-4CC3-B9A2-BF112F375C92}">
      <dgm:prSet/>
      <dgm:spPr/>
      <dgm:t>
        <a:bodyPr/>
        <a:lstStyle/>
        <a:p>
          <a:endParaRPr lang="en-IN"/>
        </a:p>
      </dgm:t>
    </dgm:pt>
    <dgm:pt modelId="{1ACCBC2C-70A2-4C33-B9C3-97A936619BEA}" type="parTrans" cxnId="{77A7FE94-C0EB-4CC3-B9A2-BF112F375C92}">
      <dgm:prSet/>
      <dgm:spPr/>
      <dgm:t>
        <a:bodyPr/>
        <a:lstStyle/>
        <a:p>
          <a:endParaRPr lang="en-IN"/>
        </a:p>
      </dgm:t>
    </dgm:pt>
    <dgm:pt modelId="{FCF3EFFD-2FF9-4A8D-980D-0E41AE56BCDC}" type="pres">
      <dgm:prSet presAssocID="{5AB9965B-5980-4818-83D4-D619D5DC5FEB}" presName="linear" presStyleCnt="0">
        <dgm:presLayoutVars>
          <dgm:dir/>
          <dgm:animLvl val="lvl"/>
          <dgm:resizeHandles val="exact"/>
        </dgm:presLayoutVars>
      </dgm:prSet>
      <dgm:spPr/>
    </dgm:pt>
    <dgm:pt modelId="{D17EA6F1-AAAE-4B42-900F-8018F57AD843}" type="pres">
      <dgm:prSet presAssocID="{A2823586-5A8A-4A12-8BAD-6DE7F4454FF1}" presName="parentLin" presStyleCnt="0"/>
      <dgm:spPr/>
    </dgm:pt>
    <dgm:pt modelId="{798D4DE3-EEB2-42C1-AC83-22EEA2FEAD85}" type="pres">
      <dgm:prSet presAssocID="{A2823586-5A8A-4A12-8BAD-6DE7F4454FF1}" presName="parentLeftMargin" presStyleLbl="node1" presStyleIdx="0" presStyleCnt="4"/>
      <dgm:spPr/>
    </dgm:pt>
    <dgm:pt modelId="{BDB7A884-38EC-4527-A131-044DDC1930B3}" type="pres">
      <dgm:prSet presAssocID="{A2823586-5A8A-4A12-8BAD-6DE7F4454FF1}" presName="parentText" presStyleLbl="node1" presStyleIdx="0" presStyleCnt="4" custScaleX="118159">
        <dgm:presLayoutVars>
          <dgm:chMax val="0"/>
          <dgm:bulletEnabled val="1"/>
        </dgm:presLayoutVars>
      </dgm:prSet>
      <dgm:spPr/>
    </dgm:pt>
    <dgm:pt modelId="{02DBEA6A-F61D-43F3-86FD-44798C5E104C}" type="pres">
      <dgm:prSet presAssocID="{A2823586-5A8A-4A12-8BAD-6DE7F4454FF1}" presName="negativeSpace" presStyleCnt="0"/>
      <dgm:spPr/>
    </dgm:pt>
    <dgm:pt modelId="{1C9E034D-F79A-4BB3-B267-457F1174917B}" type="pres">
      <dgm:prSet presAssocID="{A2823586-5A8A-4A12-8BAD-6DE7F4454FF1}" presName="childText" presStyleLbl="conFgAcc1" presStyleIdx="0" presStyleCnt="4" custLinFactY="-5917" custLinFactNeighborY="-100000">
        <dgm:presLayoutVars>
          <dgm:bulletEnabled val="1"/>
        </dgm:presLayoutVars>
      </dgm:prSet>
      <dgm:spPr>
        <a:ln>
          <a:solidFill>
            <a:srgbClr val="11619C"/>
          </a:solidFill>
        </a:ln>
      </dgm:spPr>
    </dgm:pt>
    <dgm:pt modelId="{D7AE770A-E7F4-4534-8BC6-3DFA9A853C98}" type="pres">
      <dgm:prSet presAssocID="{BA67B1B9-578F-4E04-AF75-300E22631437}" presName="spaceBetweenRectangles" presStyleCnt="0"/>
      <dgm:spPr/>
    </dgm:pt>
    <dgm:pt modelId="{94A7A3BE-108D-46C4-BD27-39B5D3525A7D}" type="pres">
      <dgm:prSet presAssocID="{1038B60B-CEE8-48FC-8508-65370EFE1EF8}" presName="parentLin" presStyleCnt="0"/>
      <dgm:spPr/>
    </dgm:pt>
    <dgm:pt modelId="{B094C29E-2E37-4852-BA77-CF3A9D53F029}" type="pres">
      <dgm:prSet presAssocID="{1038B60B-CEE8-48FC-8508-65370EFE1EF8}" presName="parentLeftMargin" presStyleLbl="node1" presStyleIdx="0" presStyleCnt="4"/>
      <dgm:spPr/>
    </dgm:pt>
    <dgm:pt modelId="{44DC2796-A0EC-4739-9753-4AC0AD234DB7}" type="pres">
      <dgm:prSet presAssocID="{1038B60B-CEE8-48FC-8508-65370EFE1EF8}" presName="parentText" presStyleLbl="node1" presStyleIdx="1" presStyleCnt="4" custScaleX="118159">
        <dgm:presLayoutVars>
          <dgm:chMax val="0"/>
          <dgm:bulletEnabled val="1"/>
        </dgm:presLayoutVars>
      </dgm:prSet>
      <dgm:spPr/>
    </dgm:pt>
    <dgm:pt modelId="{7776E89F-B820-45C3-B36B-B33B6BBD8373}" type="pres">
      <dgm:prSet presAssocID="{1038B60B-CEE8-48FC-8508-65370EFE1EF8}" presName="negativeSpace" presStyleCnt="0"/>
      <dgm:spPr/>
    </dgm:pt>
    <dgm:pt modelId="{8F7DB638-2A5B-4237-846D-D721E7D98675}" type="pres">
      <dgm:prSet presAssocID="{1038B60B-CEE8-48FC-8508-65370EFE1EF8}" presName="childText" presStyleLbl="conFgAcc1" presStyleIdx="1" presStyleCnt="4" custLinFactY="-5917" custLinFactNeighborY="-100000">
        <dgm:presLayoutVars>
          <dgm:bulletEnabled val="1"/>
        </dgm:presLayoutVars>
      </dgm:prSet>
      <dgm:spPr>
        <a:ln>
          <a:solidFill>
            <a:srgbClr val="11619C"/>
          </a:solidFill>
        </a:ln>
      </dgm:spPr>
    </dgm:pt>
    <dgm:pt modelId="{19554CB3-79BF-4F71-AF78-C864D6C46AEB}" type="pres">
      <dgm:prSet presAssocID="{A7D25F7D-2532-493A-8023-E6B3B2084912}" presName="spaceBetweenRectangles" presStyleCnt="0"/>
      <dgm:spPr/>
    </dgm:pt>
    <dgm:pt modelId="{238A0E70-8CDF-4A9C-A657-69C88841CE20}" type="pres">
      <dgm:prSet presAssocID="{FDEC6E73-93F1-4590-841E-2A4EB57DB16A}" presName="parentLin" presStyleCnt="0"/>
      <dgm:spPr/>
    </dgm:pt>
    <dgm:pt modelId="{BEF86F70-3DAE-4520-AB84-085190F67337}" type="pres">
      <dgm:prSet presAssocID="{FDEC6E73-93F1-4590-841E-2A4EB57DB16A}" presName="parentLeftMargin" presStyleLbl="node1" presStyleIdx="1" presStyleCnt="4"/>
      <dgm:spPr/>
    </dgm:pt>
    <dgm:pt modelId="{4955C404-9053-4F73-BC6F-278FFDD37557}" type="pres">
      <dgm:prSet presAssocID="{FDEC6E73-93F1-4590-841E-2A4EB57DB16A}" presName="parentText" presStyleLbl="node1" presStyleIdx="2" presStyleCnt="4" custScaleX="118159">
        <dgm:presLayoutVars>
          <dgm:chMax val="0"/>
          <dgm:bulletEnabled val="1"/>
        </dgm:presLayoutVars>
      </dgm:prSet>
      <dgm:spPr/>
    </dgm:pt>
    <dgm:pt modelId="{72AA38BA-AEED-445A-85A6-DB911D0897FE}" type="pres">
      <dgm:prSet presAssocID="{FDEC6E73-93F1-4590-841E-2A4EB57DB16A}" presName="negativeSpace" presStyleCnt="0"/>
      <dgm:spPr/>
    </dgm:pt>
    <dgm:pt modelId="{8D29F143-4847-44CC-95D1-BF610E340E92}" type="pres">
      <dgm:prSet presAssocID="{FDEC6E73-93F1-4590-841E-2A4EB57DB16A}" presName="childText" presStyleLbl="conFgAcc1" presStyleIdx="2" presStyleCnt="4" custLinFactY="-5917" custLinFactNeighborY="-100000">
        <dgm:presLayoutVars>
          <dgm:bulletEnabled val="1"/>
        </dgm:presLayoutVars>
      </dgm:prSet>
      <dgm:spPr>
        <a:ln>
          <a:solidFill>
            <a:srgbClr val="11619C"/>
          </a:solidFill>
        </a:ln>
      </dgm:spPr>
    </dgm:pt>
    <dgm:pt modelId="{C0F05769-2034-4358-81BB-6B86D27308CC}" type="pres">
      <dgm:prSet presAssocID="{904B0856-90AF-420A-98FE-E8554631D4B0}" presName="spaceBetweenRectangles" presStyleCnt="0"/>
      <dgm:spPr/>
    </dgm:pt>
    <dgm:pt modelId="{90DEB243-0ADC-4743-AAC3-566C161BD473}" type="pres">
      <dgm:prSet presAssocID="{7721A0E6-F7F6-442E-9202-A3CB90DB403C}" presName="parentLin" presStyleCnt="0"/>
      <dgm:spPr/>
    </dgm:pt>
    <dgm:pt modelId="{C4B9EB30-2AA4-4181-9FBD-141AD0C73F59}" type="pres">
      <dgm:prSet presAssocID="{7721A0E6-F7F6-442E-9202-A3CB90DB403C}" presName="parentLeftMargin" presStyleLbl="node1" presStyleIdx="2" presStyleCnt="4"/>
      <dgm:spPr/>
    </dgm:pt>
    <dgm:pt modelId="{5FA6CB2E-AA71-4BFA-8EA4-BC241784C52B}" type="pres">
      <dgm:prSet presAssocID="{7721A0E6-F7F6-442E-9202-A3CB90DB403C}" presName="parentText" presStyleLbl="node1" presStyleIdx="3" presStyleCnt="4" custScaleX="118159" custLinFactNeighborX="10631" custLinFactNeighborY="-5867">
        <dgm:presLayoutVars>
          <dgm:chMax val="0"/>
          <dgm:bulletEnabled val="1"/>
        </dgm:presLayoutVars>
      </dgm:prSet>
      <dgm:spPr/>
    </dgm:pt>
    <dgm:pt modelId="{9ED63365-3690-4B56-B89E-83A8B7A88282}" type="pres">
      <dgm:prSet presAssocID="{7721A0E6-F7F6-442E-9202-A3CB90DB403C}" presName="negativeSpace" presStyleCnt="0"/>
      <dgm:spPr/>
    </dgm:pt>
    <dgm:pt modelId="{E530A7B2-9434-4F87-8A0C-6416DD814A69}" type="pres">
      <dgm:prSet presAssocID="{7721A0E6-F7F6-442E-9202-A3CB90DB403C}" presName="childText" presStyleLbl="conFgAcc1" presStyleIdx="3" presStyleCnt="4" custLinFactNeighborY="-46688">
        <dgm:presLayoutVars>
          <dgm:bulletEnabled val="1"/>
        </dgm:presLayoutVars>
      </dgm:prSet>
      <dgm:spPr>
        <a:ln>
          <a:solidFill>
            <a:srgbClr val="11619C"/>
          </a:solidFill>
        </a:ln>
      </dgm:spPr>
    </dgm:pt>
  </dgm:ptLst>
  <dgm:cxnLst>
    <dgm:cxn modelId="{03547209-78FF-4EFE-A4EB-209348E8E8A7}" type="presOf" srcId="{5AB9965B-5980-4818-83D4-D619D5DC5FEB}" destId="{FCF3EFFD-2FF9-4A8D-980D-0E41AE56BCDC}" srcOrd="0" destOrd="0" presId="urn:microsoft.com/office/officeart/2005/8/layout/list1"/>
    <dgm:cxn modelId="{C1034315-EEC7-4386-AA53-88FCDD6E855F}" type="presOf" srcId="{7721A0E6-F7F6-442E-9202-A3CB90DB403C}" destId="{5FA6CB2E-AA71-4BFA-8EA4-BC241784C52B}" srcOrd="1" destOrd="0" presId="urn:microsoft.com/office/officeart/2005/8/layout/list1"/>
    <dgm:cxn modelId="{CF63A61A-62C6-463F-BF71-2327BC179530}" type="presOf" srcId="{FDEC6E73-93F1-4590-841E-2A4EB57DB16A}" destId="{BEF86F70-3DAE-4520-AB84-085190F67337}" srcOrd="0" destOrd="0" presId="urn:microsoft.com/office/officeart/2005/8/layout/list1"/>
    <dgm:cxn modelId="{F5B08E1B-29F8-484A-A62A-374C12D5E6B6}" type="presOf" srcId="{1038B60B-CEE8-48FC-8508-65370EFE1EF8}" destId="{B094C29E-2E37-4852-BA77-CF3A9D53F029}" srcOrd="0" destOrd="0" presId="urn:microsoft.com/office/officeart/2005/8/layout/list1"/>
    <dgm:cxn modelId="{4427EA5D-F326-4536-9562-52FD48504EE9}" type="presOf" srcId="{A2823586-5A8A-4A12-8BAD-6DE7F4454FF1}" destId="{798D4DE3-EEB2-42C1-AC83-22EEA2FEAD85}" srcOrd="0" destOrd="0" presId="urn:microsoft.com/office/officeart/2005/8/layout/list1"/>
    <dgm:cxn modelId="{F98D1E4B-BB68-416D-9948-6995399994FB}" type="presOf" srcId="{A2823586-5A8A-4A12-8BAD-6DE7F4454FF1}" destId="{BDB7A884-38EC-4527-A131-044DDC1930B3}" srcOrd="1" destOrd="0" presId="urn:microsoft.com/office/officeart/2005/8/layout/list1"/>
    <dgm:cxn modelId="{4578FF79-600B-4CFD-B609-73991810CBF9}" type="presOf" srcId="{FDEC6E73-93F1-4590-841E-2A4EB57DB16A}" destId="{4955C404-9053-4F73-BC6F-278FFDD37557}" srcOrd="1" destOrd="0" presId="urn:microsoft.com/office/officeart/2005/8/layout/list1"/>
    <dgm:cxn modelId="{77A7FE94-C0EB-4CC3-B9A2-BF112F375C92}" srcId="{5AB9965B-5980-4818-83D4-D619D5DC5FEB}" destId="{7721A0E6-F7F6-442E-9202-A3CB90DB403C}" srcOrd="3" destOrd="0" parTransId="{1ACCBC2C-70A2-4C33-B9C3-97A936619BEA}" sibTransId="{C797A551-8651-4066-8543-08BDA8A528BC}"/>
    <dgm:cxn modelId="{C9B613B9-BDA5-4DB6-AAC0-024B0FE2A79B}" type="presOf" srcId="{7721A0E6-F7F6-442E-9202-A3CB90DB403C}" destId="{C4B9EB30-2AA4-4181-9FBD-141AD0C73F59}" srcOrd="0" destOrd="0" presId="urn:microsoft.com/office/officeart/2005/8/layout/list1"/>
    <dgm:cxn modelId="{FD0F00CA-E82A-4B91-82D8-5F976C2138DD}" srcId="{5AB9965B-5980-4818-83D4-D619D5DC5FEB}" destId="{A2823586-5A8A-4A12-8BAD-6DE7F4454FF1}" srcOrd="0" destOrd="0" parTransId="{40ACA5D9-6360-452E-8F09-35F3C87EF9A1}" sibTransId="{BA67B1B9-578F-4E04-AF75-300E22631437}"/>
    <dgm:cxn modelId="{59D65FD5-87FB-4548-8668-8F1DAA76EDDE}" srcId="{5AB9965B-5980-4818-83D4-D619D5DC5FEB}" destId="{1038B60B-CEE8-48FC-8508-65370EFE1EF8}" srcOrd="1" destOrd="0" parTransId="{A6659E26-F541-42D3-923B-6BE662F78EDC}" sibTransId="{A7D25F7D-2532-493A-8023-E6B3B2084912}"/>
    <dgm:cxn modelId="{D44BA4DB-2092-4DF5-998B-6E96CAE10A12}" srcId="{5AB9965B-5980-4818-83D4-D619D5DC5FEB}" destId="{FDEC6E73-93F1-4590-841E-2A4EB57DB16A}" srcOrd="2" destOrd="0" parTransId="{95B93217-1D43-4C1F-9D9F-735B45B4B8FE}" sibTransId="{904B0856-90AF-420A-98FE-E8554631D4B0}"/>
    <dgm:cxn modelId="{D87311EB-61BF-4F88-8021-87277FC22875}" type="presOf" srcId="{1038B60B-CEE8-48FC-8508-65370EFE1EF8}" destId="{44DC2796-A0EC-4739-9753-4AC0AD234DB7}" srcOrd="1" destOrd="0" presId="urn:microsoft.com/office/officeart/2005/8/layout/list1"/>
    <dgm:cxn modelId="{BBB52F41-74F6-455E-8CF7-B7C5AB4ADF76}" type="presParOf" srcId="{FCF3EFFD-2FF9-4A8D-980D-0E41AE56BCDC}" destId="{D17EA6F1-AAAE-4B42-900F-8018F57AD843}" srcOrd="0" destOrd="0" presId="urn:microsoft.com/office/officeart/2005/8/layout/list1"/>
    <dgm:cxn modelId="{C523087D-B377-45CC-9849-C380CBC53AE2}" type="presParOf" srcId="{D17EA6F1-AAAE-4B42-900F-8018F57AD843}" destId="{798D4DE3-EEB2-42C1-AC83-22EEA2FEAD85}" srcOrd="0" destOrd="0" presId="urn:microsoft.com/office/officeart/2005/8/layout/list1"/>
    <dgm:cxn modelId="{16BFCD08-6D9B-4B8C-9980-C34BBD086AAD}" type="presParOf" srcId="{D17EA6F1-AAAE-4B42-900F-8018F57AD843}" destId="{BDB7A884-38EC-4527-A131-044DDC1930B3}" srcOrd="1" destOrd="0" presId="urn:microsoft.com/office/officeart/2005/8/layout/list1"/>
    <dgm:cxn modelId="{8A4114C7-BB2F-4500-9DD4-4D957F152C12}" type="presParOf" srcId="{FCF3EFFD-2FF9-4A8D-980D-0E41AE56BCDC}" destId="{02DBEA6A-F61D-43F3-86FD-44798C5E104C}" srcOrd="1" destOrd="0" presId="urn:microsoft.com/office/officeart/2005/8/layout/list1"/>
    <dgm:cxn modelId="{CEAAC315-115C-4C72-9D58-D009B6E04678}" type="presParOf" srcId="{FCF3EFFD-2FF9-4A8D-980D-0E41AE56BCDC}" destId="{1C9E034D-F79A-4BB3-B267-457F1174917B}" srcOrd="2" destOrd="0" presId="urn:microsoft.com/office/officeart/2005/8/layout/list1"/>
    <dgm:cxn modelId="{056515E4-E626-4640-9F30-487FE49CD4CE}" type="presParOf" srcId="{FCF3EFFD-2FF9-4A8D-980D-0E41AE56BCDC}" destId="{D7AE770A-E7F4-4534-8BC6-3DFA9A853C98}" srcOrd="3" destOrd="0" presId="urn:microsoft.com/office/officeart/2005/8/layout/list1"/>
    <dgm:cxn modelId="{9157928E-BBE8-47DA-9991-8E1A65EB49FC}" type="presParOf" srcId="{FCF3EFFD-2FF9-4A8D-980D-0E41AE56BCDC}" destId="{94A7A3BE-108D-46C4-BD27-39B5D3525A7D}" srcOrd="4" destOrd="0" presId="urn:microsoft.com/office/officeart/2005/8/layout/list1"/>
    <dgm:cxn modelId="{0B4FD85F-14D7-417F-8F39-CBEF0271EFC9}" type="presParOf" srcId="{94A7A3BE-108D-46C4-BD27-39B5D3525A7D}" destId="{B094C29E-2E37-4852-BA77-CF3A9D53F029}" srcOrd="0" destOrd="0" presId="urn:microsoft.com/office/officeart/2005/8/layout/list1"/>
    <dgm:cxn modelId="{B99F27A2-239B-47E5-A719-7F1C25C05E42}" type="presParOf" srcId="{94A7A3BE-108D-46C4-BD27-39B5D3525A7D}" destId="{44DC2796-A0EC-4739-9753-4AC0AD234DB7}" srcOrd="1" destOrd="0" presId="urn:microsoft.com/office/officeart/2005/8/layout/list1"/>
    <dgm:cxn modelId="{0DD4F2A1-57A9-444F-BB81-2AE3907C2688}" type="presParOf" srcId="{FCF3EFFD-2FF9-4A8D-980D-0E41AE56BCDC}" destId="{7776E89F-B820-45C3-B36B-B33B6BBD8373}" srcOrd="5" destOrd="0" presId="urn:microsoft.com/office/officeart/2005/8/layout/list1"/>
    <dgm:cxn modelId="{240E2740-AEB6-4478-B857-B6DB67C22686}" type="presParOf" srcId="{FCF3EFFD-2FF9-4A8D-980D-0E41AE56BCDC}" destId="{8F7DB638-2A5B-4237-846D-D721E7D98675}" srcOrd="6" destOrd="0" presId="urn:microsoft.com/office/officeart/2005/8/layout/list1"/>
    <dgm:cxn modelId="{8CB21E5E-6498-40B6-AEC8-C1BF90104405}" type="presParOf" srcId="{FCF3EFFD-2FF9-4A8D-980D-0E41AE56BCDC}" destId="{19554CB3-79BF-4F71-AF78-C864D6C46AEB}" srcOrd="7" destOrd="0" presId="urn:microsoft.com/office/officeart/2005/8/layout/list1"/>
    <dgm:cxn modelId="{7A98C97E-D240-4041-B0E3-EA6EAD9C2106}" type="presParOf" srcId="{FCF3EFFD-2FF9-4A8D-980D-0E41AE56BCDC}" destId="{238A0E70-8CDF-4A9C-A657-69C88841CE20}" srcOrd="8" destOrd="0" presId="urn:microsoft.com/office/officeart/2005/8/layout/list1"/>
    <dgm:cxn modelId="{2210595B-371E-45E3-B2AF-C6CC115CC06B}" type="presParOf" srcId="{238A0E70-8CDF-4A9C-A657-69C88841CE20}" destId="{BEF86F70-3DAE-4520-AB84-085190F67337}" srcOrd="0" destOrd="0" presId="urn:microsoft.com/office/officeart/2005/8/layout/list1"/>
    <dgm:cxn modelId="{B7670026-2809-498D-9935-B4BF0923C185}" type="presParOf" srcId="{238A0E70-8CDF-4A9C-A657-69C88841CE20}" destId="{4955C404-9053-4F73-BC6F-278FFDD37557}" srcOrd="1" destOrd="0" presId="urn:microsoft.com/office/officeart/2005/8/layout/list1"/>
    <dgm:cxn modelId="{C777E12A-5DC1-4E0C-AFFB-B5190F47485D}" type="presParOf" srcId="{FCF3EFFD-2FF9-4A8D-980D-0E41AE56BCDC}" destId="{72AA38BA-AEED-445A-85A6-DB911D0897FE}" srcOrd="9" destOrd="0" presId="urn:microsoft.com/office/officeart/2005/8/layout/list1"/>
    <dgm:cxn modelId="{920B6936-00EA-4854-B340-91F372EB409E}" type="presParOf" srcId="{FCF3EFFD-2FF9-4A8D-980D-0E41AE56BCDC}" destId="{8D29F143-4847-44CC-95D1-BF610E340E92}" srcOrd="10" destOrd="0" presId="urn:microsoft.com/office/officeart/2005/8/layout/list1"/>
    <dgm:cxn modelId="{3A69A90B-A4A4-4C04-8E47-E060F012B43E}" type="presParOf" srcId="{FCF3EFFD-2FF9-4A8D-980D-0E41AE56BCDC}" destId="{C0F05769-2034-4358-81BB-6B86D27308CC}" srcOrd="11" destOrd="0" presId="urn:microsoft.com/office/officeart/2005/8/layout/list1"/>
    <dgm:cxn modelId="{EA488EA7-1CC7-4E2C-9537-37800393AE00}" type="presParOf" srcId="{FCF3EFFD-2FF9-4A8D-980D-0E41AE56BCDC}" destId="{90DEB243-0ADC-4743-AAC3-566C161BD473}" srcOrd="12" destOrd="0" presId="urn:microsoft.com/office/officeart/2005/8/layout/list1"/>
    <dgm:cxn modelId="{4D35EA23-BA74-4917-91CF-BB375C7A40CA}" type="presParOf" srcId="{90DEB243-0ADC-4743-AAC3-566C161BD473}" destId="{C4B9EB30-2AA4-4181-9FBD-141AD0C73F59}" srcOrd="0" destOrd="0" presId="urn:microsoft.com/office/officeart/2005/8/layout/list1"/>
    <dgm:cxn modelId="{F732A7E0-F251-45F2-9DA0-580B41FEA2A0}" type="presParOf" srcId="{90DEB243-0ADC-4743-AAC3-566C161BD473}" destId="{5FA6CB2E-AA71-4BFA-8EA4-BC241784C52B}" srcOrd="1" destOrd="0" presId="urn:microsoft.com/office/officeart/2005/8/layout/list1"/>
    <dgm:cxn modelId="{6E7AB1BC-AB88-45F4-885A-32B215F90925}" type="presParOf" srcId="{FCF3EFFD-2FF9-4A8D-980D-0E41AE56BCDC}" destId="{9ED63365-3690-4B56-B89E-83A8B7A88282}" srcOrd="13" destOrd="0" presId="urn:microsoft.com/office/officeart/2005/8/layout/list1"/>
    <dgm:cxn modelId="{A8E5FDAA-6E9E-48FE-BE1A-2ACA85CD7C96}" type="presParOf" srcId="{FCF3EFFD-2FF9-4A8D-980D-0E41AE56BCDC}" destId="{E530A7B2-9434-4F87-8A0C-6416DD814A69}" srcOrd="14" destOrd="0" presId="urn:microsoft.com/office/officeart/2005/8/layout/list1"/>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66675-14D3-4FAA-BC4D-DF16333E391C}">
      <dsp:nvSpPr>
        <dsp:cNvPr id="0" name=""/>
        <dsp:cNvSpPr/>
      </dsp:nvSpPr>
      <dsp:spPr>
        <a:xfrm>
          <a:off x="-5264868" y="-806346"/>
          <a:ext cx="6269360" cy="6269360"/>
        </a:xfrm>
        <a:prstGeom prst="blockArc">
          <a:avLst>
            <a:gd name="adj1" fmla="val 18900000"/>
            <a:gd name="adj2" fmla="val 2700000"/>
            <a:gd name="adj3" fmla="val 345"/>
          </a:avLst>
        </a:pr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261905B0-91EA-4480-9844-7FD219A7F3E6}">
      <dsp:nvSpPr>
        <dsp:cNvPr id="0" name=""/>
        <dsp:cNvSpPr/>
      </dsp:nvSpPr>
      <dsp:spPr>
        <a:xfrm>
          <a:off x="459023" y="275297"/>
          <a:ext cx="8963495"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u="none" kern="1200" dirty="0"/>
            <a:t>HR Consulting Firm specializing in PF, Pensions, </a:t>
          </a:r>
          <a:r>
            <a:rPr lang="en-US" sz="1800" b="0" i="0" u="none" kern="1200" dirty="0" err="1"/>
            <a:t>Labour</a:t>
          </a:r>
          <a:r>
            <a:rPr lang="en-US" sz="1800" b="0" i="0" u="none" kern="1200" dirty="0"/>
            <a:t> Laws and Employee Benefits</a:t>
          </a:r>
          <a:endParaRPr lang="en-US" sz="1800" b="0" kern="1200" dirty="0"/>
        </a:p>
      </dsp:txBody>
      <dsp:txXfrm>
        <a:off x="459023" y="275297"/>
        <a:ext cx="8963495" cy="582269"/>
      </dsp:txXfrm>
    </dsp:sp>
    <dsp:sp modelId="{51303066-C3BA-4A07-93B4-39C653CA19BD}">
      <dsp:nvSpPr>
        <dsp:cNvPr id="0" name=""/>
        <dsp:cNvSpPr/>
      </dsp:nvSpPr>
      <dsp:spPr>
        <a:xfrm>
          <a:off x="75385" y="218164"/>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FEDAD1FA-CC41-482F-B1C8-98C1B2BDD65A}">
      <dsp:nvSpPr>
        <dsp:cNvPr id="0" name=""/>
        <dsp:cNvSpPr/>
      </dsp:nvSpPr>
      <dsp:spPr>
        <a:xfrm>
          <a:off x="856541" y="1164073"/>
          <a:ext cx="8546258"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IN" sz="1800" b="0" i="0" u="none" kern="1200" dirty="0"/>
            <a:t>Advisory | Compliances | Representations | Litigations Support</a:t>
          </a:r>
          <a:endParaRPr lang="en-IN" sz="1800" kern="1200" dirty="0"/>
        </a:p>
      </dsp:txBody>
      <dsp:txXfrm>
        <a:off x="856541" y="1164073"/>
        <a:ext cx="8546258" cy="582269"/>
      </dsp:txXfrm>
    </dsp:sp>
    <dsp:sp modelId="{3B8CE73C-895D-4AF1-960E-2CE8CBBCE5A6}">
      <dsp:nvSpPr>
        <dsp:cNvPr id="0" name=""/>
        <dsp:cNvSpPr/>
      </dsp:nvSpPr>
      <dsp:spPr>
        <a:xfrm>
          <a:off x="492623" y="1091289"/>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DD70EC48-308B-450C-B882-F3E999C85365}">
      <dsp:nvSpPr>
        <dsp:cNvPr id="0" name=""/>
        <dsp:cNvSpPr/>
      </dsp:nvSpPr>
      <dsp:spPr>
        <a:xfrm>
          <a:off x="984599" y="2037198"/>
          <a:ext cx="8418199"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u="none" kern="1200" dirty="0"/>
            <a:t>Migration of PF Trusts to EPFO and solving other complex/legacy issues</a:t>
          </a:r>
          <a:endParaRPr lang="en-IN" sz="1800" kern="1200" dirty="0"/>
        </a:p>
      </dsp:txBody>
      <dsp:txXfrm>
        <a:off x="984599" y="2037198"/>
        <a:ext cx="8418199" cy="582269"/>
      </dsp:txXfrm>
    </dsp:sp>
    <dsp:sp modelId="{A503B60F-E04E-436A-9CE3-F8C8D11BEE23}">
      <dsp:nvSpPr>
        <dsp:cNvPr id="0" name=""/>
        <dsp:cNvSpPr/>
      </dsp:nvSpPr>
      <dsp:spPr>
        <a:xfrm>
          <a:off x="620681" y="1964414"/>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02667DCF-91B9-4062-BFAC-110735990082}">
      <dsp:nvSpPr>
        <dsp:cNvPr id="0" name=""/>
        <dsp:cNvSpPr/>
      </dsp:nvSpPr>
      <dsp:spPr>
        <a:xfrm>
          <a:off x="856541" y="2910323"/>
          <a:ext cx="8546258"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u="none" kern="1200" dirty="0"/>
            <a:t>Assistance in drafting HR manual on regulatory compliances and employee benefits</a:t>
          </a:r>
          <a:endParaRPr lang="en-IN" sz="1800" kern="1200" dirty="0"/>
        </a:p>
      </dsp:txBody>
      <dsp:txXfrm>
        <a:off x="856541" y="2910323"/>
        <a:ext cx="8546258" cy="582269"/>
      </dsp:txXfrm>
    </dsp:sp>
    <dsp:sp modelId="{0A81A42D-924A-4BEB-888F-1D904AD81C2A}">
      <dsp:nvSpPr>
        <dsp:cNvPr id="0" name=""/>
        <dsp:cNvSpPr/>
      </dsp:nvSpPr>
      <dsp:spPr>
        <a:xfrm>
          <a:off x="492623" y="2837540"/>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EEE939A0-208C-4AAB-84C5-434063CAC188}">
      <dsp:nvSpPr>
        <dsp:cNvPr id="0" name=""/>
        <dsp:cNvSpPr/>
      </dsp:nvSpPr>
      <dsp:spPr>
        <a:xfrm>
          <a:off x="439304" y="3783448"/>
          <a:ext cx="8963495"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b="0" i="0" u="none" kern="1200" dirty="0"/>
            <a:t>CXO advisory on New </a:t>
          </a:r>
          <a:r>
            <a:rPr lang="en-US" sz="1800" b="0" i="0" u="none" kern="1200" dirty="0" err="1"/>
            <a:t>Labour</a:t>
          </a:r>
          <a:r>
            <a:rPr lang="en-US" sz="1800" b="0" i="0" u="none" kern="1200" dirty="0"/>
            <a:t> Codes/ Workforce Restructuring/ Employee Relations Issues</a:t>
          </a:r>
          <a:endParaRPr lang="en-IN" sz="1800" kern="1200" dirty="0"/>
        </a:p>
      </dsp:txBody>
      <dsp:txXfrm>
        <a:off x="439304" y="3783448"/>
        <a:ext cx="8963495" cy="582269"/>
      </dsp:txXfrm>
    </dsp:sp>
    <dsp:sp modelId="{1A9297C1-DB5E-4FD2-BDFE-FE7C97103B98}">
      <dsp:nvSpPr>
        <dsp:cNvPr id="0" name=""/>
        <dsp:cNvSpPr/>
      </dsp:nvSpPr>
      <dsp:spPr>
        <a:xfrm>
          <a:off x="75385" y="3710665"/>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D1809-89C1-4B9E-A15F-15A1282E1003}">
      <dsp:nvSpPr>
        <dsp:cNvPr id="0" name=""/>
        <dsp:cNvSpPr/>
      </dsp:nvSpPr>
      <dsp:spPr>
        <a:xfrm>
          <a:off x="1472776" y="209"/>
          <a:ext cx="2583902" cy="1175537"/>
        </a:xfrm>
        <a:prstGeom prst="roundRect">
          <a:avLst>
            <a:gd name="adj" fmla="val 10000"/>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IN" sz="2300" kern="1200" dirty="0"/>
            <a:t>Covered under EPF Act</a:t>
          </a:r>
        </a:p>
      </dsp:txBody>
      <dsp:txXfrm>
        <a:off x="1507206" y="34639"/>
        <a:ext cx="2515042" cy="1106677"/>
      </dsp:txXfrm>
    </dsp:sp>
    <dsp:sp modelId="{E459ED32-370C-48BF-93DD-CEC14586C19F}">
      <dsp:nvSpPr>
        <dsp:cNvPr id="0" name=""/>
        <dsp:cNvSpPr/>
      </dsp:nvSpPr>
      <dsp:spPr>
        <a:xfrm>
          <a:off x="1731166" y="1175746"/>
          <a:ext cx="258390" cy="827308"/>
        </a:xfrm>
        <a:custGeom>
          <a:avLst/>
          <a:gdLst/>
          <a:ahLst/>
          <a:cxnLst/>
          <a:rect l="0" t="0" r="0" b="0"/>
          <a:pathLst>
            <a:path>
              <a:moveTo>
                <a:pt x="0" y="0"/>
              </a:moveTo>
              <a:lnTo>
                <a:pt x="0" y="827308"/>
              </a:lnTo>
              <a:lnTo>
                <a:pt x="258390" y="827308"/>
              </a:lnTo>
            </a:path>
          </a:pathLst>
        </a:cu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5D41A67E-ABBD-46F4-B816-4BC4F571841E}">
      <dsp:nvSpPr>
        <dsp:cNvPr id="0" name=""/>
        <dsp:cNvSpPr/>
      </dsp:nvSpPr>
      <dsp:spPr>
        <a:xfrm>
          <a:off x="1989557" y="1415286"/>
          <a:ext cx="2433795" cy="1175537"/>
        </a:xfrm>
        <a:prstGeom prst="roundRect">
          <a:avLst>
            <a:gd name="adj" fmla="val 10000"/>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Exempted PF Trusts</a:t>
          </a:r>
        </a:p>
      </dsp:txBody>
      <dsp:txXfrm>
        <a:off x="2023987" y="1449716"/>
        <a:ext cx="2364935" cy="1106677"/>
      </dsp:txXfrm>
    </dsp:sp>
    <dsp:sp modelId="{C15B7EB8-EA2D-474B-AC0F-F606C45A903C}">
      <dsp:nvSpPr>
        <dsp:cNvPr id="0" name=""/>
        <dsp:cNvSpPr/>
      </dsp:nvSpPr>
      <dsp:spPr>
        <a:xfrm>
          <a:off x="1731166" y="1175746"/>
          <a:ext cx="258390" cy="2329221"/>
        </a:xfrm>
        <a:custGeom>
          <a:avLst/>
          <a:gdLst/>
          <a:ahLst/>
          <a:cxnLst/>
          <a:rect l="0" t="0" r="0" b="0"/>
          <a:pathLst>
            <a:path>
              <a:moveTo>
                <a:pt x="0" y="0"/>
              </a:moveTo>
              <a:lnTo>
                <a:pt x="0" y="2329221"/>
              </a:lnTo>
              <a:lnTo>
                <a:pt x="258390" y="2329221"/>
              </a:lnTo>
            </a:path>
          </a:pathLst>
        </a:cu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12DFC778-3D31-48C1-B955-E205D2D59E0C}">
      <dsp:nvSpPr>
        <dsp:cNvPr id="0" name=""/>
        <dsp:cNvSpPr/>
      </dsp:nvSpPr>
      <dsp:spPr>
        <a:xfrm>
          <a:off x="1989557" y="2917199"/>
          <a:ext cx="2433795" cy="1175537"/>
        </a:xfrm>
        <a:prstGeom prst="roundRect">
          <a:avLst>
            <a:gd name="adj" fmla="val 10000"/>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Relaxed PF Trusts</a:t>
          </a:r>
        </a:p>
      </dsp:txBody>
      <dsp:txXfrm>
        <a:off x="2023987" y="2951629"/>
        <a:ext cx="2364935" cy="1106677"/>
      </dsp:txXfrm>
    </dsp:sp>
    <dsp:sp modelId="{5BE5BAF2-5054-4ED2-943D-932CDA08E8F8}">
      <dsp:nvSpPr>
        <dsp:cNvPr id="0" name=""/>
        <dsp:cNvSpPr/>
      </dsp:nvSpPr>
      <dsp:spPr>
        <a:xfrm>
          <a:off x="4644447" y="209"/>
          <a:ext cx="2583902" cy="1175537"/>
        </a:xfrm>
        <a:prstGeom prst="roundRect">
          <a:avLst>
            <a:gd name="adj" fmla="val 10000"/>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en-IN" sz="2300" kern="1200" dirty="0"/>
            <a:t>Not Covered under EPF Act</a:t>
          </a:r>
        </a:p>
      </dsp:txBody>
      <dsp:txXfrm>
        <a:off x="4678877" y="34639"/>
        <a:ext cx="2515042" cy="1106677"/>
      </dsp:txXfrm>
    </dsp:sp>
    <dsp:sp modelId="{17C86362-0C01-4B18-A60B-66032A400ED9}">
      <dsp:nvSpPr>
        <dsp:cNvPr id="0" name=""/>
        <dsp:cNvSpPr/>
      </dsp:nvSpPr>
      <dsp:spPr>
        <a:xfrm>
          <a:off x="4902837" y="1175746"/>
          <a:ext cx="258390" cy="881653"/>
        </a:xfrm>
        <a:custGeom>
          <a:avLst/>
          <a:gdLst/>
          <a:ahLst/>
          <a:cxnLst/>
          <a:rect l="0" t="0" r="0" b="0"/>
          <a:pathLst>
            <a:path>
              <a:moveTo>
                <a:pt x="0" y="0"/>
              </a:moveTo>
              <a:lnTo>
                <a:pt x="0" y="881653"/>
              </a:lnTo>
              <a:lnTo>
                <a:pt x="258390" y="881653"/>
              </a:lnTo>
            </a:path>
          </a:pathLst>
        </a:cu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746EC977-B4FB-4825-9873-7F60BF3908E0}">
      <dsp:nvSpPr>
        <dsp:cNvPr id="0" name=""/>
        <dsp:cNvSpPr/>
      </dsp:nvSpPr>
      <dsp:spPr>
        <a:xfrm>
          <a:off x="5161227" y="1469631"/>
          <a:ext cx="2433795" cy="1175537"/>
        </a:xfrm>
        <a:prstGeom prst="roundRect">
          <a:avLst>
            <a:gd name="adj" fmla="val 10000"/>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Establishments not covered under Notified Industries</a:t>
          </a:r>
        </a:p>
      </dsp:txBody>
      <dsp:txXfrm>
        <a:off x="5195657" y="1504061"/>
        <a:ext cx="2364935" cy="1106677"/>
      </dsp:txXfrm>
    </dsp:sp>
    <dsp:sp modelId="{A5EB1962-5A7B-4158-B9F8-7BA724268774}">
      <dsp:nvSpPr>
        <dsp:cNvPr id="0" name=""/>
        <dsp:cNvSpPr/>
      </dsp:nvSpPr>
      <dsp:spPr>
        <a:xfrm>
          <a:off x="4902837" y="1175746"/>
          <a:ext cx="258390" cy="2351075"/>
        </a:xfrm>
        <a:custGeom>
          <a:avLst/>
          <a:gdLst/>
          <a:ahLst/>
          <a:cxnLst/>
          <a:rect l="0" t="0" r="0" b="0"/>
          <a:pathLst>
            <a:path>
              <a:moveTo>
                <a:pt x="0" y="0"/>
              </a:moveTo>
              <a:lnTo>
                <a:pt x="0" y="2351075"/>
              </a:lnTo>
              <a:lnTo>
                <a:pt x="258390" y="2351075"/>
              </a:lnTo>
            </a:path>
          </a:pathLst>
        </a:cu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28C40EDA-0481-46F5-985B-C6966FF90596}">
      <dsp:nvSpPr>
        <dsp:cNvPr id="0" name=""/>
        <dsp:cNvSpPr/>
      </dsp:nvSpPr>
      <dsp:spPr>
        <a:xfrm>
          <a:off x="5161227" y="2939053"/>
          <a:ext cx="2433795" cy="1175537"/>
        </a:xfrm>
        <a:prstGeom prst="roundRect">
          <a:avLst>
            <a:gd name="adj" fmla="val 10000"/>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IN" sz="2000" kern="1200" dirty="0"/>
            <a:t>Trust for Excluded Employees</a:t>
          </a:r>
        </a:p>
      </dsp:txBody>
      <dsp:txXfrm>
        <a:off x="5195657" y="2973483"/>
        <a:ext cx="2364935" cy="1106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66675-14D3-4FAA-BC4D-DF16333E391C}">
      <dsp:nvSpPr>
        <dsp:cNvPr id="0" name=""/>
        <dsp:cNvSpPr/>
      </dsp:nvSpPr>
      <dsp:spPr>
        <a:xfrm>
          <a:off x="-5264868" y="-806346"/>
          <a:ext cx="6269360" cy="6269360"/>
        </a:xfrm>
        <a:prstGeom prst="blockArc">
          <a:avLst>
            <a:gd name="adj1" fmla="val 18900000"/>
            <a:gd name="adj2" fmla="val 2700000"/>
            <a:gd name="adj3" fmla="val 345"/>
          </a:avLst>
        </a:pr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261905B0-91EA-4480-9844-7FD219A7F3E6}">
      <dsp:nvSpPr>
        <dsp:cNvPr id="0" name=""/>
        <dsp:cNvSpPr/>
      </dsp:nvSpPr>
      <dsp:spPr>
        <a:xfrm>
          <a:off x="459023" y="275297"/>
          <a:ext cx="8963495"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Clr>
              <a:srgbClr val="FFFFFF"/>
            </a:buClr>
            <a:buSzPts val="1400"/>
            <a:buNone/>
          </a:pPr>
          <a:r>
            <a:rPr lang="en-US" sz="1800" kern="1200" dirty="0">
              <a:solidFill>
                <a:schemeClr val="tx1"/>
              </a:solidFill>
              <a:latin typeface="Times New Roman"/>
              <a:ea typeface="Times New Roman"/>
              <a:cs typeface="Times New Roman"/>
              <a:sym typeface="Times New Roman"/>
            </a:rPr>
            <a:t>Employer shall establish a Board of Trustees for the management of the PF Trust</a:t>
          </a:r>
          <a:endParaRPr lang="en-US" sz="1800" b="0" kern="1200" dirty="0">
            <a:solidFill>
              <a:schemeClr val="tx1"/>
            </a:solidFill>
          </a:endParaRPr>
        </a:p>
      </dsp:txBody>
      <dsp:txXfrm>
        <a:off x="459023" y="275297"/>
        <a:ext cx="8963495" cy="582269"/>
      </dsp:txXfrm>
    </dsp:sp>
    <dsp:sp modelId="{51303066-C3BA-4A07-93B4-39C653CA19BD}">
      <dsp:nvSpPr>
        <dsp:cNvPr id="0" name=""/>
        <dsp:cNvSpPr/>
      </dsp:nvSpPr>
      <dsp:spPr>
        <a:xfrm>
          <a:off x="75385" y="218164"/>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FEDAD1FA-CC41-482F-B1C8-98C1B2BDD65A}">
      <dsp:nvSpPr>
        <dsp:cNvPr id="0" name=""/>
        <dsp:cNvSpPr/>
      </dsp:nvSpPr>
      <dsp:spPr>
        <a:xfrm>
          <a:off x="856541" y="1164073"/>
          <a:ext cx="8546258"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Times New Roman"/>
              <a:ea typeface="Times New Roman"/>
              <a:cs typeface="Times New Roman"/>
              <a:sym typeface="Times New Roman"/>
            </a:rPr>
            <a:t>The benefits should not be less </a:t>
          </a:r>
          <a:r>
            <a:rPr lang="en-US" sz="1800" kern="1200" dirty="0" err="1">
              <a:solidFill>
                <a:schemeClr val="tx1"/>
              </a:solidFill>
              <a:latin typeface="Times New Roman"/>
              <a:ea typeface="Times New Roman"/>
              <a:cs typeface="Times New Roman"/>
              <a:sym typeface="Times New Roman"/>
            </a:rPr>
            <a:t>favourable</a:t>
          </a:r>
          <a:r>
            <a:rPr lang="en-US" sz="1800" kern="1200" dirty="0">
              <a:solidFill>
                <a:schemeClr val="tx1"/>
              </a:solidFill>
              <a:latin typeface="Times New Roman"/>
              <a:ea typeface="Times New Roman"/>
              <a:cs typeface="Times New Roman"/>
              <a:sym typeface="Times New Roman"/>
            </a:rPr>
            <a:t> than provided by EPFO</a:t>
          </a:r>
          <a:endParaRPr lang="en-IN" sz="1800" kern="1200" dirty="0">
            <a:solidFill>
              <a:schemeClr val="tx1"/>
            </a:solidFill>
          </a:endParaRPr>
        </a:p>
      </dsp:txBody>
      <dsp:txXfrm>
        <a:off x="856541" y="1164073"/>
        <a:ext cx="8546258" cy="582269"/>
      </dsp:txXfrm>
    </dsp:sp>
    <dsp:sp modelId="{3B8CE73C-895D-4AF1-960E-2CE8CBBCE5A6}">
      <dsp:nvSpPr>
        <dsp:cNvPr id="0" name=""/>
        <dsp:cNvSpPr/>
      </dsp:nvSpPr>
      <dsp:spPr>
        <a:xfrm>
          <a:off x="492623" y="1091289"/>
          <a:ext cx="727837" cy="72783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09CFA62E-9832-481D-945B-9ED1EA68BE27}">
      <dsp:nvSpPr>
        <dsp:cNvPr id="0" name=""/>
        <dsp:cNvSpPr/>
      </dsp:nvSpPr>
      <dsp:spPr>
        <a:xfrm>
          <a:off x="984599" y="2037198"/>
          <a:ext cx="8418199"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Clr>
              <a:srgbClr val="FFFFFF"/>
            </a:buClr>
            <a:buSzPts val="1400"/>
            <a:buNone/>
          </a:pPr>
          <a:r>
            <a:rPr lang="en-US" sz="1800" kern="1200" dirty="0">
              <a:solidFill>
                <a:schemeClr val="tx1"/>
              </a:solidFill>
              <a:latin typeface="Times New Roman"/>
              <a:ea typeface="Times New Roman"/>
              <a:cs typeface="Times New Roman"/>
              <a:sym typeface="Times New Roman"/>
            </a:rPr>
            <a:t>Administrative expenses or any loss to the trust to be borne by employe</a:t>
          </a:r>
          <a:r>
            <a:rPr lang="en-US" sz="1800" kern="1200" dirty="0">
              <a:solidFill>
                <a:schemeClr val="tx1"/>
              </a:solidFill>
              <a:latin typeface="Roboto"/>
              <a:ea typeface="Roboto"/>
              <a:cs typeface="Roboto"/>
              <a:sym typeface="Roboto"/>
            </a:rPr>
            <a:t>r</a:t>
          </a:r>
          <a:endParaRPr lang="en-IN" sz="1800" kern="1200" dirty="0">
            <a:solidFill>
              <a:schemeClr val="tx1"/>
            </a:solidFill>
          </a:endParaRPr>
        </a:p>
      </dsp:txBody>
      <dsp:txXfrm>
        <a:off x="984599" y="2037198"/>
        <a:ext cx="8418199" cy="582269"/>
      </dsp:txXfrm>
    </dsp:sp>
    <dsp:sp modelId="{85884116-2E68-4C70-A1A0-48618A68B4DA}">
      <dsp:nvSpPr>
        <dsp:cNvPr id="0" name=""/>
        <dsp:cNvSpPr/>
      </dsp:nvSpPr>
      <dsp:spPr>
        <a:xfrm>
          <a:off x="620681" y="1964414"/>
          <a:ext cx="727837" cy="727837"/>
        </a:xfrm>
        <a:prstGeom prst="ellipse">
          <a:avLst/>
        </a:prstGeom>
        <a:solidFill>
          <a:srgbClr val="FFFFFF">
            <a:hueOff val="0"/>
            <a:satOff val="0"/>
            <a:lumOff val="0"/>
            <a:alphaOff val="0"/>
          </a:srgb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C40CCEC9-E259-4111-8CDD-4D5AD1DA6B1E}">
      <dsp:nvSpPr>
        <dsp:cNvPr id="0" name=""/>
        <dsp:cNvSpPr/>
      </dsp:nvSpPr>
      <dsp:spPr>
        <a:xfrm>
          <a:off x="856541" y="2910323"/>
          <a:ext cx="8546258"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Times New Roman"/>
              <a:ea typeface="Times New Roman"/>
              <a:cs typeface="Times New Roman"/>
              <a:sym typeface="Times New Roman"/>
            </a:rPr>
            <a:t>Change in legal status of the establishment requires a fresh exemption</a:t>
          </a:r>
          <a:endParaRPr lang="en-IN" sz="1800" kern="1200" dirty="0">
            <a:solidFill>
              <a:schemeClr val="tx1"/>
            </a:solidFill>
          </a:endParaRPr>
        </a:p>
      </dsp:txBody>
      <dsp:txXfrm>
        <a:off x="856541" y="2910323"/>
        <a:ext cx="8546258" cy="582269"/>
      </dsp:txXfrm>
    </dsp:sp>
    <dsp:sp modelId="{EAC9E426-7987-4B49-8DF6-757C8B7C6954}">
      <dsp:nvSpPr>
        <dsp:cNvPr id="0" name=""/>
        <dsp:cNvSpPr/>
      </dsp:nvSpPr>
      <dsp:spPr>
        <a:xfrm>
          <a:off x="492623" y="2837540"/>
          <a:ext cx="727837" cy="727837"/>
        </a:xfrm>
        <a:prstGeom prst="ellipse">
          <a:avLst/>
        </a:prstGeom>
        <a:solidFill>
          <a:srgbClr val="FFFFFF">
            <a:hueOff val="0"/>
            <a:satOff val="0"/>
            <a:lumOff val="0"/>
            <a:alphaOff val="0"/>
          </a:srgb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086B297D-5C63-4429-980D-0C26E525A61E}">
      <dsp:nvSpPr>
        <dsp:cNvPr id="0" name=""/>
        <dsp:cNvSpPr/>
      </dsp:nvSpPr>
      <dsp:spPr>
        <a:xfrm>
          <a:off x="439304" y="3783448"/>
          <a:ext cx="8963495" cy="582269"/>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177" tIns="45720" rIns="45720" bIns="45720" numCol="1" spcCol="1270" anchor="ctr" anchorCtr="0">
          <a:noAutofit/>
        </a:bodyPr>
        <a:lstStyle/>
        <a:p>
          <a:pPr marL="0" lvl="0" indent="0" algn="l" defTabSz="800100">
            <a:lnSpc>
              <a:spcPct val="90000"/>
            </a:lnSpc>
            <a:spcBef>
              <a:spcPct val="0"/>
            </a:spcBef>
            <a:spcAft>
              <a:spcPct val="35000"/>
            </a:spcAft>
            <a:buClr>
              <a:srgbClr val="FFFFFF"/>
            </a:buClr>
            <a:buSzPts val="1400"/>
            <a:buNone/>
          </a:pPr>
          <a:r>
            <a:rPr lang="en-US" sz="1800" kern="1200" dirty="0">
              <a:solidFill>
                <a:schemeClr val="tx1"/>
              </a:solidFill>
              <a:latin typeface="Times New Roman"/>
              <a:ea typeface="Times New Roman"/>
              <a:cs typeface="Times New Roman"/>
              <a:sym typeface="Times New Roman"/>
            </a:rPr>
            <a:t>Monies of the Provident fund should be invested as per the directions of the government</a:t>
          </a:r>
          <a:endParaRPr lang="en-IN" sz="1800" kern="1200" dirty="0">
            <a:solidFill>
              <a:schemeClr val="tx1"/>
            </a:solidFill>
          </a:endParaRPr>
        </a:p>
      </dsp:txBody>
      <dsp:txXfrm>
        <a:off x="439304" y="3783448"/>
        <a:ext cx="8963495" cy="582269"/>
      </dsp:txXfrm>
    </dsp:sp>
    <dsp:sp modelId="{D1F8AED7-9FDA-4047-9212-B10BF32D7299}">
      <dsp:nvSpPr>
        <dsp:cNvPr id="0" name=""/>
        <dsp:cNvSpPr/>
      </dsp:nvSpPr>
      <dsp:spPr>
        <a:xfrm>
          <a:off x="75385" y="3710665"/>
          <a:ext cx="727837" cy="727837"/>
        </a:xfrm>
        <a:prstGeom prst="ellipse">
          <a:avLst/>
        </a:prstGeom>
        <a:solidFill>
          <a:srgbClr val="FFFFFF">
            <a:hueOff val="0"/>
            <a:satOff val="0"/>
            <a:lumOff val="0"/>
            <a:alphaOff val="0"/>
          </a:srgb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E034D-F79A-4BB3-B267-457F1174917B}">
      <dsp:nvSpPr>
        <dsp:cNvPr id="0" name=""/>
        <dsp:cNvSpPr/>
      </dsp:nvSpPr>
      <dsp:spPr>
        <a:xfrm>
          <a:off x="0" y="21674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BDB7A884-38EC-4527-A131-044DDC1930B3}">
      <dsp:nvSpPr>
        <dsp:cNvPr id="0" name=""/>
        <dsp:cNvSpPr/>
      </dsp:nvSpPr>
      <dsp:spPr>
        <a:xfrm>
          <a:off x="462280" y="1215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t>Risk of cancellation of Recognition</a:t>
          </a:r>
        </a:p>
      </dsp:txBody>
      <dsp:txXfrm>
        <a:off x="499747" y="49621"/>
        <a:ext cx="7572221" cy="692586"/>
      </dsp:txXfrm>
    </dsp:sp>
    <dsp:sp modelId="{8F7DB638-2A5B-4237-846D-D721E7D98675}">
      <dsp:nvSpPr>
        <dsp:cNvPr id="0" name=""/>
        <dsp:cNvSpPr/>
      </dsp:nvSpPr>
      <dsp:spPr>
        <a:xfrm>
          <a:off x="0" y="139610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4DC2796-A0EC-4739-9753-4AC0AD234DB7}">
      <dsp:nvSpPr>
        <dsp:cNvPr id="0" name=""/>
        <dsp:cNvSpPr/>
      </dsp:nvSpPr>
      <dsp:spPr>
        <a:xfrm>
          <a:off x="462280" y="119151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solidFill>
                <a:schemeClr val="lt1"/>
              </a:solidFill>
              <a:latin typeface="Times New Roman"/>
              <a:ea typeface="Times New Roman"/>
              <a:cs typeface="Times New Roman"/>
              <a:sym typeface="Times New Roman"/>
            </a:rPr>
            <a:t>Challenges in Transfer of Employee Balances</a:t>
          </a:r>
          <a:endParaRPr lang="en-IN" sz="2400" kern="1200" dirty="0"/>
        </a:p>
      </dsp:txBody>
      <dsp:txXfrm>
        <a:off x="499747" y="1228981"/>
        <a:ext cx="7572221" cy="692586"/>
      </dsp:txXfrm>
    </dsp:sp>
    <dsp:sp modelId="{8D29F143-4847-44CC-95D1-BF610E340E92}">
      <dsp:nvSpPr>
        <dsp:cNvPr id="0" name=""/>
        <dsp:cNvSpPr/>
      </dsp:nvSpPr>
      <dsp:spPr>
        <a:xfrm>
          <a:off x="0" y="257546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955C404-9053-4F73-BC6F-278FFDD37557}">
      <dsp:nvSpPr>
        <dsp:cNvPr id="0" name=""/>
        <dsp:cNvSpPr/>
      </dsp:nvSpPr>
      <dsp:spPr>
        <a:xfrm>
          <a:off x="462280" y="237087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t>Stricter Interpretation of 2006 amendment by EPF Authorities</a:t>
          </a:r>
        </a:p>
      </dsp:txBody>
      <dsp:txXfrm>
        <a:off x="499747" y="2408341"/>
        <a:ext cx="7572221" cy="692586"/>
      </dsp:txXfrm>
    </dsp:sp>
    <dsp:sp modelId="{E530A7B2-9434-4F87-8A0C-6416DD814A69}">
      <dsp:nvSpPr>
        <dsp:cNvPr id="0" name=""/>
        <dsp:cNvSpPr/>
      </dsp:nvSpPr>
      <dsp:spPr>
        <a:xfrm>
          <a:off x="0" y="3754824"/>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5FA6CB2E-AA71-4BFA-8EA4-BC241784C52B}">
      <dsp:nvSpPr>
        <dsp:cNvPr id="0" name=""/>
        <dsp:cNvSpPr/>
      </dsp:nvSpPr>
      <dsp:spPr>
        <a:xfrm>
          <a:off x="511424" y="350520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None/>
          </a:pPr>
          <a:r>
            <a:rPr lang="en-IN" sz="2400" kern="1200" dirty="0"/>
            <a:t>Prospective Employee Coverage in cases of Surrender</a:t>
          </a:r>
        </a:p>
      </dsp:txBody>
      <dsp:txXfrm>
        <a:off x="548891" y="3542671"/>
        <a:ext cx="7572221" cy="6925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66675-14D3-4FAA-BC4D-DF16333E391C}">
      <dsp:nvSpPr>
        <dsp:cNvPr id="0" name=""/>
        <dsp:cNvSpPr/>
      </dsp:nvSpPr>
      <dsp:spPr>
        <a:xfrm>
          <a:off x="-5262487" y="-806346"/>
          <a:ext cx="6269360" cy="6269360"/>
        </a:xfrm>
        <a:prstGeom prst="blockArc">
          <a:avLst>
            <a:gd name="adj1" fmla="val 18900000"/>
            <a:gd name="adj2" fmla="val 2700000"/>
            <a:gd name="adj3" fmla="val 345"/>
          </a:avLst>
        </a:pr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261905B0-91EA-4480-9844-7FD219A7F3E6}">
      <dsp:nvSpPr>
        <dsp:cNvPr id="0" name=""/>
        <dsp:cNvSpPr/>
      </dsp:nvSpPr>
      <dsp:spPr>
        <a:xfrm>
          <a:off x="346637" y="200316"/>
          <a:ext cx="907851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Clr>
              <a:srgbClr val="FFFFFF"/>
            </a:buClr>
            <a:buSzPts val="1400"/>
            <a:buNone/>
          </a:pPr>
          <a:r>
            <a:rPr lang="en-US" sz="2300" b="0" kern="1200" dirty="0">
              <a:solidFill>
                <a:schemeClr val="tx1"/>
              </a:solidFill>
            </a:rPr>
            <a:t>Process for surrender not codified in detail</a:t>
          </a:r>
        </a:p>
      </dsp:txBody>
      <dsp:txXfrm>
        <a:off x="346637" y="200316"/>
        <a:ext cx="9078515" cy="423197"/>
      </dsp:txXfrm>
    </dsp:sp>
    <dsp:sp modelId="{51303066-C3BA-4A07-93B4-39C653CA19BD}">
      <dsp:nvSpPr>
        <dsp:cNvPr id="0" name=""/>
        <dsp:cNvSpPr/>
      </dsp:nvSpPr>
      <dsp:spPr>
        <a:xfrm>
          <a:off x="62166" y="158792"/>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FEDAD1FA-CC41-482F-B1C8-98C1B2BDD65A}">
      <dsp:nvSpPr>
        <dsp:cNvPr id="0" name=""/>
        <dsp:cNvSpPr/>
      </dsp:nvSpPr>
      <dsp:spPr>
        <a:xfrm>
          <a:off x="709908" y="846861"/>
          <a:ext cx="8695271"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Different Interpretations by Regional Offices across the country</a:t>
          </a:r>
        </a:p>
      </dsp:txBody>
      <dsp:txXfrm>
        <a:off x="709908" y="846861"/>
        <a:ext cx="8695271" cy="423197"/>
      </dsp:txXfrm>
    </dsp:sp>
    <dsp:sp modelId="{3B8CE73C-895D-4AF1-960E-2CE8CBBCE5A6}">
      <dsp:nvSpPr>
        <dsp:cNvPr id="0" name=""/>
        <dsp:cNvSpPr/>
      </dsp:nvSpPr>
      <dsp:spPr>
        <a:xfrm>
          <a:off x="445410" y="793961"/>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542DA5E8-791A-4983-9E71-4CB4977605D7}">
      <dsp:nvSpPr>
        <dsp:cNvPr id="0" name=""/>
        <dsp:cNvSpPr/>
      </dsp:nvSpPr>
      <dsp:spPr>
        <a:xfrm>
          <a:off x="919924" y="1481565"/>
          <a:ext cx="848525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Obtaining Permission Order for Surrender</a:t>
          </a:r>
        </a:p>
      </dsp:txBody>
      <dsp:txXfrm>
        <a:off x="919924" y="1481565"/>
        <a:ext cx="8485255" cy="423197"/>
      </dsp:txXfrm>
    </dsp:sp>
    <dsp:sp modelId="{B8643F12-3974-44B0-B3D8-3C171219687A}">
      <dsp:nvSpPr>
        <dsp:cNvPr id="0" name=""/>
        <dsp:cNvSpPr/>
      </dsp:nvSpPr>
      <dsp:spPr>
        <a:xfrm>
          <a:off x="655425" y="1428665"/>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7CF63E72-D6AE-42FC-B073-AAB52CB2A77A}">
      <dsp:nvSpPr>
        <dsp:cNvPr id="0" name=""/>
        <dsp:cNvSpPr/>
      </dsp:nvSpPr>
      <dsp:spPr>
        <a:xfrm>
          <a:off x="986980" y="2116734"/>
          <a:ext cx="8418199"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Employee consent in Union Environment</a:t>
          </a:r>
        </a:p>
      </dsp:txBody>
      <dsp:txXfrm>
        <a:off x="986980" y="2116734"/>
        <a:ext cx="8418199" cy="423197"/>
      </dsp:txXfrm>
    </dsp:sp>
    <dsp:sp modelId="{7522DACA-ED6A-4EE6-B344-14042928D49F}">
      <dsp:nvSpPr>
        <dsp:cNvPr id="0" name=""/>
        <dsp:cNvSpPr/>
      </dsp:nvSpPr>
      <dsp:spPr>
        <a:xfrm>
          <a:off x="722481" y="2063834"/>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9942928E-2C79-4FED-94FB-9C928531F989}">
      <dsp:nvSpPr>
        <dsp:cNvPr id="0" name=""/>
        <dsp:cNvSpPr/>
      </dsp:nvSpPr>
      <dsp:spPr>
        <a:xfrm>
          <a:off x="919924" y="2751903"/>
          <a:ext cx="848525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Black-Out period for Employee Transactions after Surrender</a:t>
          </a:r>
        </a:p>
      </dsp:txBody>
      <dsp:txXfrm>
        <a:off x="919924" y="2751903"/>
        <a:ext cx="8485255" cy="423197"/>
      </dsp:txXfrm>
    </dsp:sp>
    <dsp:sp modelId="{8E031C29-9ED6-4C18-BA5D-C527CB74070A}">
      <dsp:nvSpPr>
        <dsp:cNvPr id="0" name=""/>
        <dsp:cNvSpPr/>
      </dsp:nvSpPr>
      <dsp:spPr>
        <a:xfrm>
          <a:off x="655425" y="2699004"/>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2ACB70EA-D1A0-48DA-9662-E47540A3DE31}">
      <dsp:nvSpPr>
        <dsp:cNvPr id="0" name=""/>
        <dsp:cNvSpPr/>
      </dsp:nvSpPr>
      <dsp:spPr>
        <a:xfrm>
          <a:off x="709908" y="3386607"/>
          <a:ext cx="8695271"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Mis-categorisation of Past Accumulations Dues by EPFO</a:t>
          </a:r>
        </a:p>
      </dsp:txBody>
      <dsp:txXfrm>
        <a:off x="709908" y="3386607"/>
        <a:ext cx="8695271" cy="423197"/>
      </dsp:txXfrm>
    </dsp:sp>
    <dsp:sp modelId="{0E0E7514-78E7-48FF-B3D5-99DCE7F4269A}">
      <dsp:nvSpPr>
        <dsp:cNvPr id="0" name=""/>
        <dsp:cNvSpPr/>
      </dsp:nvSpPr>
      <dsp:spPr>
        <a:xfrm>
          <a:off x="445410" y="3333707"/>
          <a:ext cx="528997" cy="528997"/>
        </a:xfrm>
        <a:prstGeom prst="ellipse">
          <a:avLst/>
        </a:prstGeom>
        <a:solidFill>
          <a:srgbClr val="FFFFFF">
            <a:hueOff val="0"/>
            <a:satOff val="0"/>
            <a:lumOff val="0"/>
            <a:alphaOff val="0"/>
          </a:srgb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2E630EE9-E1B1-427A-B8B9-09BFB1CF4D9B}">
      <dsp:nvSpPr>
        <dsp:cNvPr id="0" name=""/>
        <dsp:cNvSpPr/>
      </dsp:nvSpPr>
      <dsp:spPr>
        <a:xfrm>
          <a:off x="346637" y="4022297"/>
          <a:ext cx="907851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Clr>
              <a:srgbClr val="FFFFFF"/>
            </a:buClr>
            <a:buSzPts val="1400"/>
            <a:buNone/>
          </a:pPr>
          <a:r>
            <a:rPr lang="en-US" sz="2300" b="0" kern="1200">
              <a:solidFill>
                <a:schemeClr val="tx1"/>
              </a:solidFill>
            </a:rPr>
            <a:t>Time Bound Liquidation of Securities/Assets</a:t>
          </a:r>
          <a:endParaRPr lang="en-IN" sz="2300" kern="1200" dirty="0">
            <a:solidFill>
              <a:schemeClr val="tx1"/>
            </a:solidFill>
          </a:endParaRPr>
        </a:p>
      </dsp:txBody>
      <dsp:txXfrm>
        <a:off x="346637" y="4022297"/>
        <a:ext cx="9078515" cy="423197"/>
      </dsp:txXfrm>
    </dsp:sp>
    <dsp:sp modelId="{DE0AF300-EF4D-4C68-AB29-00E3F1022E2D}">
      <dsp:nvSpPr>
        <dsp:cNvPr id="0" name=""/>
        <dsp:cNvSpPr/>
      </dsp:nvSpPr>
      <dsp:spPr>
        <a:xfrm>
          <a:off x="62166" y="3968877"/>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66675-14D3-4FAA-BC4D-DF16333E391C}">
      <dsp:nvSpPr>
        <dsp:cNvPr id="0" name=""/>
        <dsp:cNvSpPr/>
      </dsp:nvSpPr>
      <dsp:spPr>
        <a:xfrm>
          <a:off x="-5262487" y="-806346"/>
          <a:ext cx="6269360" cy="6269360"/>
        </a:xfrm>
        <a:prstGeom prst="blockArc">
          <a:avLst>
            <a:gd name="adj1" fmla="val 18900000"/>
            <a:gd name="adj2" fmla="val 2700000"/>
            <a:gd name="adj3" fmla="val 345"/>
          </a:avLst>
        </a:prstGeom>
        <a:noFill/>
        <a:ln w="25400" cap="flat" cmpd="sng" algn="ctr">
          <a:solidFill>
            <a:srgbClr val="11619C"/>
          </a:solidFill>
          <a:prstDash val="solid"/>
        </a:ln>
        <a:effectLst/>
      </dsp:spPr>
      <dsp:style>
        <a:lnRef idx="2">
          <a:scrgbClr r="0" g="0" b="0"/>
        </a:lnRef>
        <a:fillRef idx="0">
          <a:scrgbClr r="0" g="0" b="0"/>
        </a:fillRef>
        <a:effectRef idx="0">
          <a:scrgbClr r="0" g="0" b="0"/>
        </a:effectRef>
        <a:fontRef idx="minor"/>
      </dsp:style>
    </dsp:sp>
    <dsp:sp modelId="{E961880C-0A7F-4905-B78D-4B9CFA654585}">
      <dsp:nvSpPr>
        <dsp:cNvPr id="0" name=""/>
        <dsp:cNvSpPr/>
      </dsp:nvSpPr>
      <dsp:spPr>
        <a:xfrm>
          <a:off x="326665" y="211692"/>
          <a:ext cx="907851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Transfer of SDS securities</a:t>
          </a:r>
        </a:p>
      </dsp:txBody>
      <dsp:txXfrm>
        <a:off x="326665" y="211692"/>
        <a:ext cx="9078515" cy="423197"/>
      </dsp:txXfrm>
    </dsp:sp>
    <dsp:sp modelId="{6655AAD0-AB03-4390-A07C-582C5C97BBE9}">
      <dsp:nvSpPr>
        <dsp:cNvPr id="0" name=""/>
        <dsp:cNvSpPr/>
      </dsp:nvSpPr>
      <dsp:spPr>
        <a:xfrm>
          <a:off x="62166" y="158792"/>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EA6E5C6C-C96F-4151-8306-91553B3C5150}">
      <dsp:nvSpPr>
        <dsp:cNvPr id="0" name=""/>
        <dsp:cNvSpPr/>
      </dsp:nvSpPr>
      <dsp:spPr>
        <a:xfrm>
          <a:off x="709908" y="846861"/>
          <a:ext cx="8695271"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Internal Confirmation of adequacy of funds remitted to EPFO</a:t>
          </a:r>
        </a:p>
      </dsp:txBody>
      <dsp:txXfrm>
        <a:off x="709908" y="846861"/>
        <a:ext cx="8695271" cy="423197"/>
      </dsp:txXfrm>
    </dsp:sp>
    <dsp:sp modelId="{3B8CE73C-895D-4AF1-960E-2CE8CBBCE5A6}">
      <dsp:nvSpPr>
        <dsp:cNvPr id="0" name=""/>
        <dsp:cNvSpPr/>
      </dsp:nvSpPr>
      <dsp:spPr>
        <a:xfrm>
          <a:off x="445410" y="793961"/>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3F758A19-AD2D-4805-99A9-B25585369614}">
      <dsp:nvSpPr>
        <dsp:cNvPr id="0" name=""/>
        <dsp:cNvSpPr/>
      </dsp:nvSpPr>
      <dsp:spPr>
        <a:xfrm>
          <a:off x="919924" y="1481565"/>
          <a:ext cx="848525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Long drawn Audits- Third party/ EPFO</a:t>
          </a:r>
        </a:p>
      </dsp:txBody>
      <dsp:txXfrm>
        <a:off x="919924" y="1481565"/>
        <a:ext cx="8485255" cy="423197"/>
      </dsp:txXfrm>
    </dsp:sp>
    <dsp:sp modelId="{3A0B3342-183B-43B0-B63A-F96E2AA3E546}">
      <dsp:nvSpPr>
        <dsp:cNvPr id="0" name=""/>
        <dsp:cNvSpPr/>
      </dsp:nvSpPr>
      <dsp:spPr>
        <a:xfrm>
          <a:off x="655425" y="1428665"/>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C0B4847E-646B-4F97-87DB-11589F3D40C4}">
      <dsp:nvSpPr>
        <dsp:cNvPr id="0" name=""/>
        <dsp:cNvSpPr/>
      </dsp:nvSpPr>
      <dsp:spPr>
        <a:xfrm>
          <a:off x="986980" y="2116734"/>
          <a:ext cx="8418199"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Losses Suffered in ILFS/ DHFL/ other Securities</a:t>
          </a:r>
        </a:p>
      </dsp:txBody>
      <dsp:txXfrm>
        <a:off x="986980" y="2116734"/>
        <a:ext cx="8418199" cy="423197"/>
      </dsp:txXfrm>
    </dsp:sp>
    <dsp:sp modelId="{4BC3BEAA-A661-41CE-98AD-A1091D6AFED5}">
      <dsp:nvSpPr>
        <dsp:cNvPr id="0" name=""/>
        <dsp:cNvSpPr/>
      </dsp:nvSpPr>
      <dsp:spPr>
        <a:xfrm>
          <a:off x="722481" y="2063834"/>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C0910F5B-DE4D-477D-9F60-7A31B335D076}">
      <dsp:nvSpPr>
        <dsp:cNvPr id="0" name=""/>
        <dsp:cNvSpPr/>
      </dsp:nvSpPr>
      <dsp:spPr>
        <a:xfrm>
          <a:off x="919924" y="2751903"/>
          <a:ext cx="848525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Insistence on recovery of script-wise losses</a:t>
          </a:r>
        </a:p>
      </dsp:txBody>
      <dsp:txXfrm>
        <a:off x="919924" y="2751903"/>
        <a:ext cx="8485255" cy="423197"/>
      </dsp:txXfrm>
    </dsp:sp>
    <dsp:sp modelId="{198ECC63-DFA9-412D-A085-2CB597C1602E}">
      <dsp:nvSpPr>
        <dsp:cNvPr id="0" name=""/>
        <dsp:cNvSpPr/>
      </dsp:nvSpPr>
      <dsp:spPr>
        <a:xfrm>
          <a:off x="655425" y="2699004"/>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D61BF9B4-01F6-4FC7-BF3B-9CD082FFFE3F}">
      <dsp:nvSpPr>
        <dsp:cNvPr id="0" name=""/>
        <dsp:cNvSpPr/>
      </dsp:nvSpPr>
      <dsp:spPr>
        <a:xfrm>
          <a:off x="709908" y="3386607"/>
          <a:ext cx="8695271"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Treatment of accumulated reserves and surplus</a:t>
          </a:r>
        </a:p>
      </dsp:txBody>
      <dsp:txXfrm>
        <a:off x="709908" y="3386607"/>
        <a:ext cx="8695271" cy="423197"/>
      </dsp:txXfrm>
    </dsp:sp>
    <dsp:sp modelId="{97E0EDD2-CC2A-433A-BA56-897DE4B84596}">
      <dsp:nvSpPr>
        <dsp:cNvPr id="0" name=""/>
        <dsp:cNvSpPr/>
      </dsp:nvSpPr>
      <dsp:spPr>
        <a:xfrm>
          <a:off x="445410" y="3333707"/>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7899328D-5554-44A5-90F1-B24908B65653}">
      <dsp:nvSpPr>
        <dsp:cNvPr id="0" name=""/>
        <dsp:cNvSpPr/>
      </dsp:nvSpPr>
      <dsp:spPr>
        <a:xfrm>
          <a:off x="326665" y="4021777"/>
          <a:ext cx="9078515" cy="423197"/>
        </a:xfrm>
        <a:prstGeom prst="rect">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913" tIns="58420" rIns="58420" bIns="58420" numCol="1" spcCol="1270" anchor="ctr" anchorCtr="0">
          <a:noAutofit/>
        </a:bodyPr>
        <a:lstStyle/>
        <a:p>
          <a:pPr marL="0" lvl="0" indent="0" algn="l" defTabSz="1022350">
            <a:lnSpc>
              <a:spcPct val="90000"/>
            </a:lnSpc>
            <a:spcBef>
              <a:spcPct val="0"/>
            </a:spcBef>
            <a:spcAft>
              <a:spcPct val="35000"/>
            </a:spcAft>
            <a:buNone/>
          </a:pPr>
          <a:r>
            <a:rPr lang="en-IN" sz="2300" kern="1200" dirty="0">
              <a:solidFill>
                <a:schemeClr val="tx1"/>
              </a:solidFill>
            </a:rPr>
            <a:t>Internal Technical/Procedural changes</a:t>
          </a:r>
        </a:p>
      </dsp:txBody>
      <dsp:txXfrm>
        <a:off x="326665" y="4021777"/>
        <a:ext cx="9078515" cy="423197"/>
      </dsp:txXfrm>
    </dsp:sp>
    <dsp:sp modelId="{EB60F3E4-2C09-4A24-97CC-3E350D7FE876}">
      <dsp:nvSpPr>
        <dsp:cNvPr id="0" name=""/>
        <dsp:cNvSpPr/>
      </dsp:nvSpPr>
      <dsp:spPr>
        <a:xfrm>
          <a:off x="62166" y="3968877"/>
          <a:ext cx="528997" cy="528997"/>
        </a:xfrm>
        <a:prstGeom prst="ellipse">
          <a:avLst/>
        </a:prstGeom>
        <a:solidFill>
          <a:schemeClr val="lt1">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E034D-F79A-4BB3-B267-457F1174917B}">
      <dsp:nvSpPr>
        <dsp:cNvPr id="0" name=""/>
        <dsp:cNvSpPr/>
      </dsp:nvSpPr>
      <dsp:spPr>
        <a:xfrm>
          <a:off x="0" y="21674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BDB7A884-38EC-4527-A131-044DDC1930B3}">
      <dsp:nvSpPr>
        <dsp:cNvPr id="0" name=""/>
        <dsp:cNvSpPr/>
      </dsp:nvSpPr>
      <dsp:spPr>
        <a:xfrm>
          <a:off x="462280" y="1215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t>Risk of cancellation of Recognition</a:t>
          </a:r>
        </a:p>
      </dsp:txBody>
      <dsp:txXfrm>
        <a:off x="499747" y="49621"/>
        <a:ext cx="7572221" cy="692586"/>
      </dsp:txXfrm>
    </dsp:sp>
    <dsp:sp modelId="{8F7DB638-2A5B-4237-846D-D721E7D98675}">
      <dsp:nvSpPr>
        <dsp:cNvPr id="0" name=""/>
        <dsp:cNvSpPr/>
      </dsp:nvSpPr>
      <dsp:spPr>
        <a:xfrm>
          <a:off x="0" y="139610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4DC2796-A0EC-4739-9753-4AC0AD234DB7}">
      <dsp:nvSpPr>
        <dsp:cNvPr id="0" name=""/>
        <dsp:cNvSpPr/>
      </dsp:nvSpPr>
      <dsp:spPr>
        <a:xfrm>
          <a:off x="462280" y="119151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solidFill>
                <a:schemeClr val="lt1"/>
              </a:solidFill>
              <a:latin typeface="Times New Roman"/>
              <a:ea typeface="Times New Roman"/>
              <a:cs typeface="Times New Roman"/>
              <a:sym typeface="Times New Roman"/>
            </a:rPr>
            <a:t>Challenges in Transfer of Employee Balances</a:t>
          </a:r>
          <a:endParaRPr lang="en-IN" sz="2400" kern="1200" dirty="0"/>
        </a:p>
      </dsp:txBody>
      <dsp:txXfrm>
        <a:off x="499747" y="1228981"/>
        <a:ext cx="7572221" cy="692586"/>
      </dsp:txXfrm>
    </dsp:sp>
    <dsp:sp modelId="{8D29F143-4847-44CC-95D1-BF610E340E92}">
      <dsp:nvSpPr>
        <dsp:cNvPr id="0" name=""/>
        <dsp:cNvSpPr/>
      </dsp:nvSpPr>
      <dsp:spPr>
        <a:xfrm>
          <a:off x="0" y="257546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955C404-9053-4F73-BC6F-278FFDD37557}">
      <dsp:nvSpPr>
        <dsp:cNvPr id="0" name=""/>
        <dsp:cNvSpPr/>
      </dsp:nvSpPr>
      <dsp:spPr>
        <a:xfrm>
          <a:off x="462280" y="237087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t>Stricter Interpretation of 2006 amendment by EPF Authorities</a:t>
          </a:r>
        </a:p>
      </dsp:txBody>
      <dsp:txXfrm>
        <a:off x="499747" y="2408341"/>
        <a:ext cx="7572221" cy="692586"/>
      </dsp:txXfrm>
    </dsp:sp>
    <dsp:sp modelId="{E530A7B2-9434-4F87-8A0C-6416DD814A69}">
      <dsp:nvSpPr>
        <dsp:cNvPr id="0" name=""/>
        <dsp:cNvSpPr/>
      </dsp:nvSpPr>
      <dsp:spPr>
        <a:xfrm>
          <a:off x="0" y="3754824"/>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5FA6CB2E-AA71-4BFA-8EA4-BC241784C52B}">
      <dsp:nvSpPr>
        <dsp:cNvPr id="0" name=""/>
        <dsp:cNvSpPr/>
      </dsp:nvSpPr>
      <dsp:spPr>
        <a:xfrm>
          <a:off x="511424" y="350520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None/>
          </a:pPr>
          <a:r>
            <a:rPr lang="en-IN" sz="2400" kern="1200" dirty="0"/>
            <a:t>Prospective Employee Coverage in cases of Surrender</a:t>
          </a:r>
        </a:p>
      </dsp:txBody>
      <dsp:txXfrm>
        <a:off x="548891" y="3542671"/>
        <a:ext cx="7572221" cy="6925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E034D-F79A-4BB3-B267-457F1174917B}">
      <dsp:nvSpPr>
        <dsp:cNvPr id="0" name=""/>
        <dsp:cNvSpPr/>
      </dsp:nvSpPr>
      <dsp:spPr>
        <a:xfrm>
          <a:off x="0" y="21674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BDB7A884-38EC-4527-A131-044DDC1930B3}">
      <dsp:nvSpPr>
        <dsp:cNvPr id="0" name=""/>
        <dsp:cNvSpPr/>
      </dsp:nvSpPr>
      <dsp:spPr>
        <a:xfrm>
          <a:off x="462280" y="1215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US" sz="2400" kern="1200" dirty="0">
              <a:solidFill>
                <a:schemeClr val="bg1"/>
              </a:solidFill>
              <a:latin typeface="Times New Roman"/>
              <a:ea typeface="Times New Roman"/>
              <a:cs typeface="Times New Roman"/>
              <a:sym typeface="Times New Roman"/>
            </a:rPr>
            <a:t>Aadhar Linking of UANs for all members</a:t>
          </a:r>
          <a:endParaRPr lang="en-IN" sz="2400" kern="1200" dirty="0">
            <a:solidFill>
              <a:schemeClr val="bg1"/>
            </a:solidFill>
          </a:endParaRPr>
        </a:p>
      </dsp:txBody>
      <dsp:txXfrm>
        <a:off x="499747" y="49621"/>
        <a:ext cx="7572221" cy="692586"/>
      </dsp:txXfrm>
    </dsp:sp>
    <dsp:sp modelId="{8F7DB638-2A5B-4237-846D-D721E7D98675}">
      <dsp:nvSpPr>
        <dsp:cNvPr id="0" name=""/>
        <dsp:cNvSpPr/>
      </dsp:nvSpPr>
      <dsp:spPr>
        <a:xfrm>
          <a:off x="0" y="139610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4DC2796-A0EC-4739-9753-4AC0AD234DB7}">
      <dsp:nvSpPr>
        <dsp:cNvPr id="0" name=""/>
        <dsp:cNvSpPr/>
      </dsp:nvSpPr>
      <dsp:spPr>
        <a:xfrm>
          <a:off x="462280" y="119151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solidFill>
                <a:schemeClr val="bg1"/>
              </a:solidFill>
            </a:rPr>
            <a:t>Ease of Transfers for employees</a:t>
          </a:r>
        </a:p>
      </dsp:txBody>
      <dsp:txXfrm>
        <a:off x="499747" y="1228981"/>
        <a:ext cx="7572221" cy="692586"/>
      </dsp:txXfrm>
    </dsp:sp>
    <dsp:sp modelId="{8D29F143-4847-44CC-95D1-BF610E340E92}">
      <dsp:nvSpPr>
        <dsp:cNvPr id="0" name=""/>
        <dsp:cNvSpPr/>
      </dsp:nvSpPr>
      <dsp:spPr>
        <a:xfrm>
          <a:off x="0" y="2575466"/>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4955C404-9053-4F73-BC6F-278FFDD37557}">
      <dsp:nvSpPr>
        <dsp:cNvPr id="0" name=""/>
        <dsp:cNvSpPr/>
      </dsp:nvSpPr>
      <dsp:spPr>
        <a:xfrm>
          <a:off x="462280" y="237087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Clr>
              <a:schemeClr val="lt1"/>
            </a:buClr>
            <a:buSzPts val="1700"/>
            <a:buNone/>
          </a:pPr>
          <a:r>
            <a:rPr lang="en-IN" sz="2400" kern="1200" dirty="0">
              <a:solidFill>
                <a:schemeClr val="bg1"/>
              </a:solidFill>
            </a:rPr>
            <a:t>No periodic Inspections</a:t>
          </a:r>
        </a:p>
      </dsp:txBody>
      <dsp:txXfrm>
        <a:off x="499747" y="2408341"/>
        <a:ext cx="7572221" cy="692586"/>
      </dsp:txXfrm>
    </dsp:sp>
    <dsp:sp modelId="{E530A7B2-9434-4F87-8A0C-6416DD814A69}">
      <dsp:nvSpPr>
        <dsp:cNvPr id="0" name=""/>
        <dsp:cNvSpPr/>
      </dsp:nvSpPr>
      <dsp:spPr>
        <a:xfrm>
          <a:off x="0" y="3754824"/>
          <a:ext cx="9245599" cy="655200"/>
        </a:xfrm>
        <a:prstGeom prst="rect">
          <a:avLst/>
        </a:prstGeom>
        <a:solidFill>
          <a:schemeClr val="lt1">
            <a:alpha val="90000"/>
            <a:hueOff val="0"/>
            <a:satOff val="0"/>
            <a:lumOff val="0"/>
            <a:alphaOff val="0"/>
          </a:schemeClr>
        </a:solidFill>
        <a:ln w="25400" cap="flat" cmpd="sng" algn="ctr">
          <a:solidFill>
            <a:srgbClr val="11619C"/>
          </a:solidFill>
          <a:prstDash val="solid"/>
        </a:ln>
        <a:effectLst/>
      </dsp:spPr>
      <dsp:style>
        <a:lnRef idx="2">
          <a:scrgbClr r="0" g="0" b="0"/>
        </a:lnRef>
        <a:fillRef idx="1">
          <a:scrgbClr r="0" g="0" b="0"/>
        </a:fillRef>
        <a:effectRef idx="0">
          <a:scrgbClr r="0" g="0" b="0"/>
        </a:effectRef>
        <a:fontRef idx="minor"/>
      </dsp:style>
    </dsp:sp>
    <dsp:sp modelId="{5FA6CB2E-AA71-4BFA-8EA4-BC241784C52B}">
      <dsp:nvSpPr>
        <dsp:cNvPr id="0" name=""/>
        <dsp:cNvSpPr/>
      </dsp:nvSpPr>
      <dsp:spPr>
        <a:xfrm>
          <a:off x="511424" y="3505204"/>
          <a:ext cx="7647155" cy="767520"/>
        </a:xfrm>
        <a:prstGeom prst="roundRect">
          <a:avLst/>
        </a:prstGeom>
        <a:solidFill>
          <a:srgbClr val="11619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4623" tIns="0" rIns="244623" bIns="0" numCol="1" spcCol="1270" anchor="ctr" anchorCtr="0">
          <a:noAutofit/>
        </a:bodyPr>
        <a:lstStyle/>
        <a:p>
          <a:pPr marL="0" lvl="0" indent="0" algn="l" defTabSz="1066800">
            <a:lnSpc>
              <a:spcPct val="90000"/>
            </a:lnSpc>
            <a:spcBef>
              <a:spcPct val="0"/>
            </a:spcBef>
            <a:spcAft>
              <a:spcPct val="35000"/>
            </a:spcAft>
            <a:buNone/>
          </a:pPr>
          <a:r>
            <a:rPr lang="en-IN" sz="2400" kern="1200" dirty="0">
              <a:solidFill>
                <a:schemeClr val="bg1"/>
              </a:solidFill>
            </a:rPr>
            <a:t>Online Advance and Transfer facilities for employees</a:t>
          </a:r>
        </a:p>
      </dsp:txBody>
      <dsp:txXfrm>
        <a:off x="548891" y="3542671"/>
        <a:ext cx="7572221" cy="6925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26-08-2023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8/26/2023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77094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05605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4743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68833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248595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364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40654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0"/>
        <p:cNvGrpSpPr/>
        <p:nvPr/>
      </p:nvGrpSpPr>
      <p:grpSpPr>
        <a:xfrm>
          <a:off x="0" y="0"/>
          <a:ext cx="0" cy="0"/>
          <a:chOff x="0" y="0"/>
          <a:chExt cx="0" cy="0"/>
        </a:xfrm>
      </p:grpSpPr>
      <p:sp>
        <p:nvSpPr>
          <p:cNvPr id="931" name="Google Shape;931;g13b4bc1c915_0_2554:notes"/>
          <p:cNvSpPr txBox="1">
            <a:spLocks noGrp="1"/>
          </p:cNvSpPr>
          <p:nvPr>
            <p:ph type="body" idx="1"/>
          </p:nvPr>
        </p:nvSpPr>
        <p:spPr>
          <a:xfrm>
            <a:off x="685802" y="4400556"/>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32" name="Google Shape;932;g13b4bc1c915_0_25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76444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6062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77096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958981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34597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64538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97020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48261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022580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94854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2x2</a:t>
            </a:r>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82917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2190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Slide">
  <p:cSld name="4_Title Slide">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838200" y="365125"/>
            <a:ext cx="10515600" cy="734800"/>
          </a:xfrm>
          <a:prstGeom prst="rect">
            <a:avLst/>
          </a:prstGeom>
          <a:noFill/>
          <a:ln>
            <a:noFill/>
          </a:ln>
        </p:spPr>
        <p:txBody>
          <a:bodyPr spcFirstLastPara="1" wrap="square" lIns="0" tIns="0" rIns="0" bIns="0" anchor="ctr" anchorCtr="0">
            <a:noAutofit/>
          </a:bodyPr>
          <a:lstStyle>
            <a:lvl1pPr marR="0" lvl="0" algn="l" rtl="0">
              <a:lnSpc>
                <a:spcPct val="70000"/>
              </a:lnSpc>
              <a:spcBef>
                <a:spcPts val="0"/>
              </a:spcBef>
              <a:spcAft>
                <a:spcPts val="0"/>
              </a:spcAft>
              <a:buClr>
                <a:srgbClr val="005EB8"/>
              </a:buClr>
              <a:buSzPts val="3300"/>
              <a:buFont typeface="Arial"/>
              <a:buNone/>
              <a:defRPr sz="4400" b="0" i="0" u="none" strike="noStrike" cap="none">
                <a:solidFill>
                  <a:srgbClr val="005EB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rgbClr val="000000"/>
                </a:solidFill>
                <a:latin typeface="Arial"/>
                <a:ea typeface="Arial"/>
                <a:cs typeface="Arial"/>
                <a:sym typeface="Arial"/>
              </a:defRPr>
            </a:lvl9pPr>
          </a:lstStyle>
          <a:p>
            <a:endParaRPr/>
          </a:p>
        </p:txBody>
      </p:sp>
      <p:cxnSp>
        <p:nvCxnSpPr>
          <p:cNvPr id="291" name="Google Shape;291;p51"/>
          <p:cNvCxnSpPr/>
          <p:nvPr/>
        </p:nvCxnSpPr>
        <p:spPr>
          <a:xfrm>
            <a:off x="838199" y="6412171"/>
            <a:ext cx="10516800" cy="0"/>
          </a:xfrm>
          <a:prstGeom prst="straightConnector1">
            <a:avLst/>
          </a:prstGeom>
          <a:noFill/>
          <a:ln w="9525" cap="flat" cmpd="sng">
            <a:solidFill>
              <a:srgbClr val="7F7F7F"/>
            </a:solidFill>
            <a:prstDash val="solid"/>
            <a:miter lim="800000"/>
            <a:headEnd type="none" w="sm" len="sm"/>
            <a:tailEnd type="none" w="sm" len="sm"/>
          </a:ln>
        </p:spPr>
      </p:cxnSp>
      <p:sp>
        <p:nvSpPr>
          <p:cNvPr id="292" name="Google Shape;292;p51"/>
          <p:cNvSpPr/>
          <p:nvPr/>
        </p:nvSpPr>
        <p:spPr>
          <a:xfrm>
            <a:off x="10683240" y="6439427"/>
            <a:ext cx="670400" cy="280800"/>
          </a:xfrm>
          <a:prstGeom prst="rect">
            <a:avLst/>
          </a:prstGeom>
          <a:noFill/>
          <a:ln>
            <a:noFill/>
          </a:ln>
        </p:spPr>
        <p:txBody>
          <a:bodyPr spcFirstLastPara="1" wrap="square" lIns="72000" tIns="72000" rIns="0" bIns="0" anchor="t" anchorCtr="0">
            <a:noAutofit/>
          </a:bodyPr>
          <a:lstStyle/>
          <a:p>
            <a:pPr marL="0" marR="0" lvl="0" indent="0" algn="r" rtl="0">
              <a:lnSpc>
                <a:spcPct val="100000"/>
              </a:lnSpc>
              <a:spcBef>
                <a:spcPts val="0"/>
              </a:spcBef>
              <a:spcAft>
                <a:spcPts val="0"/>
              </a:spcAft>
              <a:buClr>
                <a:srgbClr val="000000"/>
              </a:buClr>
              <a:buSzPts val="600"/>
              <a:buFont typeface="Arial"/>
              <a:buNone/>
            </a:pPr>
            <a:endParaRPr sz="800" b="0" i="0" u="none" strike="noStrike" cap="none">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222922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 id="2147483674" r:id="rId8"/>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1.sv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4.jpg"/><Relationship Id="rId7" Type="http://schemas.openxmlformats.org/officeDocument/2006/relationships/diagramLayout" Target="../diagrams/layout3.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5.png"/><Relationship Id="rId9" Type="http://schemas.openxmlformats.org/officeDocument/2006/relationships/diagramColors" Target="../diagrams/colors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4.jpg"/><Relationship Id="rId7" Type="http://schemas.openxmlformats.org/officeDocument/2006/relationships/diagramLayout" Target="../diagrams/layout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Data" Target="../diagrams/data4.xml"/><Relationship Id="rId5" Type="http://schemas.openxmlformats.org/officeDocument/2006/relationships/image" Target="../media/image6.png"/><Relationship Id="rId10" Type="http://schemas.microsoft.com/office/2007/relationships/diagramDrawing" Target="../diagrams/drawing4.xml"/><Relationship Id="rId4" Type="http://schemas.openxmlformats.org/officeDocument/2006/relationships/image" Target="../media/image5.png"/><Relationship Id="rId9" Type="http://schemas.openxmlformats.org/officeDocument/2006/relationships/diagramColors" Target="../diagrams/colors4.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4.jpg"/><Relationship Id="rId7" Type="http://schemas.openxmlformats.org/officeDocument/2006/relationships/diagramLayout" Target="../diagrams/layout5.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Data" Target="../diagrams/data5.xml"/><Relationship Id="rId5" Type="http://schemas.openxmlformats.org/officeDocument/2006/relationships/image" Target="../media/image6.png"/><Relationship Id="rId10" Type="http://schemas.microsoft.com/office/2007/relationships/diagramDrawing" Target="../diagrams/drawing5.xml"/><Relationship Id="rId4" Type="http://schemas.openxmlformats.org/officeDocument/2006/relationships/image" Target="../media/image5.png"/><Relationship Id="rId9" Type="http://schemas.openxmlformats.org/officeDocument/2006/relationships/diagramColors" Target="../diagrams/colors5.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4.jpg"/><Relationship Id="rId7" Type="http://schemas.openxmlformats.org/officeDocument/2006/relationships/diagramLayout" Target="../diagrams/layout6.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Data" Target="../diagrams/data6.xml"/><Relationship Id="rId5" Type="http://schemas.openxmlformats.org/officeDocument/2006/relationships/image" Target="../media/image6.png"/><Relationship Id="rId10" Type="http://schemas.microsoft.com/office/2007/relationships/diagramDrawing" Target="../diagrams/drawing6.xml"/><Relationship Id="rId4" Type="http://schemas.openxmlformats.org/officeDocument/2006/relationships/image" Target="../media/image5.png"/><Relationship Id="rId9" Type="http://schemas.openxmlformats.org/officeDocument/2006/relationships/diagramColors" Target="../diagrams/colors6.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g"/><Relationship Id="rId7"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image" Target="../media/image4.jpg"/><Relationship Id="rId7" Type="http://schemas.openxmlformats.org/officeDocument/2006/relationships/diagramLayout" Target="../diagrams/layout7.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Data" Target="../diagrams/data7.xml"/><Relationship Id="rId5" Type="http://schemas.openxmlformats.org/officeDocument/2006/relationships/image" Target="../media/image6.png"/><Relationship Id="rId10" Type="http://schemas.microsoft.com/office/2007/relationships/diagramDrawing" Target="../diagrams/drawing7.xml"/><Relationship Id="rId4" Type="http://schemas.openxmlformats.org/officeDocument/2006/relationships/image" Target="../media/image5.png"/><Relationship Id="rId9" Type="http://schemas.openxmlformats.org/officeDocument/2006/relationships/diagramColors" Target="../diagrams/colors7.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image" Target="../media/image4.jpg"/><Relationship Id="rId7" Type="http://schemas.openxmlformats.org/officeDocument/2006/relationships/diagramLayout" Target="../diagrams/layout8.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Data" Target="../diagrams/data8.xml"/><Relationship Id="rId5" Type="http://schemas.openxmlformats.org/officeDocument/2006/relationships/image" Target="../media/image6.png"/><Relationship Id="rId10" Type="http://schemas.microsoft.com/office/2007/relationships/diagramDrawing" Target="../diagrams/drawing8.xml"/><Relationship Id="rId4" Type="http://schemas.openxmlformats.org/officeDocument/2006/relationships/image" Target="../media/image5.png"/><Relationship Id="rId9" Type="http://schemas.openxmlformats.org/officeDocument/2006/relationships/diagramColors" Target="../diagrams/colors8.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mailto:rambir@peoplescient.com"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g"/><Relationship Id="rId7" Type="http://schemas.openxmlformats.org/officeDocument/2006/relationships/diagramLayout" Target="../diagrams/layout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1774826" y="3695700"/>
            <a:ext cx="94265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rPr>
              <a:t>Surrender of Private PF Trusts to EPFO:</a:t>
            </a:r>
          </a:p>
          <a:p>
            <a:pPr algn="l"/>
            <a:r>
              <a:rPr lang="en-US" altLang="en-US" sz="3200" b="1" kern="0" dirty="0">
                <a:solidFill>
                  <a:schemeClr val="tx1"/>
                </a:solidFill>
              </a:rPr>
              <a:t>Issues and Challenges</a:t>
            </a:r>
            <a:endParaRPr lang="es-ES" altLang="en-US" sz="3200" b="1" kern="0" dirty="0">
              <a:solidFill>
                <a:schemeClr val="tx1"/>
              </a:solidFill>
            </a:endParaRPr>
          </a:p>
        </p:txBody>
      </p:sp>
      <p:sp>
        <p:nvSpPr>
          <p:cNvPr id="5" name="Rectangle 168"/>
          <p:cNvSpPr>
            <a:spLocks noChangeArrowheads="1"/>
          </p:cNvSpPr>
          <p:nvPr/>
        </p:nvSpPr>
        <p:spPr bwMode="auto">
          <a:xfrm>
            <a:off x="1774826" y="4457700"/>
            <a:ext cx="5845174"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dirty="0">
              <a:solidFill>
                <a:schemeClr val="tx1"/>
              </a:solidFill>
            </a:endParaRPr>
          </a:p>
          <a:p>
            <a:pPr algn="l"/>
            <a:r>
              <a:rPr lang="en-US" altLang="en-US" sz="1800" b="1" dirty="0">
                <a:solidFill>
                  <a:schemeClr val="tx1"/>
                </a:solidFill>
              </a:rPr>
              <a:t>Ayushi Budhia</a:t>
            </a:r>
          </a:p>
          <a:p>
            <a:pPr algn="l"/>
            <a:r>
              <a:rPr lang="en-US" altLang="en-US" sz="1800" b="1" dirty="0">
                <a:solidFill>
                  <a:schemeClr val="tx1"/>
                </a:solidFill>
              </a:rPr>
              <a:t>Engagement Manager, </a:t>
            </a:r>
            <a:r>
              <a:rPr lang="en-US" altLang="en-US" sz="1800" b="1" dirty="0" err="1">
                <a:solidFill>
                  <a:schemeClr val="tx1"/>
                </a:solidFill>
              </a:rPr>
              <a:t>Peoplescient</a:t>
            </a:r>
            <a:r>
              <a:rPr lang="en-US" altLang="en-US" sz="1800" b="1" dirty="0">
                <a:solidFill>
                  <a:schemeClr val="tx1"/>
                </a:solidFill>
              </a:rPr>
              <a:t> Consulting</a:t>
            </a:r>
            <a:br>
              <a:rPr lang="en-US" altLang="en-US" sz="1800" b="1" dirty="0">
                <a:solidFill>
                  <a:schemeClr val="tx1"/>
                </a:solidFill>
              </a:rPr>
            </a:br>
            <a:endParaRPr lang="es-ES" altLang="en-US" sz="1800" b="1" dirty="0">
              <a:solidFill>
                <a:schemeClr val="tx1"/>
              </a:solidFill>
            </a:endParaRPr>
          </a:p>
        </p:txBody>
      </p:sp>
      <p:sp>
        <p:nvSpPr>
          <p:cNvPr id="6" name="Rectangle 150"/>
          <p:cNvSpPr txBox="1">
            <a:spLocks noChangeArrowheads="1"/>
          </p:cNvSpPr>
          <p:nvPr/>
        </p:nvSpPr>
        <p:spPr>
          <a:xfrm>
            <a:off x="1774826" y="1676400"/>
            <a:ext cx="10036174"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bg1"/>
                </a:solidFill>
              </a:rPr>
              <a:t>20th Seminar on Current Issues in Retirement Benefits (20th CIRB)</a:t>
            </a:r>
            <a:endParaRPr lang="en-US" altLang="en-US" sz="3200" b="1" kern="0" dirty="0">
              <a:solidFill>
                <a:schemeClr val="bg1"/>
              </a:solidFill>
            </a:endParaRPr>
          </a:p>
          <a:p>
            <a:pPr algn="l"/>
            <a:r>
              <a:rPr lang="en-US" altLang="en-US" sz="1600" b="1" kern="0" dirty="0">
                <a:solidFill>
                  <a:schemeClr val="bg1"/>
                </a:solidFill>
              </a:rPr>
              <a:t>The Orchid Hotel, Vile Parle, Mumbai </a:t>
            </a:r>
            <a:endParaRPr lang="es-UY" altLang="en-US" sz="1600" b="1" kern="0" dirty="0">
              <a:solidFill>
                <a:schemeClr val="bg1"/>
              </a:solidFill>
            </a:endParaRPr>
          </a:p>
          <a:p>
            <a:pPr algn="l"/>
            <a:r>
              <a:rPr lang="es-UY" altLang="en-US" sz="1600" b="1" kern="0" dirty="0">
                <a:solidFill>
                  <a:schemeClr val="bg1"/>
                </a:solidFill>
              </a:rPr>
              <a:t>26 August 2023</a:t>
            </a:r>
            <a:endParaRPr lang="es-ES" altLang="en-US" sz="1600" b="1" kern="0" dirty="0">
              <a:solidFill>
                <a:schemeClr val="bg1"/>
              </a:solidFill>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133601" y="463109"/>
            <a:ext cx="977214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Approvals required for PF Trusts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9" name="Google Shape;842;p103">
            <a:extLst>
              <a:ext uri="{FF2B5EF4-FFF2-40B4-BE49-F238E27FC236}">
                <a16:creationId xmlns:a16="http://schemas.microsoft.com/office/drawing/2014/main" id="{02D3DFEB-8F24-1171-087C-607EE8C5D48A}"/>
              </a:ext>
            </a:extLst>
          </p:cNvPr>
          <p:cNvSpPr/>
          <p:nvPr/>
        </p:nvSpPr>
        <p:spPr>
          <a:xfrm>
            <a:off x="2133600" y="1981200"/>
            <a:ext cx="3886200" cy="2895600"/>
          </a:xfrm>
          <a:prstGeom prst="roundRect">
            <a:avLst>
              <a:gd name="adj" fmla="val 10000"/>
            </a:avLst>
          </a:prstGeom>
          <a:solidFill>
            <a:srgbClr val="E5E5E5"/>
          </a:solidFill>
          <a:ln w="15875" cap="flat" cmpd="sng">
            <a:solidFill>
              <a:schemeClr val="lt1"/>
            </a:solidFill>
            <a:prstDash val="solid"/>
            <a:round/>
            <a:headEnd type="none" w="sm" len="sm"/>
            <a:tailEnd type="none" w="sm" len="sm"/>
          </a:ln>
        </p:spPr>
        <p:txBody>
          <a:bodyPr spcFirstLastPara="1" wrap="square" lIns="91433" tIns="91433" rIns="91433" bIns="91433" anchor="ctr" anchorCtr="0">
            <a:noAutofit/>
          </a:bodyPr>
          <a:lstStyle/>
          <a:p>
            <a:pPr algn="just">
              <a:lnSpc>
                <a:spcPct val="90000"/>
              </a:lnSpc>
              <a:buClr>
                <a:schemeClr val="lt1"/>
              </a:buClr>
              <a:buSzPts val="1500"/>
            </a:pPr>
            <a:r>
              <a:rPr lang="en" sz="2267" dirty="0">
                <a:latin typeface="Times New Roman"/>
                <a:ea typeface="Times New Roman"/>
                <a:cs typeface="Times New Roman"/>
                <a:sym typeface="Times New Roman"/>
              </a:rPr>
              <a:t>Government permits employers to establish and manage their own in-house PF trusts, subject to conditions prescribed under EPF Act.</a:t>
            </a:r>
            <a:endParaRPr sz="1467" dirty="0"/>
          </a:p>
        </p:txBody>
      </p:sp>
      <p:sp>
        <p:nvSpPr>
          <p:cNvPr id="12" name="Google Shape;846;p103">
            <a:extLst>
              <a:ext uri="{FF2B5EF4-FFF2-40B4-BE49-F238E27FC236}">
                <a16:creationId xmlns:a16="http://schemas.microsoft.com/office/drawing/2014/main" id="{FCBC4CD7-0420-F13A-E65B-AD275F8B7D57}"/>
              </a:ext>
            </a:extLst>
          </p:cNvPr>
          <p:cNvSpPr/>
          <p:nvPr/>
        </p:nvSpPr>
        <p:spPr>
          <a:xfrm>
            <a:off x="7230150" y="1962800"/>
            <a:ext cx="3818850" cy="2914000"/>
          </a:xfrm>
          <a:prstGeom prst="roundRect">
            <a:avLst>
              <a:gd name="adj" fmla="val 10000"/>
            </a:avLst>
          </a:prstGeom>
          <a:solidFill>
            <a:srgbClr val="E5E5E5"/>
          </a:solidFill>
          <a:ln w="15875" cap="flat" cmpd="sng">
            <a:solidFill>
              <a:schemeClr val="lt1"/>
            </a:solidFill>
            <a:prstDash val="solid"/>
            <a:round/>
            <a:headEnd type="none" w="sm" len="sm"/>
            <a:tailEnd type="none" w="sm" len="sm"/>
          </a:ln>
        </p:spPr>
        <p:txBody>
          <a:bodyPr spcFirstLastPara="1" wrap="square" lIns="91433" tIns="91433" rIns="91433" bIns="91433" anchor="ctr" anchorCtr="0">
            <a:noAutofit/>
          </a:bodyPr>
          <a:lstStyle/>
          <a:p>
            <a:pPr algn="just">
              <a:lnSpc>
                <a:spcPct val="90000"/>
              </a:lnSpc>
              <a:buClr>
                <a:schemeClr val="lt1"/>
              </a:buClr>
              <a:buSzPts val="1500"/>
            </a:pPr>
            <a:r>
              <a:rPr lang="en" sz="2267" dirty="0">
                <a:latin typeface="Times New Roman"/>
                <a:ea typeface="Times New Roman"/>
                <a:cs typeface="Times New Roman"/>
                <a:sym typeface="Times New Roman"/>
              </a:rPr>
              <a:t>Private EPF trust are required to seek approval under the Income-tax Act, 1961 for employees to get tax benefits.</a:t>
            </a:r>
            <a:endParaRPr sz="1467" dirty="0"/>
          </a:p>
        </p:txBody>
      </p:sp>
      <p:pic>
        <p:nvPicPr>
          <p:cNvPr id="15" name="Graphic 14" descr="Arrow: Clockwise curve with solid fill">
            <a:extLst>
              <a:ext uri="{FF2B5EF4-FFF2-40B4-BE49-F238E27FC236}">
                <a16:creationId xmlns:a16="http://schemas.microsoft.com/office/drawing/2014/main" id="{8D2D9FF9-172C-10D3-FEF4-864614DA87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6167775" y="2797500"/>
            <a:ext cx="914400" cy="914400"/>
          </a:xfrm>
          <a:prstGeom prst="rect">
            <a:avLst/>
          </a:prstGeom>
        </p:spPr>
      </p:pic>
      <p:pic>
        <p:nvPicPr>
          <p:cNvPr id="18" name="Graphic 17" descr="Arrow: Clockwise curve with solid fill">
            <a:extLst>
              <a:ext uri="{FF2B5EF4-FFF2-40B4-BE49-F238E27FC236}">
                <a16:creationId xmlns:a16="http://schemas.microsoft.com/office/drawing/2014/main" id="{5FBBE56F-EADD-4D3A-B12D-2494FB0BC7E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flipH="1" flipV="1">
            <a:off x="6172200" y="3200400"/>
            <a:ext cx="914400" cy="914400"/>
          </a:xfrm>
          <a:prstGeom prst="rect">
            <a:avLst/>
          </a:prstGeom>
        </p:spPr>
      </p:pic>
    </p:spTree>
    <p:extLst>
      <p:ext uri="{BB962C8B-B14F-4D97-AF65-F5344CB8AC3E}">
        <p14:creationId xmlns:p14="http://schemas.microsoft.com/office/powerpoint/2010/main" val="280851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133601" y="463109"/>
            <a:ext cx="9772146"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Income-Tax Amendment, 2006</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TextBox 5">
            <a:extLst>
              <a:ext uri="{FF2B5EF4-FFF2-40B4-BE49-F238E27FC236}">
                <a16:creationId xmlns:a16="http://schemas.microsoft.com/office/drawing/2014/main" id="{FBC358C6-DB0C-46E9-14F2-2CBB6962FF83}"/>
              </a:ext>
            </a:extLst>
          </p:cNvPr>
          <p:cNvSpPr txBox="1"/>
          <p:nvPr/>
        </p:nvSpPr>
        <p:spPr>
          <a:xfrm>
            <a:off x="2171700" y="1828800"/>
            <a:ext cx="8991600" cy="1569660"/>
          </a:xfrm>
          <a:prstGeom prst="rect">
            <a:avLst/>
          </a:prstGeom>
          <a:solidFill>
            <a:srgbClr val="E5E5E5"/>
          </a:solidFill>
        </p:spPr>
        <p:txBody>
          <a:bodyPr wrap="square" rtlCol="0">
            <a:spAutoFit/>
          </a:bodyPr>
          <a:lstStyle/>
          <a:p>
            <a:r>
              <a:rPr lang="en-US" sz="2400" dirty="0"/>
              <a:t>Insertion of  Rule 4(</a:t>
            </a:r>
            <a:r>
              <a:rPr lang="en-US" sz="2400" dirty="0" err="1"/>
              <a:t>ea</a:t>
            </a:r>
            <a:r>
              <a:rPr lang="en-US" sz="2400" dirty="0"/>
              <a:t>) (Schedule IV-A): PF Trust seeking recognition shall be of an establishment:</a:t>
            </a:r>
          </a:p>
          <a:p>
            <a:pPr marL="342900" indent="-342900">
              <a:buFont typeface="Arial" panose="020B0604020202020204" pitchFamily="34" charset="0"/>
              <a:buChar char="•"/>
            </a:pPr>
            <a:r>
              <a:rPr lang="en-US" sz="2400" dirty="0"/>
              <a:t>covered under the EPF Act</a:t>
            </a:r>
          </a:p>
          <a:p>
            <a:pPr marL="342900" indent="-342900">
              <a:buFont typeface="Arial" panose="020B0604020202020204" pitchFamily="34" charset="0"/>
              <a:buChar char="•"/>
            </a:pPr>
            <a:r>
              <a:rPr lang="en-US" sz="2400" dirty="0"/>
              <a:t>exempted under section 17 of the said Act.</a:t>
            </a:r>
          </a:p>
        </p:txBody>
      </p:sp>
      <p:sp>
        <p:nvSpPr>
          <p:cNvPr id="7" name="TextBox 6">
            <a:extLst>
              <a:ext uri="{FF2B5EF4-FFF2-40B4-BE49-F238E27FC236}">
                <a16:creationId xmlns:a16="http://schemas.microsoft.com/office/drawing/2014/main" id="{E9293A12-BC89-851B-CAD8-96FADA9A97B1}"/>
              </a:ext>
            </a:extLst>
          </p:cNvPr>
          <p:cNvSpPr txBox="1"/>
          <p:nvPr/>
        </p:nvSpPr>
        <p:spPr>
          <a:xfrm>
            <a:off x="2171700" y="3600271"/>
            <a:ext cx="8991600" cy="1200329"/>
          </a:xfrm>
          <a:prstGeom prst="rect">
            <a:avLst/>
          </a:prstGeom>
          <a:solidFill>
            <a:srgbClr val="E5E5E5"/>
          </a:solidFill>
        </p:spPr>
        <p:txBody>
          <a:bodyPr wrap="square" rtlCol="0">
            <a:spAutoFit/>
          </a:bodyPr>
          <a:lstStyle/>
          <a:p>
            <a:r>
              <a:rPr lang="en-US" sz="2400" b="0" i="0" u="none" strike="noStrike">
                <a:effectLst/>
                <a:latin typeface="Times New Roman" panose="02020603050405020304" pitchFamily="18" charset="0"/>
              </a:rPr>
              <a:t>Rule </a:t>
            </a:r>
            <a:r>
              <a:rPr lang="en-US" sz="2400" b="0" i="0" u="none" strike="noStrike" dirty="0">
                <a:effectLst/>
                <a:latin typeface="Times New Roman" panose="02020603050405020304" pitchFamily="18" charset="0"/>
              </a:rPr>
              <a:t>3(1): Existing recognition to any provident fund to be withdrawn for not satisfying the conditions in Rule 4(</a:t>
            </a:r>
            <a:r>
              <a:rPr lang="en-US" sz="2400" b="0" i="0" u="none" strike="noStrike" dirty="0" err="1">
                <a:effectLst/>
                <a:latin typeface="Times New Roman" panose="02020603050405020304" pitchFamily="18" charset="0"/>
              </a:rPr>
              <a:t>ea</a:t>
            </a:r>
            <a:r>
              <a:rPr lang="en-US" sz="2400" b="0" i="0" u="none" strike="noStrike" dirty="0">
                <a:effectLst/>
                <a:latin typeface="Times New Roman" panose="02020603050405020304" pitchFamily="18" charset="0"/>
              </a:rPr>
              <a:t>) on or before 31 March 2014.</a:t>
            </a:r>
            <a:endParaRPr lang="en-US" sz="2000" dirty="0">
              <a:effectLst/>
            </a:endParaRPr>
          </a:p>
        </p:txBody>
      </p:sp>
    </p:spTree>
    <p:extLst>
      <p:ext uri="{BB962C8B-B14F-4D97-AF65-F5344CB8AC3E}">
        <p14:creationId xmlns:p14="http://schemas.microsoft.com/office/powerpoint/2010/main" val="163699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54531F7-5D4B-350F-4FEE-41BB2691D211}"/>
              </a:ext>
            </a:extLst>
          </p:cNvPr>
          <p:cNvSpPr/>
          <p:nvPr/>
        </p:nvSpPr>
        <p:spPr bwMode="auto">
          <a:xfrm>
            <a:off x="6934200" y="1970544"/>
            <a:ext cx="3962400" cy="2982456"/>
          </a:xfrm>
          <a:prstGeom prst="rect">
            <a:avLst/>
          </a:prstGeom>
          <a:solidFill>
            <a:srgbClr val="E5E5E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13" name="Rectangle 12">
            <a:extLst>
              <a:ext uri="{FF2B5EF4-FFF2-40B4-BE49-F238E27FC236}">
                <a16:creationId xmlns:a16="http://schemas.microsoft.com/office/drawing/2014/main" id="{123176F6-39E9-028B-F926-3A896678FA8B}"/>
              </a:ext>
            </a:extLst>
          </p:cNvPr>
          <p:cNvSpPr/>
          <p:nvPr/>
        </p:nvSpPr>
        <p:spPr bwMode="auto">
          <a:xfrm>
            <a:off x="2164023" y="1970544"/>
            <a:ext cx="3962400" cy="2982456"/>
          </a:xfrm>
          <a:prstGeom prst="rect">
            <a:avLst/>
          </a:prstGeom>
          <a:solidFill>
            <a:srgbClr val="E5E5E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492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Coverage of Banks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TextBox 10">
            <a:extLst>
              <a:ext uri="{FF2B5EF4-FFF2-40B4-BE49-F238E27FC236}">
                <a16:creationId xmlns:a16="http://schemas.microsoft.com/office/drawing/2014/main" id="{39DF94B6-9F99-DCED-6199-D30F9A25ADA4}"/>
              </a:ext>
            </a:extLst>
          </p:cNvPr>
          <p:cNvSpPr txBox="1"/>
          <p:nvPr/>
        </p:nvSpPr>
        <p:spPr>
          <a:xfrm>
            <a:off x="6934200" y="2122944"/>
            <a:ext cx="3962400" cy="2677656"/>
          </a:xfrm>
          <a:prstGeom prst="rect">
            <a:avLst/>
          </a:prstGeom>
          <a:noFill/>
        </p:spPr>
        <p:txBody>
          <a:bodyPr wrap="square">
            <a:spAutoFit/>
          </a:bodyPr>
          <a:lstStyle/>
          <a:p>
            <a:pPr algn="ctr" rtl="0">
              <a:spcBef>
                <a:spcPts val="0"/>
              </a:spcBef>
              <a:spcAft>
                <a:spcPts val="0"/>
              </a:spcAft>
            </a:pPr>
            <a:r>
              <a:rPr lang="en-US" sz="2400" b="1" i="0" u="none" strike="noStrike" dirty="0">
                <a:solidFill>
                  <a:srgbClr val="11619C"/>
                </a:solidFill>
                <a:effectLst/>
                <a:latin typeface="Times New Roman" panose="02020603050405020304" pitchFamily="18" charset="0"/>
              </a:rPr>
              <a:t>Eligible Employees</a:t>
            </a:r>
            <a:endParaRPr lang="en-US" b="0" dirty="0">
              <a:solidFill>
                <a:srgbClr val="11619C"/>
              </a:solidFill>
              <a:effectLst/>
            </a:endParaRPr>
          </a:p>
          <a:p>
            <a:pPr algn="just" rtl="0">
              <a:spcBef>
                <a:spcPts val="0"/>
              </a:spcBef>
              <a:spcAft>
                <a:spcPts val="1600"/>
              </a:spcAft>
            </a:pPr>
            <a:br>
              <a:rPr lang="en-US" b="0" dirty="0">
                <a:effectLst/>
              </a:rPr>
            </a:br>
            <a:r>
              <a:rPr lang="en-US" sz="1800" b="0" i="0" u="none" strike="noStrike" dirty="0">
                <a:solidFill>
                  <a:srgbClr val="000000"/>
                </a:solidFill>
                <a:effectLst/>
                <a:latin typeface="Times New Roman" panose="02020603050405020304" pitchFamily="18" charset="0"/>
              </a:rPr>
              <a:t>In respect of employees who are not entitled to benefit of Contributory Provident Fund or Old Age Pension as per any schemes or rules framed by Central or State Government or  respective Banks established under Banking Regulation Act, 1949</a:t>
            </a:r>
            <a:endParaRPr lang="en-US" b="0" dirty="0">
              <a:effectLst/>
            </a:endParaRPr>
          </a:p>
        </p:txBody>
      </p:sp>
      <p:sp>
        <p:nvSpPr>
          <p:cNvPr id="12" name="TextBox 11">
            <a:extLst>
              <a:ext uri="{FF2B5EF4-FFF2-40B4-BE49-F238E27FC236}">
                <a16:creationId xmlns:a16="http://schemas.microsoft.com/office/drawing/2014/main" id="{500218D6-1367-036F-44C1-1AB91FCCB7A6}"/>
              </a:ext>
            </a:extLst>
          </p:cNvPr>
          <p:cNvSpPr txBox="1"/>
          <p:nvPr/>
        </p:nvSpPr>
        <p:spPr>
          <a:xfrm>
            <a:off x="2164023" y="2122944"/>
            <a:ext cx="3962400" cy="2169825"/>
          </a:xfrm>
          <a:prstGeom prst="rect">
            <a:avLst/>
          </a:prstGeom>
          <a:noFill/>
        </p:spPr>
        <p:txBody>
          <a:bodyPr wrap="square">
            <a:spAutoFit/>
          </a:bodyPr>
          <a:lstStyle/>
          <a:p>
            <a:pPr algn="ctr" rtl="0">
              <a:spcBef>
                <a:spcPts val="0"/>
              </a:spcBef>
              <a:spcAft>
                <a:spcPts val="0"/>
              </a:spcAft>
            </a:pPr>
            <a:r>
              <a:rPr lang="en-US" sz="2400" b="1" i="0" u="none" strike="noStrike" dirty="0">
                <a:solidFill>
                  <a:srgbClr val="11619C"/>
                </a:solidFill>
                <a:effectLst/>
                <a:latin typeface="Times New Roman" panose="02020603050405020304" pitchFamily="18" charset="0"/>
              </a:rPr>
              <a:t>2016 Notification</a:t>
            </a:r>
            <a:endParaRPr lang="en-US" b="0" dirty="0">
              <a:solidFill>
                <a:srgbClr val="11619C"/>
              </a:solidFill>
              <a:effectLst/>
            </a:endParaRPr>
          </a:p>
          <a:p>
            <a:pPr algn="ctr" rtl="0">
              <a:spcBef>
                <a:spcPts val="0"/>
              </a:spcBef>
              <a:spcAft>
                <a:spcPts val="0"/>
              </a:spcAft>
            </a:pPr>
            <a:br>
              <a:rPr lang="en-US" b="0" dirty="0">
                <a:effectLst/>
              </a:rPr>
            </a:br>
            <a:r>
              <a:rPr lang="en-US" sz="1900" b="0" i="0" u="none" strike="noStrike" dirty="0">
                <a:solidFill>
                  <a:srgbClr val="000000"/>
                </a:solidFill>
                <a:effectLst/>
                <a:latin typeface="Times New Roman" panose="02020603050405020304" pitchFamily="18" charset="0"/>
              </a:rPr>
              <a:t>EPF Act shall apply to all banks, employing 20 or more number of persons as a class of establishment.</a:t>
            </a:r>
            <a:endParaRPr lang="en-US" b="0" dirty="0">
              <a:effectLst/>
            </a:endParaRPr>
          </a:p>
          <a:p>
            <a:br>
              <a:rPr lang="en-US" dirty="0"/>
            </a:br>
            <a:endParaRPr lang="en-IN" dirty="0"/>
          </a:p>
        </p:txBody>
      </p:sp>
    </p:spTree>
    <p:extLst>
      <p:ext uri="{BB962C8B-B14F-4D97-AF65-F5344CB8AC3E}">
        <p14:creationId xmlns:p14="http://schemas.microsoft.com/office/powerpoint/2010/main" val="374746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667000" y="463109"/>
            <a:ext cx="79401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Conditions for Exemption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extBox 6">
            <a:extLst>
              <a:ext uri="{FF2B5EF4-FFF2-40B4-BE49-F238E27FC236}">
                <a16:creationId xmlns:a16="http://schemas.microsoft.com/office/drawing/2014/main" id="{FDB5A214-6598-DB65-0FD4-225104805649}"/>
              </a:ext>
            </a:extLst>
          </p:cNvPr>
          <p:cNvSpPr txBox="1"/>
          <p:nvPr/>
        </p:nvSpPr>
        <p:spPr>
          <a:xfrm>
            <a:off x="3048000" y="3293319"/>
            <a:ext cx="6096000" cy="369332"/>
          </a:xfrm>
          <a:prstGeom prst="rect">
            <a:avLst/>
          </a:prstGeom>
          <a:noFill/>
        </p:spPr>
        <p:txBody>
          <a:bodyPr wrap="square">
            <a:spAutoFit/>
          </a:bodyPr>
          <a:lstStyle/>
          <a:p>
            <a:r>
              <a:rPr lang="en-IN" b="0" dirty="0">
                <a:effectLst/>
              </a:rPr>
              <a:t> </a:t>
            </a:r>
            <a:endParaRPr lang="en-IN" dirty="0"/>
          </a:p>
        </p:txBody>
      </p:sp>
      <p:graphicFrame>
        <p:nvGraphicFramePr>
          <p:cNvPr id="8" name="Diagram 7">
            <a:extLst>
              <a:ext uri="{FF2B5EF4-FFF2-40B4-BE49-F238E27FC236}">
                <a16:creationId xmlns:a16="http://schemas.microsoft.com/office/drawing/2014/main" id="{DA18014B-6809-9E7C-CE81-6B5CEBF844CA}"/>
              </a:ext>
            </a:extLst>
          </p:cNvPr>
          <p:cNvGraphicFramePr/>
          <p:nvPr>
            <p:extLst>
              <p:ext uri="{D42A27DB-BD31-4B8C-83A1-F6EECF244321}">
                <p14:modId xmlns:p14="http://schemas.microsoft.com/office/powerpoint/2010/main" val="1817351001"/>
              </p:ext>
            </p:extLst>
          </p:nvPr>
        </p:nvGraphicFramePr>
        <p:xfrm>
          <a:off x="2286000" y="1439333"/>
          <a:ext cx="9467347" cy="4656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01444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098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of having a PF Trust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6" name="Google Shape;902;p106">
            <a:extLst>
              <a:ext uri="{FF2B5EF4-FFF2-40B4-BE49-F238E27FC236}">
                <a16:creationId xmlns:a16="http://schemas.microsoft.com/office/drawing/2014/main" id="{95C2BFF5-21B2-63C6-4C64-38F658EA6A31}"/>
              </a:ext>
            </a:extLst>
          </p:cNvPr>
          <p:cNvGrpSpPr/>
          <p:nvPr/>
        </p:nvGrpSpPr>
        <p:grpSpPr>
          <a:xfrm>
            <a:off x="2057400" y="1665600"/>
            <a:ext cx="9813292" cy="4506600"/>
            <a:chOff x="989200" y="1389750"/>
            <a:chExt cx="10118092" cy="4506600"/>
          </a:xfrm>
        </p:grpSpPr>
        <p:sp>
          <p:nvSpPr>
            <p:cNvPr id="7" name="Google Shape;903;p106">
              <a:extLst>
                <a:ext uri="{FF2B5EF4-FFF2-40B4-BE49-F238E27FC236}">
                  <a16:creationId xmlns:a16="http://schemas.microsoft.com/office/drawing/2014/main" id="{36E82771-F260-20EB-34EC-66EBE2D4F6AC}"/>
                </a:ext>
              </a:extLst>
            </p:cNvPr>
            <p:cNvSpPr txBox="1"/>
            <p:nvPr/>
          </p:nvSpPr>
          <p:spPr>
            <a:xfrm>
              <a:off x="4215942" y="2151750"/>
              <a:ext cx="3294299" cy="3744600"/>
            </a:xfrm>
            <a:prstGeom prst="rect">
              <a:avLst/>
            </a:prstGeom>
            <a:noFill/>
            <a:ln>
              <a:noFill/>
            </a:ln>
          </p:spPr>
          <p:txBody>
            <a:bodyPr spcFirstLastPara="1" wrap="square" lIns="91433" tIns="91433" rIns="91433" bIns="91433" anchor="t" anchorCtr="0">
              <a:noAutofit/>
            </a:bodyPr>
            <a:lstStyle/>
            <a:p>
              <a:pPr algn="just">
                <a:lnSpc>
                  <a:spcPct val="115000"/>
                </a:lnSpc>
                <a:spcBef>
                  <a:spcPts val="1467"/>
                </a:spcBef>
                <a:spcAft>
                  <a:spcPts val="800"/>
                </a:spcAft>
                <a:buClr>
                  <a:schemeClr val="dk1"/>
                </a:buClr>
                <a:buSzPts val="1500"/>
              </a:pPr>
              <a:r>
                <a:rPr lang="en" sz="2267" dirty="0">
                  <a:solidFill>
                    <a:schemeClr val="dk1"/>
                  </a:solidFill>
                  <a:latin typeface="Times New Roman"/>
                  <a:ea typeface="Times New Roman"/>
                  <a:cs typeface="Times New Roman"/>
                  <a:sym typeface="Times New Roman"/>
                </a:rPr>
                <a:t>If the PF trusts do not provide for a wage ceiling limit, PF office can demand contributions on allowances</a:t>
              </a:r>
              <a:endParaRPr sz="2267" dirty="0">
                <a:solidFill>
                  <a:schemeClr val="dk1"/>
                </a:solidFill>
                <a:latin typeface="Times New Roman"/>
                <a:ea typeface="Times New Roman"/>
                <a:cs typeface="Times New Roman"/>
                <a:sym typeface="Times New Roman"/>
              </a:endParaRPr>
            </a:p>
          </p:txBody>
        </p:sp>
        <p:sp>
          <p:nvSpPr>
            <p:cNvPr id="8" name="Google Shape;904;p106">
              <a:extLst>
                <a:ext uri="{FF2B5EF4-FFF2-40B4-BE49-F238E27FC236}">
                  <a16:creationId xmlns:a16="http://schemas.microsoft.com/office/drawing/2014/main" id="{4118C263-3C6D-F10A-6D84-8CED49AFF395}"/>
                </a:ext>
              </a:extLst>
            </p:cNvPr>
            <p:cNvSpPr/>
            <p:nvPr/>
          </p:nvSpPr>
          <p:spPr>
            <a:xfrm>
              <a:off x="989200" y="1389750"/>
              <a:ext cx="30189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9" name="Google Shape;905;p106">
              <a:extLst>
                <a:ext uri="{FF2B5EF4-FFF2-40B4-BE49-F238E27FC236}">
                  <a16:creationId xmlns:a16="http://schemas.microsoft.com/office/drawing/2014/main" id="{B5914D84-B5F6-DB2E-BA0F-D15A609EB85F}"/>
                </a:ext>
              </a:extLst>
            </p:cNvPr>
            <p:cNvSpPr txBox="1"/>
            <p:nvPr/>
          </p:nvSpPr>
          <p:spPr>
            <a:xfrm>
              <a:off x="989200"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IN" sz="2267" dirty="0">
                  <a:solidFill>
                    <a:srgbClr val="FFFFFF"/>
                  </a:solidFill>
                  <a:latin typeface="Times New Roman"/>
                  <a:ea typeface="Times New Roman"/>
                  <a:cs typeface="Times New Roman"/>
                  <a:sym typeface="Times New Roman"/>
                </a:rPr>
                <a:t>Risks Involved</a:t>
              </a:r>
            </a:p>
          </p:txBody>
        </p:sp>
        <p:sp>
          <p:nvSpPr>
            <p:cNvPr id="10" name="Google Shape;906;p106">
              <a:extLst>
                <a:ext uri="{FF2B5EF4-FFF2-40B4-BE49-F238E27FC236}">
                  <a16:creationId xmlns:a16="http://schemas.microsoft.com/office/drawing/2014/main" id="{E487F0D9-58FC-F864-7338-1D7AF3C207C6}"/>
                </a:ext>
              </a:extLst>
            </p:cNvPr>
            <p:cNvSpPr txBox="1"/>
            <p:nvPr/>
          </p:nvSpPr>
          <p:spPr>
            <a:xfrm>
              <a:off x="989200" y="2227950"/>
              <a:ext cx="2938192" cy="3475800"/>
            </a:xfrm>
            <a:prstGeom prst="rect">
              <a:avLst/>
            </a:prstGeom>
            <a:noFill/>
            <a:ln>
              <a:noFill/>
            </a:ln>
          </p:spPr>
          <p:txBody>
            <a:bodyPr spcFirstLastPara="1" wrap="square" lIns="91433" tIns="91433" rIns="91433" bIns="91433" anchor="t" anchorCtr="0">
              <a:noAutofit/>
            </a:bodyPr>
            <a:lstStyle/>
            <a:p>
              <a:pPr algn="just">
                <a:lnSpc>
                  <a:spcPct val="115000"/>
                </a:lnSpc>
                <a:spcBef>
                  <a:spcPts val="800"/>
                </a:spcBef>
                <a:spcAft>
                  <a:spcPts val="800"/>
                </a:spcAft>
                <a:buClr>
                  <a:schemeClr val="dk1"/>
                </a:buClr>
                <a:buSzPts val="1500"/>
              </a:pPr>
              <a:r>
                <a:rPr lang="en" sz="2267" dirty="0">
                  <a:solidFill>
                    <a:schemeClr val="dk1"/>
                  </a:solidFill>
                  <a:latin typeface="Times New Roman"/>
                  <a:ea typeface="Times New Roman"/>
                  <a:cs typeface="Times New Roman"/>
                  <a:sym typeface="Times New Roman"/>
                </a:rPr>
                <a:t>Due to recent corporate debt crisis, the PF Trusts are facing significant challenges</a:t>
              </a:r>
              <a:endParaRPr sz="2267" dirty="0">
                <a:solidFill>
                  <a:schemeClr val="dk1"/>
                </a:solidFill>
                <a:latin typeface="Times New Roman"/>
                <a:ea typeface="Times New Roman"/>
                <a:cs typeface="Times New Roman"/>
                <a:sym typeface="Times New Roman"/>
              </a:endParaRPr>
            </a:p>
          </p:txBody>
        </p:sp>
        <p:sp>
          <p:nvSpPr>
            <p:cNvPr id="11" name="Google Shape;907;p106">
              <a:extLst>
                <a:ext uri="{FF2B5EF4-FFF2-40B4-BE49-F238E27FC236}">
                  <a16:creationId xmlns:a16="http://schemas.microsoft.com/office/drawing/2014/main" id="{67EE26E0-8471-863E-5C35-72C49C6B1902}"/>
                </a:ext>
              </a:extLst>
            </p:cNvPr>
            <p:cNvSpPr/>
            <p:nvPr/>
          </p:nvSpPr>
          <p:spPr>
            <a:xfrm>
              <a:off x="4182843" y="1389750"/>
              <a:ext cx="33747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12" name="Google Shape;908;p106">
              <a:extLst>
                <a:ext uri="{FF2B5EF4-FFF2-40B4-BE49-F238E27FC236}">
                  <a16:creationId xmlns:a16="http://schemas.microsoft.com/office/drawing/2014/main" id="{CA6ABBC4-AFF7-3FC8-ECD7-F75C1CA33522}"/>
                </a:ext>
              </a:extLst>
            </p:cNvPr>
            <p:cNvSpPr txBox="1"/>
            <p:nvPr/>
          </p:nvSpPr>
          <p:spPr>
            <a:xfrm>
              <a:off x="4490539"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US" sz="2267" dirty="0">
                  <a:solidFill>
                    <a:srgbClr val="FFFFFF"/>
                  </a:solidFill>
                  <a:latin typeface="Times New Roman"/>
                  <a:ea typeface="Times New Roman"/>
                  <a:cs typeface="Times New Roman"/>
                  <a:sym typeface="Times New Roman"/>
                </a:rPr>
                <a:t>Liability due to SC Judgement on Wages</a:t>
              </a:r>
            </a:p>
          </p:txBody>
        </p:sp>
        <p:sp>
          <p:nvSpPr>
            <p:cNvPr id="13" name="Google Shape;909;p106">
              <a:extLst>
                <a:ext uri="{FF2B5EF4-FFF2-40B4-BE49-F238E27FC236}">
                  <a16:creationId xmlns:a16="http://schemas.microsoft.com/office/drawing/2014/main" id="{CC36143F-EA68-0144-1414-D02075142BFA}"/>
                </a:ext>
              </a:extLst>
            </p:cNvPr>
            <p:cNvSpPr/>
            <p:nvPr/>
          </p:nvSpPr>
          <p:spPr>
            <a:xfrm>
              <a:off x="7732592" y="1389750"/>
              <a:ext cx="33747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14" name="Google Shape;910;p106">
              <a:extLst>
                <a:ext uri="{FF2B5EF4-FFF2-40B4-BE49-F238E27FC236}">
                  <a16:creationId xmlns:a16="http://schemas.microsoft.com/office/drawing/2014/main" id="{51B7B59F-D9FC-CD3A-5DD4-2CBBEF094156}"/>
                </a:ext>
              </a:extLst>
            </p:cNvPr>
            <p:cNvSpPr txBox="1"/>
            <p:nvPr/>
          </p:nvSpPr>
          <p:spPr>
            <a:xfrm>
              <a:off x="8106343"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IN" sz="2267" dirty="0">
                  <a:solidFill>
                    <a:srgbClr val="FFFFFF"/>
                  </a:solidFill>
                  <a:latin typeface="Times New Roman"/>
                  <a:ea typeface="Times New Roman"/>
                  <a:cs typeface="Times New Roman"/>
                  <a:sym typeface="Times New Roman"/>
                </a:rPr>
                <a:t>Investment Challenges</a:t>
              </a:r>
            </a:p>
          </p:txBody>
        </p:sp>
        <p:sp>
          <p:nvSpPr>
            <p:cNvPr id="15" name="Google Shape;911;p106">
              <a:extLst>
                <a:ext uri="{FF2B5EF4-FFF2-40B4-BE49-F238E27FC236}">
                  <a16:creationId xmlns:a16="http://schemas.microsoft.com/office/drawing/2014/main" id="{616CABB5-84DC-B6D1-9288-AE9DC022A4E5}"/>
                </a:ext>
              </a:extLst>
            </p:cNvPr>
            <p:cNvSpPr txBox="1"/>
            <p:nvPr/>
          </p:nvSpPr>
          <p:spPr>
            <a:xfrm>
              <a:off x="7732592" y="2151750"/>
              <a:ext cx="3294300" cy="3702300"/>
            </a:xfrm>
            <a:prstGeom prst="rect">
              <a:avLst/>
            </a:prstGeom>
            <a:noFill/>
            <a:ln>
              <a:noFill/>
            </a:ln>
          </p:spPr>
          <p:txBody>
            <a:bodyPr spcFirstLastPara="1" wrap="square" lIns="91433" tIns="91433" rIns="91433" bIns="91433" anchor="t" anchorCtr="0">
              <a:noAutofit/>
            </a:bodyPr>
            <a:lstStyle/>
            <a:p>
              <a:pPr algn="just">
                <a:lnSpc>
                  <a:spcPct val="115000"/>
                </a:lnSpc>
                <a:spcBef>
                  <a:spcPts val="800"/>
                </a:spcBef>
                <a:buClr>
                  <a:schemeClr val="dk1"/>
                </a:buClr>
                <a:buSzPts val="1500"/>
              </a:pPr>
              <a:r>
                <a:rPr lang="en" sz="2267" dirty="0">
                  <a:solidFill>
                    <a:schemeClr val="dk1"/>
                  </a:solidFill>
                  <a:latin typeface="Times New Roman"/>
                  <a:ea typeface="Times New Roman"/>
                  <a:cs typeface="Times New Roman"/>
                  <a:sym typeface="Times New Roman"/>
                </a:rPr>
                <a:t>Private Trusts have a limited ability to invest funds in a diversified manner</a:t>
              </a:r>
              <a:endParaRPr sz="2267" dirty="0">
                <a:solidFill>
                  <a:schemeClr val="dk1"/>
                </a:solidFill>
                <a:latin typeface="Times New Roman"/>
                <a:ea typeface="Times New Roman"/>
                <a:cs typeface="Times New Roman"/>
                <a:sym typeface="Times New Roman"/>
              </a:endParaRPr>
            </a:p>
          </p:txBody>
        </p:sp>
      </p:grpSp>
    </p:spTree>
    <p:extLst>
      <p:ext uri="{BB962C8B-B14F-4D97-AF65-F5344CB8AC3E}">
        <p14:creationId xmlns:p14="http://schemas.microsoft.com/office/powerpoint/2010/main" val="22372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098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of having a PF Trust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6" name="Google Shape;902;p106">
            <a:extLst>
              <a:ext uri="{FF2B5EF4-FFF2-40B4-BE49-F238E27FC236}">
                <a16:creationId xmlns:a16="http://schemas.microsoft.com/office/drawing/2014/main" id="{95C2BFF5-21B2-63C6-4C64-38F658EA6A31}"/>
              </a:ext>
            </a:extLst>
          </p:cNvPr>
          <p:cNvGrpSpPr/>
          <p:nvPr/>
        </p:nvGrpSpPr>
        <p:grpSpPr>
          <a:xfrm>
            <a:off x="1986008" y="1622400"/>
            <a:ext cx="9813292" cy="797100"/>
            <a:chOff x="989200" y="1389750"/>
            <a:chExt cx="10118092" cy="797100"/>
          </a:xfrm>
        </p:grpSpPr>
        <p:sp>
          <p:nvSpPr>
            <p:cNvPr id="8" name="Google Shape;904;p106">
              <a:extLst>
                <a:ext uri="{FF2B5EF4-FFF2-40B4-BE49-F238E27FC236}">
                  <a16:creationId xmlns:a16="http://schemas.microsoft.com/office/drawing/2014/main" id="{4118C263-3C6D-F10A-6D84-8CED49AFF395}"/>
                </a:ext>
              </a:extLst>
            </p:cNvPr>
            <p:cNvSpPr/>
            <p:nvPr/>
          </p:nvSpPr>
          <p:spPr>
            <a:xfrm>
              <a:off x="989200" y="1389750"/>
              <a:ext cx="30189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9" name="Google Shape;905;p106">
              <a:extLst>
                <a:ext uri="{FF2B5EF4-FFF2-40B4-BE49-F238E27FC236}">
                  <a16:creationId xmlns:a16="http://schemas.microsoft.com/office/drawing/2014/main" id="{B5914D84-B5F6-DB2E-BA0F-D15A609EB85F}"/>
                </a:ext>
              </a:extLst>
            </p:cNvPr>
            <p:cNvSpPr txBox="1"/>
            <p:nvPr/>
          </p:nvSpPr>
          <p:spPr>
            <a:xfrm>
              <a:off x="989200"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IN" sz="2267" dirty="0">
                  <a:solidFill>
                    <a:srgbClr val="FFFFFF"/>
                  </a:solidFill>
                  <a:latin typeface="Times New Roman"/>
                  <a:ea typeface="Times New Roman"/>
                  <a:cs typeface="Times New Roman"/>
                  <a:sym typeface="Times New Roman"/>
                </a:rPr>
                <a:t>Change of Employer</a:t>
              </a:r>
            </a:p>
          </p:txBody>
        </p:sp>
        <p:sp>
          <p:nvSpPr>
            <p:cNvPr id="11" name="Google Shape;907;p106">
              <a:extLst>
                <a:ext uri="{FF2B5EF4-FFF2-40B4-BE49-F238E27FC236}">
                  <a16:creationId xmlns:a16="http://schemas.microsoft.com/office/drawing/2014/main" id="{67EE26E0-8471-863E-5C35-72C49C6B1902}"/>
                </a:ext>
              </a:extLst>
            </p:cNvPr>
            <p:cNvSpPr/>
            <p:nvPr/>
          </p:nvSpPr>
          <p:spPr>
            <a:xfrm>
              <a:off x="4182843" y="1389750"/>
              <a:ext cx="33747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12" name="Google Shape;908;p106">
              <a:extLst>
                <a:ext uri="{FF2B5EF4-FFF2-40B4-BE49-F238E27FC236}">
                  <a16:creationId xmlns:a16="http://schemas.microsoft.com/office/drawing/2014/main" id="{CA6ABBC4-AFF7-3FC8-ECD7-F75C1CA33522}"/>
                </a:ext>
              </a:extLst>
            </p:cNvPr>
            <p:cNvSpPr txBox="1"/>
            <p:nvPr/>
          </p:nvSpPr>
          <p:spPr>
            <a:xfrm>
              <a:off x="4490539"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US" sz="2267" dirty="0">
                  <a:solidFill>
                    <a:srgbClr val="FFFFFF"/>
                  </a:solidFill>
                  <a:latin typeface="Times New Roman"/>
                  <a:ea typeface="Times New Roman"/>
                  <a:cs typeface="Times New Roman"/>
                  <a:sym typeface="Times New Roman"/>
                </a:rPr>
                <a:t>Corporate Actions</a:t>
              </a:r>
            </a:p>
          </p:txBody>
        </p:sp>
        <p:sp>
          <p:nvSpPr>
            <p:cNvPr id="13" name="Google Shape;909;p106">
              <a:extLst>
                <a:ext uri="{FF2B5EF4-FFF2-40B4-BE49-F238E27FC236}">
                  <a16:creationId xmlns:a16="http://schemas.microsoft.com/office/drawing/2014/main" id="{CC36143F-EA68-0144-1414-D02075142BFA}"/>
                </a:ext>
              </a:extLst>
            </p:cNvPr>
            <p:cNvSpPr/>
            <p:nvPr/>
          </p:nvSpPr>
          <p:spPr>
            <a:xfrm>
              <a:off x="7732592" y="1389750"/>
              <a:ext cx="3374700" cy="797100"/>
            </a:xfrm>
            <a:prstGeom prst="rect">
              <a:avLst/>
            </a:prstGeom>
            <a:solidFill>
              <a:srgbClr val="11619C"/>
            </a:solidFill>
            <a:ln>
              <a:noFill/>
            </a:ln>
          </p:spPr>
          <p:txBody>
            <a:bodyPr spcFirstLastPara="1" wrap="square" lIns="121867" tIns="121867" rIns="121867" bIns="121867" anchor="ctr" anchorCtr="0">
              <a:noAutofit/>
            </a:bodyPr>
            <a:lstStyle/>
            <a:p>
              <a:pPr>
                <a:buClr>
                  <a:srgbClr val="000000"/>
                </a:buClr>
                <a:buSzPts val="1100"/>
              </a:pPr>
              <a:endParaRPr sz="2267">
                <a:solidFill>
                  <a:srgbClr val="000000"/>
                </a:solidFill>
                <a:latin typeface="Times New Roman"/>
                <a:ea typeface="Times New Roman"/>
                <a:cs typeface="Times New Roman"/>
                <a:sym typeface="Times New Roman"/>
              </a:endParaRPr>
            </a:p>
          </p:txBody>
        </p:sp>
        <p:sp>
          <p:nvSpPr>
            <p:cNvPr id="14" name="Google Shape;910;p106">
              <a:extLst>
                <a:ext uri="{FF2B5EF4-FFF2-40B4-BE49-F238E27FC236}">
                  <a16:creationId xmlns:a16="http://schemas.microsoft.com/office/drawing/2014/main" id="{51B7B59F-D9FC-CD3A-5DD4-2CBBEF094156}"/>
                </a:ext>
              </a:extLst>
            </p:cNvPr>
            <p:cNvSpPr txBox="1"/>
            <p:nvPr/>
          </p:nvSpPr>
          <p:spPr>
            <a:xfrm>
              <a:off x="8106343" y="1582119"/>
              <a:ext cx="2759400" cy="412200"/>
            </a:xfrm>
            <a:prstGeom prst="rect">
              <a:avLst/>
            </a:prstGeom>
            <a:noFill/>
            <a:ln>
              <a:noFill/>
            </a:ln>
          </p:spPr>
          <p:txBody>
            <a:bodyPr spcFirstLastPara="1" wrap="square" lIns="91433" tIns="91433" rIns="91433" bIns="91433" anchor="ctr" anchorCtr="0">
              <a:noAutofit/>
            </a:bodyPr>
            <a:lstStyle/>
            <a:p>
              <a:pPr algn="ctr">
                <a:buClr>
                  <a:srgbClr val="FFFFFF"/>
                </a:buClr>
                <a:buSzPts val="1500"/>
              </a:pPr>
              <a:r>
                <a:rPr lang="en-IN" sz="2267" dirty="0">
                  <a:solidFill>
                    <a:srgbClr val="FFFFFF"/>
                  </a:solidFill>
                  <a:latin typeface="Times New Roman"/>
                  <a:ea typeface="Times New Roman"/>
                  <a:cs typeface="Times New Roman"/>
                  <a:sym typeface="Times New Roman"/>
                </a:rPr>
                <a:t>Management Costs</a:t>
              </a:r>
            </a:p>
          </p:txBody>
        </p:sp>
      </p:grpSp>
      <p:sp>
        <p:nvSpPr>
          <p:cNvPr id="4" name="Google Shape;920;p107">
            <a:extLst>
              <a:ext uri="{FF2B5EF4-FFF2-40B4-BE49-F238E27FC236}">
                <a16:creationId xmlns:a16="http://schemas.microsoft.com/office/drawing/2014/main" id="{DB0E8D58-2CF6-9FF6-B513-A8069633B4F9}"/>
              </a:ext>
            </a:extLst>
          </p:cNvPr>
          <p:cNvSpPr txBox="1"/>
          <p:nvPr/>
        </p:nvSpPr>
        <p:spPr>
          <a:xfrm>
            <a:off x="8541026" y="2248200"/>
            <a:ext cx="3273039" cy="3371700"/>
          </a:xfrm>
          <a:prstGeom prst="rect">
            <a:avLst/>
          </a:prstGeom>
          <a:noFill/>
          <a:ln>
            <a:noFill/>
          </a:ln>
        </p:spPr>
        <p:txBody>
          <a:bodyPr spcFirstLastPara="1" wrap="square" lIns="91433" tIns="91433" rIns="91433" bIns="91433" anchor="t" anchorCtr="0">
            <a:noAutofit/>
          </a:bodyPr>
          <a:lstStyle/>
          <a:p>
            <a:pPr algn="just">
              <a:lnSpc>
                <a:spcPct val="115000"/>
              </a:lnSpc>
              <a:spcBef>
                <a:spcPts val="800"/>
              </a:spcBef>
              <a:buClr>
                <a:schemeClr val="dk1"/>
              </a:buClr>
              <a:buSzPts val="1500"/>
            </a:pPr>
            <a:r>
              <a:rPr lang="en" sz="2267" dirty="0">
                <a:solidFill>
                  <a:schemeClr val="dk1"/>
                </a:solidFill>
                <a:latin typeface="Times New Roman"/>
                <a:ea typeface="Times New Roman"/>
                <a:cs typeface="Times New Roman"/>
                <a:sym typeface="Times New Roman"/>
              </a:rPr>
              <a:t>In comparison to the reduced administrative charges of the EPFO, the investment management costs for the establishments are a burden</a:t>
            </a:r>
            <a:endParaRPr sz="2267" dirty="0">
              <a:solidFill>
                <a:schemeClr val="dk1"/>
              </a:solidFill>
              <a:latin typeface="Times New Roman"/>
              <a:ea typeface="Times New Roman"/>
              <a:cs typeface="Times New Roman"/>
              <a:sym typeface="Times New Roman"/>
            </a:endParaRPr>
          </a:p>
        </p:txBody>
      </p:sp>
      <p:sp>
        <p:nvSpPr>
          <p:cNvPr id="16" name="Google Shape;921;p107">
            <a:extLst>
              <a:ext uri="{FF2B5EF4-FFF2-40B4-BE49-F238E27FC236}">
                <a16:creationId xmlns:a16="http://schemas.microsoft.com/office/drawing/2014/main" id="{4A251D41-E66B-3302-9693-BB5FC1A29CEE}"/>
              </a:ext>
            </a:extLst>
          </p:cNvPr>
          <p:cNvSpPr txBox="1"/>
          <p:nvPr/>
        </p:nvSpPr>
        <p:spPr>
          <a:xfrm>
            <a:off x="5093699" y="2454300"/>
            <a:ext cx="3273039" cy="3165600"/>
          </a:xfrm>
          <a:prstGeom prst="rect">
            <a:avLst/>
          </a:prstGeom>
          <a:noFill/>
          <a:ln>
            <a:noFill/>
          </a:ln>
        </p:spPr>
        <p:txBody>
          <a:bodyPr spcFirstLastPara="1" wrap="square" lIns="91433" tIns="91433" rIns="91433" bIns="91433" anchor="t" anchorCtr="0">
            <a:noAutofit/>
          </a:bodyPr>
          <a:lstStyle/>
          <a:p>
            <a:pPr algn="just">
              <a:lnSpc>
                <a:spcPct val="115000"/>
              </a:lnSpc>
              <a:spcBef>
                <a:spcPts val="800"/>
              </a:spcBef>
              <a:spcAft>
                <a:spcPts val="800"/>
              </a:spcAft>
              <a:buClr>
                <a:schemeClr val="dk1"/>
              </a:buClr>
              <a:buSzPts val="1500"/>
            </a:pPr>
            <a:r>
              <a:rPr lang="en" sz="2267" dirty="0">
                <a:solidFill>
                  <a:schemeClr val="dk1"/>
                </a:solidFill>
                <a:latin typeface="Times New Roman"/>
                <a:ea typeface="Times New Roman"/>
                <a:cs typeface="Times New Roman"/>
                <a:sym typeface="Times New Roman"/>
              </a:rPr>
              <a:t>Mergers/Acquisitions/ De-mergers require establishments to go through the tedious process of seeking exemption repeatedly</a:t>
            </a:r>
            <a:endParaRPr sz="2267" dirty="0">
              <a:solidFill>
                <a:schemeClr val="dk1"/>
              </a:solidFill>
              <a:latin typeface="Times New Roman"/>
              <a:ea typeface="Times New Roman"/>
              <a:cs typeface="Times New Roman"/>
              <a:sym typeface="Times New Roman"/>
            </a:endParaRPr>
          </a:p>
        </p:txBody>
      </p:sp>
      <p:sp>
        <p:nvSpPr>
          <p:cNvPr id="17" name="Google Shape;924;p107">
            <a:extLst>
              <a:ext uri="{FF2B5EF4-FFF2-40B4-BE49-F238E27FC236}">
                <a16:creationId xmlns:a16="http://schemas.microsoft.com/office/drawing/2014/main" id="{257B6E1A-9924-9248-F2DB-25E7030946C8}"/>
              </a:ext>
            </a:extLst>
          </p:cNvPr>
          <p:cNvSpPr txBox="1"/>
          <p:nvPr/>
        </p:nvSpPr>
        <p:spPr>
          <a:xfrm>
            <a:off x="1981200" y="2419500"/>
            <a:ext cx="2927958" cy="3371700"/>
          </a:xfrm>
          <a:prstGeom prst="rect">
            <a:avLst/>
          </a:prstGeom>
          <a:noFill/>
          <a:ln>
            <a:noFill/>
          </a:ln>
        </p:spPr>
        <p:txBody>
          <a:bodyPr spcFirstLastPara="1" wrap="square" lIns="91433" tIns="91433" rIns="91433" bIns="91433" anchor="t" anchorCtr="0">
            <a:noAutofit/>
          </a:bodyPr>
          <a:lstStyle/>
          <a:p>
            <a:pPr algn="just">
              <a:lnSpc>
                <a:spcPct val="115000"/>
              </a:lnSpc>
              <a:spcBef>
                <a:spcPts val="800"/>
              </a:spcBef>
              <a:buClr>
                <a:schemeClr val="dk1"/>
              </a:buClr>
              <a:buSzPts val="1500"/>
            </a:pPr>
            <a:r>
              <a:rPr lang="en" sz="2267" dirty="0">
                <a:solidFill>
                  <a:schemeClr val="dk1"/>
                </a:solidFill>
                <a:latin typeface="Times New Roman"/>
                <a:ea typeface="Times New Roman"/>
                <a:cs typeface="Times New Roman"/>
                <a:sym typeface="Times New Roman"/>
              </a:rPr>
              <a:t>As the PF trusts are specific to each company, there is no automatic transfer of employee funds from PF Trust to other establishments</a:t>
            </a:r>
            <a:endParaRPr sz="2267"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907774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for Excluded Trusts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8" name="Diagram 7">
            <a:extLst>
              <a:ext uri="{FF2B5EF4-FFF2-40B4-BE49-F238E27FC236}">
                <a16:creationId xmlns:a16="http://schemas.microsoft.com/office/drawing/2014/main" id="{B29630EF-A9BF-8A58-FC12-A689C03E58AD}"/>
              </a:ext>
            </a:extLst>
          </p:cNvPr>
          <p:cNvGraphicFramePr/>
          <p:nvPr>
            <p:extLst>
              <p:ext uri="{D42A27DB-BD31-4B8C-83A1-F6EECF244321}">
                <p14:modId xmlns:p14="http://schemas.microsoft.com/office/powerpoint/2010/main" val="3564377745"/>
              </p:ext>
            </p:extLst>
          </p:nvPr>
        </p:nvGraphicFramePr>
        <p:xfrm>
          <a:off x="2079373" y="1494651"/>
          <a:ext cx="9245600" cy="46013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82790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grpSp>
        <p:nvGrpSpPr>
          <p:cNvPr id="31" name="Google Shape;949;p108">
            <a:extLst>
              <a:ext uri="{FF2B5EF4-FFF2-40B4-BE49-F238E27FC236}">
                <a16:creationId xmlns:a16="http://schemas.microsoft.com/office/drawing/2014/main" id="{19A44903-F6DC-7BC2-A604-C20E2FF88B8E}"/>
              </a:ext>
            </a:extLst>
          </p:cNvPr>
          <p:cNvGrpSpPr/>
          <p:nvPr/>
        </p:nvGrpSpPr>
        <p:grpSpPr>
          <a:xfrm>
            <a:off x="9557054" y="2504963"/>
            <a:ext cx="1886607" cy="2856779"/>
            <a:chOff x="5195569" y="2596896"/>
            <a:chExt cx="1682267" cy="2496312"/>
          </a:xfrm>
        </p:grpSpPr>
        <p:sp>
          <p:nvSpPr>
            <p:cNvPr id="32" name="Google Shape;950;p108">
              <a:extLst>
                <a:ext uri="{FF2B5EF4-FFF2-40B4-BE49-F238E27FC236}">
                  <a16:creationId xmlns:a16="http://schemas.microsoft.com/office/drawing/2014/main" id="{50DF8CBD-7A15-E8E2-57A6-C0429710508E}"/>
                </a:ext>
              </a:extLst>
            </p:cNvPr>
            <p:cNvSpPr/>
            <p:nvPr/>
          </p:nvSpPr>
          <p:spPr>
            <a:xfrm>
              <a:off x="5195569" y="2596896"/>
              <a:ext cx="1682267" cy="2496312"/>
            </a:xfrm>
            <a:custGeom>
              <a:avLst/>
              <a:gdLst/>
              <a:ahLst/>
              <a:cxnLst/>
              <a:rect l="l" t="t" r="r" b="b"/>
              <a:pathLst>
                <a:path w="1508760" h="2496312" extrusionOk="0">
                  <a:moveTo>
                    <a:pt x="0" y="0"/>
                  </a:moveTo>
                  <a:lnTo>
                    <a:pt x="1508760" y="0"/>
                  </a:lnTo>
                  <a:lnTo>
                    <a:pt x="1508760" y="1691640"/>
                  </a:lnTo>
                  <a:cubicBezTo>
                    <a:pt x="1508760" y="2136048"/>
                    <a:pt x="1171013" y="2496312"/>
                    <a:pt x="754380" y="2496312"/>
                  </a:cubicBezTo>
                  <a:lnTo>
                    <a:pt x="0" y="2496312"/>
                  </a:lnTo>
                  <a:lnTo>
                    <a:pt x="0" y="1691640"/>
                  </a:lnTo>
                  <a:lnTo>
                    <a:pt x="0" y="886968"/>
                  </a:lnTo>
                  <a:close/>
                </a:path>
              </a:pathLst>
            </a:custGeom>
            <a:gradFill>
              <a:gsLst>
                <a:gs pos="0">
                  <a:srgbClr val="448DD0"/>
                </a:gs>
                <a:gs pos="98000">
                  <a:srgbClr val="002060"/>
                </a:gs>
                <a:gs pos="100000">
                  <a:srgbClr val="002060"/>
                </a:gs>
              </a:gsLst>
              <a:lin ang="5400012" scaled="0"/>
            </a:gradFill>
            <a:ln>
              <a:noFill/>
            </a:ln>
            <a:effectLst>
              <a:reflection stA="52000" endA="300" endPos="35000" fadeDir="5400012" sy="-100000" algn="bl" rotWithShape="0"/>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33" name="Google Shape;951;p108">
              <a:extLst>
                <a:ext uri="{FF2B5EF4-FFF2-40B4-BE49-F238E27FC236}">
                  <a16:creationId xmlns:a16="http://schemas.microsoft.com/office/drawing/2014/main" id="{0C806CD2-6FC2-9545-98B6-CEC57B7424CE}"/>
                </a:ext>
              </a:extLst>
            </p:cNvPr>
            <p:cNvSpPr/>
            <p:nvPr/>
          </p:nvSpPr>
          <p:spPr>
            <a:xfrm rot="-8388162">
              <a:off x="6126477" y="4448277"/>
              <a:ext cx="258436" cy="268424"/>
            </a:xfrm>
            <a:prstGeom prst="corner">
              <a:avLst>
                <a:gd name="adj1" fmla="val 18000"/>
                <a:gd name="adj2" fmla="val 18000"/>
              </a:avLst>
            </a:prstGeom>
            <a:solidFill>
              <a:srgbClr val="FFFFFF">
                <a:alpha val="47450"/>
              </a:srgbClr>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34" name="Google Shape;952;p108">
              <a:extLst>
                <a:ext uri="{FF2B5EF4-FFF2-40B4-BE49-F238E27FC236}">
                  <a16:creationId xmlns:a16="http://schemas.microsoft.com/office/drawing/2014/main" id="{6B7D88B6-981E-B6CB-632B-E570CB2169C5}"/>
                </a:ext>
              </a:extLst>
            </p:cNvPr>
            <p:cNvSpPr/>
            <p:nvPr/>
          </p:nvSpPr>
          <p:spPr>
            <a:xfrm rot="-8388162">
              <a:off x="6255217" y="4439132"/>
              <a:ext cx="258436" cy="268424"/>
            </a:xfrm>
            <a:prstGeom prst="corner">
              <a:avLst>
                <a:gd name="adj1" fmla="val 18000"/>
                <a:gd name="adj2" fmla="val 18000"/>
              </a:avLst>
            </a:prstGeom>
            <a:solidFill>
              <a:srgbClr val="FFFFFF"/>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35" name="Google Shape;953;p108">
              <a:extLst>
                <a:ext uri="{FF2B5EF4-FFF2-40B4-BE49-F238E27FC236}">
                  <a16:creationId xmlns:a16="http://schemas.microsoft.com/office/drawing/2014/main" id="{F5FEA86E-F13E-2AE5-E506-588BFF56D185}"/>
                </a:ext>
              </a:extLst>
            </p:cNvPr>
            <p:cNvSpPr txBox="1"/>
            <p:nvPr/>
          </p:nvSpPr>
          <p:spPr>
            <a:xfrm>
              <a:off x="5359012" y="4189819"/>
              <a:ext cx="671100" cy="564741"/>
            </a:xfrm>
            <a:prstGeom prst="rect">
              <a:avLst/>
            </a:prstGeom>
            <a:noFill/>
            <a:ln>
              <a:noFill/>
            </a:ln>
          </p:spPr>
          <p:txBody>
            <a:bodyPr spcFirstLastPara="1" wrap="square" lIns="91433" tIns="45700" rIns="91433" bIns="45700" anchor="t" anchorCtr="0">
              <a:spAutoFit/>
            </a:bodyPr>
            <a:lstStyle/>
            <a:p>
              <a:pPr>
                <a:buClr>
                  <a:srgbClr val="FFFFFF"/>
                </a:buClr>
                <a:buSzPts val="2700"/>
              </a:pPr>
              <a:r>
                <a:rPr lang="en" sz="3600" dirty="0">
                  <a:solidFill>
                    <a:srgbClr val="FFFFFF"/>
                  </a:solidFill>
                  <a:latin typeface="Roboto"/>
                  <a:ea typeface="Roboto"/>
                  <a:cs typeface="Roboto"/>
                  <a:sym typeface="Roboto"/>
                </a:rPr>
                <a:t>05</a:t>
              </a:r>
              <a:endParaRPr sz="3600" dirty="0">
                <a:solidFill>
                  <a:srgbClr val="FFFFFF"/>
                </a:solidFill>
                <a:latin typeface="Roboto"/>
                <a:ea typeface="Roboto"/>
                <a:cs typeface="Roboto"/>
                <a:sym typeface="Roboto"/>
              </a:endParaRPr>
            </a:p>
          </p:txBody>
        </p:sp>
        <p:sp>
          <p:nvSpPr>
            <p:cNvPr id="36" name="Google Shape;954;p108">
              <a:extLst>
                <a:ext uri="{FF2B5EF4-FFF2-40B4-BE49-F238E27FC236}">
                  <a16:creationId xmlns:a16="http://schemas.microsoft.com/office/drawing/2014/main" id="{852E153C-11D8-D140-4A11-5CAFA789BDC1}"/>
                </a:ext>
              </a:extLst>
            </p:cNvPr>
            <p:cNvSpPr txBox="1"/>
            <p:nvPr/>
          </p:nvSpPr>
          <p:spPr>
            <a:xfrm>
              <a:off x="5435203" y="4682926"/>
              <a:ext cx="466200" cy="224139"/>
            </a:xfrm>
            <a:prstGeom prst="rect">
              <a:avLst/>
            </a:prstGeom>
            <a:noFill/>
            <a:ln>
              <a:noFill/>
            </a:ln>
          </p:spPr>
          <p:txBody>
            <a:bodyPr spcFirstLastPara="1" wrap="square" lIns="91433" tIns="45700" rIns="91433" bIns="45700" anchor="t" anchorCtr="0">
              <a:spAutoFit/>
            </a:bodyPr>
            <a:lstStyle/>
            <a:p>
              <a:pPr>
                <a:buClr>
                  <a:srgbClr val="FFFFFF"/>
                </a:buClr>
                <a:buSzPts val="800"/>
              </a:pPr>
              <a:r>
                <a:rPr lang="en" sz="1067" b="1">
                  <a:solidFill>
                    <a:srgbClr val="FFFFFF"/>
                  </a:solidFill>
                  <a:latin typeface="Roboto"/>
                  <a:ea typeface="Roboto"/>
                  <a:cs typeface="Roboto"/>
                  <a:sym typeface="Roboto"/>
                </a:rPr>
                <a:t>STEP</a:t>
              </a:r>
              <a:endParaRPr sz="1067" b="1">
                <a:solidFill>
                  <a:srgbClr val="FFFFFF"/>
                </a:solidFill>
                <a:latin typeface="Roboto"/>
                <a:ea typeface="Roboto"/>
                <a:cs typeface="Roboto"/>
                <a:sym typeface="Roboto"/>
              </a:endParaRPr>
            </a:p>
          </p:txBody>
        </p:sp>
      </p:grpSp>
      <p:grpSp>
        <p:nvGrpSpPr>
          <p:cNvPr id="25" name="Google Shape;949;p108">
            <a:extLst>
              <a:ext uri="{FF2B5EF4-FFF2-40B4-BE49-F238E27FC236}">
                <a16:creationId xmlns:a16="http://schemas.microsoft.com/office/drawing/2014/main" id="{157053B2-95C9-3758-97EE-3BB909CB9A54}"/>
              </a:ext>
            </a:extLst>
          </p:cNvPr>
          <p:cNvGrpSpPr/>
          <p:nvPr/>
        </p:nvGrpSpPr>
        <p:grpSpPr>
          <a:xfrm>
            <a:off x="7281172" y="2529364"/>
            <a:ext cx="1886607" cy="2856779"/>
            <a:chOff x="5195569" y="2596896"/>
            <a:chExt cx="1682267" cy="2496312"/>
          </a:xfrm>
        </p:grpSpPr>
        <p:sp>
          <p:nvSpPr>
            <p:cNvPr id="26" name="Google Shape;950;p108">
              <a:extLst>
                <a:ext uri="{FF2B5EF4-FFF2-40B4-BE49-F238E27FC236}">
                  <a16:creationId xmlns:a16="http://schemas.microsoft.com/office/drawing/2014/main" id="{7351B6E7-7107-C859-166A-0CDD8AA73FD4}"/>
                </a:ext>
              </a:extLst>
            </p:cNvPr>
            <p:cNvSpPr/>
            <p:nvPr/>
          </p:nvSpPr>
          <p:spPr>
            <a:xfrm>
              <a:off x="5195569" y="2596896"/>
              <a:ext cx="1682267" cy="2496312"/>
            </a:xfrm>
            <a:custGeom>
              <a:avLst/>
              <a:gdLst/>
              <a:ahLst/>
              <a:cxnLst/>
              <a:rect l="l" t="t" r="r" b="b"/>
              <a:pathLst>
                <a:path w="1508760" h="2496312" extrusionOk="0">
                  <a:moveTo>
                    <a:pt x="0" y="0"/>
                  </a:moveTo>
                  <a:lnTo>
                    <a:pt x="1508760" y="0"/>
                  </a:lnTo>
                  <a:lnTo>
                    <a:pt x="1508760" y="1691640"/>
                  </a:lnTo>
                  <a:cubicBezTo>
                    <a:pt x="1508760" y="2136048"/>
                    <a:pt x="1171013" y="2496312"/>
                    <a:pt x="754380" y="2496312"/>
                  </a:cubicBezTo>
                  <a:lnTo>
                    <a:pt x="0" y="2496312"/>
                  </a:lnTo>
                  <a:lnTo>
                    <a:pt x="0" y="1691640"/>
                  </a:lnTo>
                  <a:lnTo>
                    <a:pt x="0" y="886968"/>
                  </a:lnTo>
                  <a:close/>
                </a:path>
              </a:pathLst>
            </a:custGeom>
            <a:gradFill>
              <a:gsLst>
                <a:gs pos="0">
                  <a:srgbClr val="448DD0"/>
                </a:gs>
                <a:gs pos="98000">
                  <a:srgbClr val="002060"/>
                </a:gs>
                <a:gs pos="100000">
                  <a:srgbClr val="002060"/>
                </a:gs>
              </a:gsLst>
              <a:lin ang="5400012" scaled="0"/>
            </a:gradFill>
            <a:ln>
              <a:noFill/>
            </a:ln>
            <a:effectLst>
              <a:reflection stA="52000" endA="300" endPos="35000" fadeDir="5400012" sy="-100000" algn="bl" rotWithShape="0"/>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7" name="Google Shape;951;p108">
              <a:extLst>
                <a:ext uri="{FF2B5EF4-FFF2-40B4-BE49-F238E27FC236}">
                  <a16:creationId xmlns:a16="http://schemas.microsoft.com/office/drawing/2014/main" id="{1ADE71AD-F4CA-D78D-1331-2D4F4B15D78C}"/>
                </a:ext>
              </a:extLst>
            </p:cNvPr>
            <p:cNvSpPr/>
            <p:nvPr/>
          </p:nvSpPr>
          <p:spPr>
            <a:xfrm rot="-8388162">
              <a:off x="6126477" y="4448277"/>
              <a:ext cx="258436" cy="268424"/>
            </a:xfrm>
            <a:prstGeom prst="corner">
              <a:avLst>
                <a:gd name="adj1" fmla="val 18000"/>
                <a:gd name="adj2" fmla="val 18000"/>
              </a:avLst>
            </a:prstGeom>
            <a:solidFill>
              <a:srgbClr val="FFFFFF">
                <a:alpha val="47450"/>
              </a:srgbClr>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8" name="Google Shape;952;p108">
              <a:extLst>
                <a:ext uri="{FF2B5EF4-FFF2-40B4-BE49-F238E27FC236}">
                  <a16:creationId xmlns:a16="http://schemas.microsoft.com/office/drawing/2014/main" id="{F0D0DFA8-391C-C5E9-DAE5-DB5946FF6836}"/>
                </a:ext>
              </a:extLst>
            </p:cNvPr>
            <p:cNvSpPr/>
            <p:nvPr/>
          </p:nvSpPr>
          <p:spPr>
            <a:xfrm rot="-8388162">
              <a:off x="6255217" y="4439132"/>
              <a:ext cx="258436" cy="268424"/>
            </a:xfrm>
            <a:prstGeom prst="corner">
              <a:avLst>
                <a:gd name="adj1" fmla="val 18000"/>
                <a:gd name="adj2" fmla="val 18000"/>
              </a:avLst>
            </a:prstGeom>
            <a:solidFill>
              <a:srgbClr val="FFFFFF"/>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9" name="Google Shape;953;p108">
              <a:extLst>
                <a:ext uri="{FF2B5EF4-FFF2-40B4-BE49-F238E27FC236}">
                  <a16:creationId xmlns:a16="http://schemas.microsoft.com/office/drawing/2014/main" id="{EC252E54-AC53-6A53-39A0-AD94CFAF4AC9}"/>
                </a:ext>
              </a:extLst>
            </p:cNvPr>
            <p:cNvSpPr txBox="1"/>
            <p:nvPr/>
          </p:nvSpPr>
          <p:spPr>
            <a:xfrm>
              <a:off x="5359012" y="4189819"/>
              <a:ext cx="671100" cy="564741"/>
            </a:xfrm>
            <a:prstGeom prst="rect">
              <a:avLst/>
            </a:prstGeom>
            <a:noFill/>
            <a:ln>
              <a:noFill/>
            </a:ln>
          </p:spPr>
          <p:txBody>
            <a:bodyPr spcFirstLastPara="1" wrap="square" lIns="91433" tIns="45700" rIns="91433" bIns="45700" anchor="t" anchorCtr="0">
              <a:spAutoFit/>
            </a:bodyPr>
            <a:lstStyle/>
            <a:p>
              <a:pPr>
                <a:buClr>
                  <a:srgbClr val="FFFFFF"/>
                </a:buClr>
                <a:buSzPts val="2700"/>
              </a:pPr>
              <a:r>
                <a:rPr lang="en" sz="3600" dirty="0">
                  <a:solidFill>
                    <a:srgbClr val="FFFFFF"/>
                  </a:solidFill>
                  <a:latin typeface="Roboto"/>
                  <a:ea typeface="Roboto"/>
                  <a:cs typeface="Roboto"/>
                  <a:sym typeface="Roboto"/>
                </a:rPr>
                <a:t>04</a:t>
              </a:r>
              <a:endParaRPr sz="3600" dirty="0">
                <a:solidFill>
                  <a:srgbClr val="FFFFFF"/>
                </a:solidFill>
                <a:latin typeface="Roboto"/>
                <a:ea typeface="Roboto"/>
                <a:cs typeface="Roboto"/>
                <a:sym typeface="Roboto"/>
              </a:endParaRPr>
            </a:p>
          </p:txBody>
        </p:sp>
        <p:sp>
          <p:nvSpPr>
            <p:cNvPr id="30" name="Google Shape;954;p108">
              <a:extLst>
                <a:ext uri="{FF2B5EF4-FFF2-40B4-BE49-F238E27FC236}">
                  <a16:creationId xmlns:a16="http://schemas.microsoft.com/office/drawing/2014/main" id="{93530892-0469-2507-DD7A-B0B76682F165}"/>
                </a:ext>
              </a:extLst>
            </p:cNvPr>
            <p:cNvSpPr txBox="1"/>
            <p:nvPr/>
          </p:nvSpPr>
          <p:spPr>
            <a:xfrm>
              <a:off x="5435203" y="4682926"/>
              <a:ext cx="466200" cy="224139"/>
            </a:xfrm>
            <a:prstGeom prst="rect">
              <a:avLst/>
            </a:prstGeom>
            <a:noFill/>
            <a:ln>
              <a:noFill/>
            </a:ln>
          </p:spPr>
          <p:txBody>
            <a:bodyPr spcFirstLastPara="1" wrap="square" lIns="91433" tIns="45700" rIns="91433" bIns="45700" anchor="t" anchorCtr="0">
              <a:spAutoFit/>
            </a:bodyPr>
            <a:lstStyle/>
            <a:p>
              <a:pPr>
                <a:buClr>
                  <a:srgbClr val="FFFFFF"/>
                </a:buClr>
                <a:buSzPts val="800"/>
              </a:pPr>
              <a:r>
                <a:rPr lang="en" sz="1067" b="1">
                  <a:solidFill>
                    <a:srgbClr val="FFFFFF"/>
                  </a:solidFill>
                  <a:latin typeface="Roboto"/>
                  <a:ea typeface="Roboto"/>
                  <a:cs typeface="Roboto"/>
                  <a:sym typeface="Roboto"/>
                </a:rPr>
                <a:t>STEP</a:t>
              </a:r>
              <a:endParaRPr sz="1067" b="1">
                <a:solidFill>
                  <a:srgbClr val="FFFFFF"/>
                </a:solidFill>
                <a:latin typeface="Roboto"/>
                <a:ea typeface="Roboto"/>
                <a:cs typeface="Roboto"/>
                <a:sym typeface="Roboto"/>
              </a:endParaRPr>
            </a:p>
          </p:txBody>
        </p:sp>
      </p:grpSp>
      <p:grpSp>
        <p:nvGrpSpPr>
          <p:cNvPr id="19" name="Google Shape;949;p108">
            <a:extLst>
              <a:ext uri="{FF2B5EF4-FFF2-40B4-BE49-F238E27FC236}">
                <a16:creationId xmlns:a16="http://schemas.microsoft.com/office/drawing/2014/main" id="{B906FAA5-14A1-D215-3235-3730C52BE4C6}"/>
              </a:ext>
            </a:extLst>
          </p:cNvPr>
          <p:cNvGrpSpPr/>
          <p:nvPr/>
        </p:nvGrpSpPr>
        <p:grpSpPr>
          <a:xfrm>
            <a:off x="2822689" y="2510264"/>
            <a:ext cx="1886607" cy="2856779"/>
            <a:chOff x="5195569" y="2596896"/>
            <a:chExt cx="1682267" cy="2496312"/>
          </a:xfrm>
        </p:grpSpPr>
        <p:sp>
          <p:nvSpPr>
            <p:cNvPr id="20" name="Google Shape;950;p108">
              <a:extLst>
                <a:ext uri="{FF2B5EF4-FFF2-40B4-BE49-F238E27FC236}">
                  <a16:creationId xmlns:a16="http://schemas.microsoft.com/office/drawing/2014/main" id="{F620952A-8B30-4820-3525-A865651DB734}"/>
                </a:ext>
              </a:extLst>
            </p:cNvPr>
            <p:cNvSpPr/>
            <p:nvPr/>
          </p:nvSpPr>
          <p:spPr>
            <a:xfrm>
              <a:off x="5195569" y="2596896"/>
              <a:ext cx="1682267" cy="2496312"/>
            </a:xfrm>
            <a:custGeom>
              <a:avLst/>
              <a:gdLst/>
              <a:ahLst/>
              <a:cxnLst/>
              <a:rect l="l" t="t" r="r" b="b"/>
              <a:pathLst>
                <a:path w="1508760" h="2496312" extrusionOk="0">
                  <a:moveTo>
                    <a:pt x="0" y="0"/>
                  </a:moveTo>
                  <a:lnTo>
                    <a:pt x="1508760" y="0"/>
                  </a:lnTo>
                  <a:lnTo>
                    <a:pt x="1508760" y="1691640"/>
                  </a:lnTo>
                  <a:cubicBezTo>
                    <a:pt x="1508760" y="2136048"/>
                    <a:pt x="1171013" y="2496312"/>
                    <a:pt x="754380" y="2496312"/>
                  </a:cubicBezTo>
                  <a:lnTo>
                    <a:pt x="0" y="2496312"/>
                  </a:lnTo>
                  <a:lnTo>
                    <a:pt x="0" y="1691640"/>
                  </a:lnTo>
                  <a:lnTo>
                    <a:pt x="0" y="886968"/>
                  </a:lnTo>
                  <a:close/>
                </a:path>
              </a:pathLst>
            </a:custGeom>
            <a:gradFill>
              <a:gsLst>
                <a:gs pos="0">
                  <a:srgbClr val="448DD0"/>
                </a:gs>
                <a:gs pos="98000">
                  <a:srgbClr val="002060"/>
                </a:gs>
                <a:gs pos="100000">
                  <a:srgbClr val="002060"/>
                </a:gs>
              </a:gsLst>
              <a:lin ang="5400012" scaled="0"/>
            </a:gradFill>
            <a:ln>
              <a:noFill/>
            </a:ln>
            <a:effectLst>
              <a:reflection stA="52000" endA="300" endPos="35000" fadeDir="5400012" sy="-100000" algn="bl" rotWithShape="0"/>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1" name="Google Shape;951;p108">
              <a:extLst>
                <a:ext uri="{FF2B5EF4-FFF2-40B4-BE49-F238E27FC236}">
                  <a16:creationId xmlns:a16="http://schemas.microsoft.com/office/drawing/2014/main" id="{F193B58C-C38D-3F5C-A57E-196B0441C8FE}"/>
                </a:ext>
              </a:extLst>
            </p:cNvPr>
            <p:cNvSpPr/>
            <p:nvPr/>
          </p:nvSpPr>
          <p:spPr>
            <a:xfrm rot="-8388162">
              <a:off x="6126477" y="4448277"/>
              <a:ext cx="258436" cy="268424"/>
            </a:xfrm>
            <a:prstGeom prst="corner">
              <a:avLst>
                <a:gd name="adj1" fmla="val 18000"/>
                <a:gd name="adj2" fmla="val 18000"/>
              </a:avLst>
            </a:prstGeom>
            <a:solidFill>
              <a:srgbClr val="FFFFFF">
                <a:alpha val="47450"/>
              </a:srgbClr>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2" name="Google Shape;952;p108">
              <a:extLst>
                <a:ext uri="{FF2B5EF4-FFF2-40B4-BE49-F238E27FC236}">
                  <a16:creationId xmlns:a16="http://schemas.microsoft.com/office/drawing/2014/main" id="{9E575CC0-0DEF-5181-89E8-114D5B3E353A}"/>
                </a:ext>
              </a:extLst>
            </p:cNvPr>
            <p:cNvSpPr/>
            <p:nvPr/>
          </p:nvSpPr>
          <p:spPr>
            <a:xfrm rot="-8388162">
              <a:off x="6255217" y="4439132"/>
              <a:ext cx="258436" cy="268424"/>
            </a:xfrm>
            <a:prstGeom prst="corner">
              <a:avLst>
                <a:gd name="adj1" fmla="val 18000"/>
                <a:gd name="adj2" fmla="val 18000"/>
              </a:avLst>
            </a:prstGeom>
            <a:solidFill>
              <a:srgbClr val="FFFFFF"/>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23" name="Google Shape;953;p108">
              <a:extLst>
                <a:ext uri="{FF2B5EF4-FFF2-40B4-BE49-F238E27FC236}">
                  <a16:creationId xmlns:a16="http://schemas.microsoft.com/office/drawing/2014/main" id="{F82E5619-F84F-22AB-6D34-B87D3C25147C}"/>
                </a:ext>
              </a:extLst>
            </p:cNvPr>
            <p:cNvSpPr txBox="1"/>
            <p:nvPr/>
          </p:nvSpPr>
          <p:spPr>
            <a:xfrm>
              <a:off x="5359012" y="4189819"/>
              <a:ext cx="671100" cy="564741"/>
            </a:xfrm>
            <a:prstGeom prst="rect">
              <a:avLst/>
            </a:prstGeom>
            <a:noFill/>
            <a:ln>
              <a:noFill/>
            </a:ln>
          </p:spPr>
          <p:txBody>
            <a:bodyPr spcFirstLastPara="1" wrap="square" lIns="91433" tIns="45700" rIns="91433" bIns="45700" anchor="t" anchorCtr="0">
              <a:spAutoFit/>
            </a:bodyPr>
            <a:lstStyle/>
            <a:p>
              <a:pPr>
                <a:buClr>
                  <a:srgbClr val="FFFFFF"/>
                </a:buClr>
                <a:buSzPts val="2700"/>
              </a:pPr>
              <a:r>
                <a:rPr lang="en" sz="3600" dirty="0">
                  <a:solidFill>
                    <a:srgbClr val="FFFFFF"/>
                  </a:solidFill>
                  <a:latin typeface="Roboto"/>
                  <a:ea typeface="Roboto"/>
                  <a:cs typeface="Roboto"/>
                  <a:sym typeface="Roboto"/>
                </a:rPr>
                <a:t>02</a:t>
              </a:r>
              <a:endParaRPr sz="3600" dirty="0">
                <a:solidFill>
                  <a:srgbClr val="FFFFFF"/>
                </a:solidFill>
                <a:latin typeface="Roboto"/>
                <a:ea typeface="Roboto"/>
                <a:cs typeface="Roboto"/>
                <a:sym typeface="Roboto"/>
              </a:endParaRPr>
            </a:p>
          </p:txBody>
        </p:sp>
        <p:sp>
          <p:nvSpPr>
            <p:cNvPr id="24" name="Google Shape;954;p108">
              <a:extLst>
                <a:ext uri="{FF2B5EF4-FFF2-40B4-BE49-F238E27FC236}">
                  <a16:creationId xmlns:a16="http://schemas.microsoft.com/office/drawing/2014/main" id="{A6DDAB91-425B-256E-4113-C764C22017C9}"/>
                </a:ext>
              </a:extLst>
            </p:cNvPr>
            <p:cNvSpPr txBox="1"/>
            <p:nvPr/>
          </p:nvSpPr>
          <p:spPr>
            <a:xfrm>
              <a:off x="5435203" y="4682926"/>
              <a:ext cx="466200" cy="224139"/>
            </a:xfrm>
            <a:prstGeom prst="rect">
              <a:avLst/>
            </a:prstGeom>
            <a:noFill/>
            <a:ln>
              <a:noFill/>
            </a:ln>
          </p:spPr>
          <p:txBody>
            <a:bodyPr spcFirstLastPara="1" wrap="square" lIns="91433" tIns="45700" rIns="91433" bIns="45700" anchor="t" anchorCtr="0">
              <a:spAutoFit/>
            </a:bodyPr>
            <a:lstStyle/>
            <a:p>
              <a:pPr>
                <a:buClr>
                  <a:srgbClr val="FFFFFF"/>
                </a:buClr>
                <a:buSzPts val="800"/>
              </a:pPr>
              <a:r>
                <a:rPr lang="en" sz="1067" b="1">
                  <a:solidFill>
                    <a:srgbClr val="FFFFFF"/>
                  </a:solidFill>
                  <a:latin typeface="Roboto"/>
                  <a:ea typeface="Roboto"/>
                  <a:cs typeface="Roboto"/>
                  <a:sym typeface="Roboto"/>
                </a:rPr>
                <a:t>STEP</a:t>
              </a:r>
              <a:endParaRPr sz="1067" b="1">
                <a:solidFill>
                  <a:srgbClr val="FFFFFF"/>
                </a:solidFill>
                <a:latin typeface="Roboto"/>
                <a:ea typeface="Roboto"/>
                <a:cs typeface="Roboto"/>
                <a:sym typeface="Roboto"/>
              </a:endParaRPr>
            </a:p>
          </p:txBody>
        </p:sp>
      </p:grpSp>
      <p:grpSp>
        <p:nvGrpSpPr>
          <p:cNvPr id="13" name="Google Shape;949;p108">
            <a:extLst>
              <a:ext uri="{FF2B5EF4-FFF2-40B4-BE49-F238E27FC236}">
                <a16:creationId xmlns:a16="http://schemas.microsoft.com/office/drawing/2014/main" id="{C5BC04C6-F910-9738-B3D3-369B0B8B1646}"/>
              </a:ext>
            </a:extLst>
          </p:cNvPr>
          <p:cNvGrpSpPr/>
          <p:nvPr/>
        </p:nvGrpSpPr>
        <p:grpSpPr>
          <a:xfrm>
            <a:off x="586118" y="2510264"/>
            <a:ext cx="1886607" cy="2856779"/>
            <a:chOff x="5195569" y="2596896"/>
            <a:chExt cx="1682267" cy="2496312"/>
          </a:xfrm>
        </p:grpSpPr>
        <p:sp>
          <p:nvSpPr>
            <p:cNvPr id="14" name="Google Shape;950;p108">
              <a:extLst>
                <a:ext uri="{FF2B5EF4-FFF2-40B4-BE49-F238E27FC236}">
                  <a16:creationId xmlns:a16="http://schemas.microsoft.com/office/drawing/2014/main" id="{EF2F7447-28D7-1F51-BEC4-CDEE86F076F0}"/>
                </a:ext>
              </a:extLst>
            </p:cNvPr>
            <p:cNvSpPr/>
            <p:nvPr/>
          </p:nvSpPr>
          <p:spPr>
            <a:xfrm>
              <a:off x="5195569" y="2596896"/>
              <a:ext cx="1682267" cy="2496312"/>
            </a:xfrm>
            <a:custGeom>
              <a:avLst/>
              <a:gdLst/>
              <a:ahLst/>
              <a:cxnLst/>
              <a:rect l="l" t="t" r="r" b="b"/>
              <a:pathLst>
                <a:path w="1508760" h="2496312" extrusionOk="0">
                  <a:moveTo>
                    <a:pt x="0" y="0"/>
                  </a:moveTo>
                  <a:lnTo>
                    <a:pt x="1508760" y="0"/>
                  </a:lnTo>
                  <a:lnTo>
                    <a:pt x="1508760" y="1691640"/>
                  </a:lnTo>
                  <a:cubicBezTo>
                    <a:pt x="1508760" y="2136048"/>
                    <a:pt x="1171013" y="2496312"/>
                    <a:pt x="754380" y="2496312"/>
                  </a:cubicBezTo>
                  <a:lnTo>
                    <a:pt x="0" y="2496312"/>
                  </a:lnTo>
                  <a:lnTo>
                    <a:pt x="0" y="1691640"/>
                  </a:lnTo>
                  <a:lnTo>
                    <a:pt x="0" y="886968"/>
                  </a:lnTo>
                  <a:close/>
                </a:path>
              </a:pathLst>
            </a:custGeom>
            <a:gradFill>
              <a:gsLst>
                <a:gs pos="0">
                  <a:srgbClr val="448DD0"/>
                </a:gs>
                <a:gs pos="98000">
                  <a:srgbClr val="002060"/>
                </a:gs>
                <a:gs pos="100000">
                  <a:srgbClr val="002060"/>
                </a:gs>
              </a:gsLst>
              <a:lin ang="5400012" scaled="0"/>
            </a:gradFill>
            <a:ln>
              <a:noFill/>
            </a:ln>
            <a:effectLst>
              <a:reflection stA="52000" endA="300" endPos="35000" fadeDir="5400012" sy="-100000" algn="bl" rotWithShape="0"/>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15" name="Google Shape;951;p108">
              <a:extLst>
                <a:ext uri="{FF2B5EF4-FFF2-40B4-BE49-F238E27FC236}">
                  <a16:creationId xmlns:a16="http://schemas.microsoft.com/office/drawing/2014/main" id="{0CD3B944-7E66-D4CC-F257-617652C1507D}"/>
                </a:ext>
              </a:extLst>
            </p:cNvPr>
            <p:cNvSpPr/>
            <p:nvPr/>
          </p:nvSpPr>
          <p:spPr>
            <a:xfrm rot="-8388162">
              <a:off x="6126477" y="4448277"/>
              <a:ext cx="258436" cy="268424"/>
            </a:xfrm>
            <a:prstGeom prst="corner">
              <a:avLst>
                <a:gd name="adj1" fmla="val 18000"/>
                <a:gd name="adj2" fmla="val 18000"/>
              </a:avLst>
            </a:prstGeom>
            <a:solidFill>
              <a:srgbClr val="FFFFFF">
                <a:alpha val="47450"/>
              </a:srgbClr>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16" name="Google Shape;952;p108">
              <a:extLst>
                <a:ext uri="{FF2B5EF4-FFF2-40B4-BE49-F238E27FC236}">
                  <a16:creationId xmlns:a16="http://schemas.microsoft.com/office/drawing/2014/main" id="{1727733B-FC2C-C909-B192-5E58F60794A3}"/>
                </a:ext>
              </a:extLst>
            </p:cNvPr>
            <p:cNvSpPr/>
            <p:nvPr/>
          </p:nvSpPr>
          <p:spPr>
            <a:xfrm rot="-8388162">
              <a:off x="6255217" y="4439132"/>
              <a:ext cx="258436" cy="268424"/>
            </a:xfrm>
            <a:prstGeom prst="corner">
              <a:avLst>
                <a:gd name="adj1" fmla="val 18000"/>
                <a:gd name="adj2" fmla="val 18000"/>
              </a:avLst>
            </a:prstGeom>
            <a:solidFill>
              <a:srgbClr val="FFFFFF"/>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17" name="Google Shape;953;p108">
              <a:extLst>
                <a:ext uri="{FF2B5EF4-FFF2-40B4-BE49-F238E27FC236}">
                  <a16:creationId xmlns:a16="http://schemas.microsoft.com/office/drawing/2014/main" id="{0F43CF5D-8860-ACAA-8898-FBF8DE182E0D}"/>
                </a:ext>
              </a:extLst>
            </p:cNvPr>
            <p:cNvSpPr txBox="1"/>
            <p:nvPr/>
          </p:nvSpPr>
          <p:spPr>
            <a:xfrm>
              <a:off x="5359012" y="4189819"/>
              <a:ext cx="671100" cy="564741"/>
            </a:xfrm>
            <a:prstGeom prst="rect">
              <a:avLst/>
            </a:prstGeom>
            <a:noFill/>
            <a:ln>
              <a:noFill/>
            </a:ln>
          </p:spPr>
          <p:txBody>
            <a:bodyPr spcFirstLastPara="1" wrap="square" lIns="91433" tIns="45700" rIns="91433" bIns="45700" anchor="t" anchorCtr="0">
              <a:spAutoFit/>
            </a:bodyPr>
            <a:lstStyle/>
            <a:p>
              <a:pPr>
                <a:buClr>
                  <a:srgbClr val="FFFFFF"/>
                </a:buClr>
                <a:buSzPts val="2700"/>
              </a:pPr>
              <a:r>
                <a:rPr lang="en" sz="3600" dirty="0">
                  <a:solidFill>
                    <a:srgbClr val="FFFFFF"/>
                  </a:solidFill>
                  <a:latin typeface="Roboto"/>
                  <a:ea typeface="Roboto"/>
                  <a:cs typeface="Roboto"/>
                  <a:sym typeface="Roboto"/>
                </a:rPr>
                <a:t>01</a:t>
              </a:r>
              <a:endParaRPr sz="3600" dirty="0">
                <a:solidFill>
                  <a:srgbClr val="FFFFFF"/>
                </a:solidFill>
                <a:latin typeface="Roboto"/>
                <a:ea typeface="Roboto"/>
                <a:cs typeface="Roboto"/>
                <a:sym typeface="Roboto"/>
              </a:endParaRPr>
            </a:p>
          </p:txBody>
        </p:sp>
        <p:sp>
          <p:nvSpPr>
            <p:cNvPr id="18" name="Google Shape;954;p108">
              <a:extLst>
                <a:ext uri="{FF2B5EF4-FFF2-40B4-BE49-F238E27FC236}">
                  <a16:creationId xmlns:a16="http://schemas.microsoft.com/office/drawing/2014/main" id="{4EBA4A69-B12C-DB0F-E39F-1EE4E99CEF69}"/>
                </a:ext>
              </a:extLst>
            </p:cNvPr>
            <p:cNvSpPr txBox="1"/>
            <p:nvPr/>
          </p:nvSpPr>
          <p:spPr>
            <a:xfrm>
              <a:off x="5435203" y="4682926"/>
              <a:ext cx="466200" cy="224139"/>
            </a:xfrm>
            <a:prstGeom prst="rect">
              <a:avLst/>
            </a:prstGeom>
            <a:noFill/>
            <a:ln>
              <a:noFill/>
            </a:ln>
          </p:spPr>
          <p:txBody>
            <a:bodyPr spcFirstLastPara="1" wrap="square" lIns="91433" tIns="45700" rIns="91433" bIns="45700" anchor="t" anchorCtr="0">
              <a:spAutoFit/>
            </a:bodyPr>
            <a:lstStyle/>
            <a:p>
              <a:pPr>
                <a:buClr>
                  <a:srgbClr val="FFFFFF"/>
                </a:buClr>
                <a:buSzPts val="800"/>
              </a:pPr>
              <a:r>
                <a:rPr lang="en" sz="1067" b="1">
                  <a:solidFill>
                    <a:srgbClr val="FFFFFF"/>
                  </a:solidFill>
                  <a:latin typeface="Roboto"/>
                  <a:ea typeface="Roboto"/>
                  <a:cs typeface="Roboto"/>
                  <a:sym typeface="Roboto"/>
                </a:rPr>
                <a:t>STEP</a:t>
              </a:r>
              <a:endParaRPr sz="1067" b="1">
                <a:solidFill>
                  <a:srgbClr val="FFFFFF"/>
                </a:solidFill>
                <a:latin typeface="Roboto"/>
                <a:ea typeface="Roboto"/>
                <a:cs typeface="Roboto"/>
                <a:sym typeface="Roboto"/>
              </a:endParaRPr>
            </a:p>
          </p:txBody>
        </p:sp>
      </p:grpSp>
      <p:sp>
        <p:nvSpPr>
          <p:cNvPr id="934" name="Google Shape;934;p108"/>
          <p:cNvSpPr txBox="1"/>
          <p:nvPr/>
        </p:nvSpPr>
        <p:spPr>
          <a:xfrm>
            <a:off x="6110963" y="5606897"/>
            <a:ext cx="2419600" cy="829600"/>
          </a:xfrm>
          <a:prstGeom prst="rect">
            <a:avLst/>
          </a:prstGeom>
          <a:noFill/>
          <a:ln>
            <a:noFill/>
          </a:ln>
        </p:spPr>
        <p:txBody>
          <a:bodyPr spcFirstLastPara="1" wrap="square" lIns="91433" tIns="45700" rIns="91433" bIns="45700" anchor="t" anchorCtr="0">
            <a:noAutofit/>
          </a:bodyPr>
          <a:lstStyle/>
          <a:p>
            <a:pPr algn="ctr">
              <a:buClr>
                <a:schemeClr val="dk1"/>
              </a:buClr>
              <a:buSzPts val="1300"/>
            </a:pPr>
            <a:endParaRPr sz="1733">
              <a:solidFill>
                <a:srgbClr val="000000"/>
              </a:solidFill>
              <a:latin typeface="Roboto"/>
              <a:ea typeface="Roboto"/>
              <a:cs typeface="Roboto"/>
              <a:sym typeface="Roboto"/>
            </a:endParaRPr>
          </a:p>
        </p:txBody>
      </p:sp>
      <p:grpSp>
        <p:nvGrpSpPr>
          <p:cNvPr id="949" name="Google Shape;949;p108"/>
          <p:cNvGrpSpPr/>
          <p:nvPr/>
        </p:nvGrpSpPr>
        <p:grpSpPr>
          <a:xfrm>
            <a:off x="4993159" y="2553421"/>
            <a:ext cx="1886607" cy="2856779"/>
            <a:chOff x="5195569" y="2596896"/>
            <a:chExt cx="1682267" cy="2496312"/>
          </a:xfrm>
        </p:grpSpPr>
        <p:sp>
          <p:nvSpPr>
            <p:cNvPr id="950" name="Google Shape;950;p108"/>
            <p:cNvSpPr/>
            <p:nvPr/>
          </p:nvSpPr>
          <p:spPr>
            <a:xfrm>
              <a:off x="5195569" y="2596896"/>
              <a:ext cx="1682267" cy="2496312"/>
            </a:xfrm>
            <a:custGeom>
              <a:avLst/>
              <a:gdLst/>
              <a:ahLst/>
              <a:cxnLst/>
              <a:rect l="l" t="t" r="r" b="b"/>
              <a:pathLst>
                <a:path w="1508760" h="2496312" extrusionOk="0">
                  <a:moveTo>
                    <a:pt x="0" y="0"/>
                  </a:moveTo>
                  <a:lnTo>
                    <a:pt x="1508760" y="0"/>
                  </a:lnTo>
                  <a:lnTo>
                    <a:pt x="1508760" y="1691640"/>
                  </a:lnTo>
                  <a:cubicBezTo>
                    <a:pt x="1508760" y="2136048"/>
                    <a:pt x="1171013" y="2496312"/>
                    <a:pt x="754380" y="2496312"/>
                  </a:cubicBezTo>
                  <a:lnTo>
                    <a:pt x="0" y="2496312"/>
                  </a:lnTo>
                  <a:lnTo>
                    <a:pt x="0" y="1691640"/>
                  </a:lnTo>
                  <a:lnTo>
                    <a:pt x="0" y="886968"/>
                  </a:lnTo>
                  <a:close/>
                </a:path>
              </a:pathLst>
            </a:custGeom>
            <a:gradFill>
              <a:gsLst>
                <a:gs pos="0">
                  <a:srgbClr val="448DD0"/>
                </a:gs>
                <a:gs pos="98000">
                  <a:srgbClr val="002060"/>
                </a:gs>
                <a:gs pos="100000">
                  <a:srgbClr val="002060"/>
                </a:gs>
              </a:gsLst>
              <a:lin ang="5400012" scaled="0"/>
            </a:gradFill>
            <a:ln>
              <a:noFill/>
            </a:ln>
            <a:effectLst>
              <a:reflection stA="52000" endA="300" endPos="35000" fadeDir="5400012" sy="-100000" algn="bl" rotWithShape="0"/>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951" name="Google Shape;951;p108"/>
            <p:cNvSpPr/>
            <p:nvPr/>
          </p:nvSpPr>
          <p:spPr>
            <a:xfrm rot="-8388162">
              <a:off x="6126477" y="4448277"/>
              <a:ext cx="258436" cy="268424"/>
            </a:xfrm>
            <a:prstGeom prst="corner">
              <a:avLst>
                <a:gd name="adj1" fmla="val 18000"/>
                <a:gd name="adj2" fmla="val 18000"/>
              </a:avLst>
            </a:prstGeom>
            <a:solidFill>
              <a:srgbClr val="FFFFFF">
                <a:alpha val="47450"/>
              </a:srgbClr>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952" name="Google Shape;952;p108"/>
            <p:cNvSpPr/>
            <p:nvPr/>
          </p:nvSpPr>
          <p:spPr>
            <a:xfrm rot="-8388162">
              <a:off x="6255217" y="4439132"/>
              <a:ext cx="258436" cy="268424"/>
            </a:xfrm>
            <a:prstGeom prst="corner">
              <a:avLst>
                <a:gd name="adj1" fmla="val 18000"/>
                <a:gd name="adj2" fmla="val 18000"/>
              </a:avLst>
            </a:prstGeom>
            <a:solidFill>
              <a:srgbClr val="FFFFFF"/>
            </a:solidFill>
            <a:ln>
              <a:noFill/>
            </a:ln>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953" name="Google Shape;953;p108"/>
            <p:cNvSpPr txBox="1"/>
            <p:nvPr/>
          </p:nvSpPr>
          <p:spPr>
            <a:xfrm>
              <a:off x="5359012" y="4189819"/>
              <a:ext cx="671100" cy="564741"/>
            </a:xfrm>
            <a:prstGeom prst="rect">
              <a:avLst/>
            </a:prstGeom>
            <a:noFill/>
            <a:ln>
              <a:noFill/>
            </a:ln>
          </p:spPr>
          <p:txBody>
            <a:bodyPr spcFirstLastPara="1" wrap="square" lIns="91433" tIns="45700" rIns="91433" bIns="45700" anchor="t" anchorCtr="0">
              <a:spAutoFit/>
            </a:bodyPr>
            <a:lstStyle/>
            <a:p>
              <a:pPr>
                <a:buClr>
                  <a:srgbClr val="FFFFFF"/>
                </a:buClr>
                <a:buSzPts val="2700"/>
              </a:pPr>
              <a:r>
                <a:rPr lang="en" sz="3600" dirty="0">
                  <a:solidFill>
                    <a:srgbClr val="FFFFFF"/>
                  </a:solidFill>
                  <a:latin typeface="Roboto"/>
                  <a:ea typeface="Roboto"/>
                  <a:cs typeface="Roboto"/>
                  <a:sym typeface="Roboto"/>
                </a:rPr>
                <a:t>03</a:t>
              </a:r>
              <a:endParaRPr sz="3600" dirty="0">
                <a:solidFill>
                  <a:srgbClr val="FFFFFF"/>
                </a:solidFill>
                <a:latin typeface="Roboto"/>
                <a:ea typeface="Roboto"/>
                <a:cs typeface="Roboto"/>
                <a:sym typeface="Roboto"/>
              </a:endParaRPr>
            </a:p>
          </p:txBody>
        </p:sp>
        <p:sp>
          <p:nvSpPr>
            <p:cNvPr id="954" name="Google Shape;954;p108"/>
            <p:cNvSpPr txBox="1"/>
            <p:nvPr/>
          </p:nvSpPr>
          <p:spPr>
            <a:xfrm>
              <a:off x="5435203" y="4682926"/>
              <a:ext cx="466200" cy="224139"/>
            </a:xfrm>
            <a:prstGeom prst="rect">
              <a:avLst/>
            </a:prstGeom>
            <a:noFill/>
            <a:ln>
              <a:noFill/>
            </a:ln>
          </p:spPr>
          <p:txBody>
            <a:bodyPr spcFirstLastPara="1" wrap="square" lIns="91433" tIns="45700" rIns="91433" bIns="45700" anchor="t" anchorCtr="0">
              <a:spAutoFit/>
            </a:bodyPr>
            <a:lstStyle/>
            <a:p>
              <a:pPr>
                <a:buClr>
                  <a:srgbClr val="FFFFFF"/>
                </a:buClr>
                <a:buSzPts val="800"/>
              </a:pPr>
              <a:r>
                <a:rPr lang="en" sz="1067" b="1">
                  <a:solidFill>
                    <a:srgbClr val="FFFFFF"/>
                  </a:solidFill>
                  <a:latin typeface="Roboto"/>
                  <a:ea typeface="Roboto"/>
                  <a:cs typeface="Roboto"/>
                  <a:sym typeface="Roboto"/>
                </a:rPr>
                <a:t>STEP</a:t>
              </a:r>
              <a:endParaRPr sz="1067" b="1">
                <a:solidFill>
                  <a:srgbClr val="FFFFFF"/>
                </a:solidFill>
                <a:latin typeface="Roboto"/>
                <a:ea typeface="Roboto"/>
                <a:cs typeface="Roboto"/>
                <a:sym typeface="Roboto"/>
              </a:endParaRPr>
            </a:p>
          </p:txBody>
        </p:sp>
      </p:grpSp>
      <p:grpSp>
        <p:nvGrpSpPr>
          <p:cNvPr id="961" name="Google Shape;961;p108"/>
          <p:cNvGrpSpPr/>
          <p:nvPr/>
        </p:nvGrpSpPr>
        <p:grpSpPr>
          <a:xfrm>
            <a:off x="2927768" y="1730073"/>
            <a:ext cx="1619285" cy="2777528"/>
            <a:chOff x="1395907" y="1877438"/>
            <a:chExt cx="1443900" cy="2427060"/>
          </a:xfrm>
        </p:grpSpPr>
        <p:sp>
          <p:nvSpPr>
            <p:cNvPr id="962" name="Google Shape;962;p108"/>
            <p:cNvSpPr/>
            <p:nvPr/>
          </p:nvSpPr>
          <p:spPr>
            <a:xfrm>
              <a:off x="1395907" y="1877438"/>
              <a:ext cx="1443064" cy="2427060"/>
            </a:xfrm>
            <a:custGeom>
              <a:avLst/>
              <a:gdLst/>
              <a:ahLst/>
              <a:cxnLst/>
              <a:rect l="l" t="t" r="r" b="b"/>
              <a:pathLst>
                <a:path w="1374347" h="2311486" extrusionOk="0">
                  <a:moveTo>
                    <a:pt x="687173" y="0"/>
                  </a:moveTo>
                  <a:lnTo>
                    <a:pt x="1374347" y="0"/>
                  </a:lnTo>
                  <a:lnTo>
                    <a:pt x="1374347" y="657296"/>
                  </a:lnTo>
                  <a:lnTo>
                    <a:pt x="1374347" y="1314592"/>
                  </a:lnTo>
                  <a:lnTo>
                    <a:pt x="1374347" y="2039112"/>
                  </a:lnTo>
                  <a:lnTo>
                    <a:pt x="1113557" y="2039112"/>
                  </a:lnTo>
                  <a:lnTo>
                    <a:pt x="977370" y="2311486"/>
                  </a:lnTo>
                  <a:lnTo>
                    <a:pt x="841183" y="2039112"/>
                  </a:lnTo>
                  <a:lnTo>
                    <a:pt x="0" y="2039112"/>
                  </a:lnTo>
                  <a:lnTo>
                    <a:pt x="0" y="657296"/>
                  </a:lnTo>
                  <a:cubicBezTo>
                    <a:pt x="0" y="294282"/>
                    <a:pt x="307657" y="0"/>
                    <a:pt x="687173" y="0"/>
                  </a:cubicBezTo>
                  <a:close/>
                </a:path>
              </a:pathLst>
            </a:custGeom>
            <a:solidFill>
              <a:srgbClr val="FFFFFF"/>
            </a:solidFill>
            <a:ln>
              <a:noFill/>
            </a:ln>
            <a:effectLst>
              <a:outerShdw blurRad="177800" dist="38100" dir="5400000" algn="t" rotWithShape="0">
                <a:srgbClr val="000000">
                  <a:alpha val="20000"/>
                </a:srgbClr>
              </a:outerShdw>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963" name="Google Shape;963;p108"/>
            <p:cNvSpPr txBox="1"/>
            <p:nvPr/>
          </p:nvSpPr>
          <p:spPr>
            <a:xfrm>
              <a:off x="1395907" y="2743200"/>
              <a:ext cx="1443900" cy="510953"/>
            </a:xfrm>
            <a:prstGeom prst="rect">
              <a:avLst/>
            </a:prstGeom>
            <a:noFill/>
            <a:ln>
              <a:noFill/>
            </a:ln>
          </p:spPr>
          <p:txBody>
            <a:bodyPr spcFirstLastPara="1" wrap="square" lIns="91433" tIns="45700" rIns="91433" bIns="45700" anchor="t" anchorCtr="0">
              <a:spAutoFit/>
            </a:bodyPr>
            <a:lstStyle/>
            <a:p>
              <a:pPr algn="ctr">
                <a:buClr>
                  <a:srgbClr val="7030A0"/>
                </a:buClr>
                <a:buSzPts val="1100"/>
              </a:pPr>
              <a:r>
                <a:rPr lang="en" sz="1600" dirty="0">
                  <a:solidFill>
                    <a:srgbClr val="11619C"/>
                  </a:solidFill>
                  <a:latin typeface="Times New Roman"/>
                  <a:cs typeface="Times New Roman"/>
                  <a:sym typeface="Times New Roman"/>
                </a:rPr>
                <a:t>Surrender</a:t>
              </a:r>
              <a:endParaRPr sz="1600" dirty="0">
                <a:solidFill>
                  <a:srgbClr val="11619C"/>
                </a:solidFill>
                <a:latin typeface="Times New Roman"/>
                <a:cs typeface="Times New Roman"/>
                <a:sym typeface="Times New Roman"/>
              </a:endParaRPr>
            </a:p>
            <a:p>
              <a:pPr algn="ctr">
                <a:buClr>
                  <a:srgbClr val="7030A0"/>
                </a:buClr>
                <a:buSzPts val="1200"/>
              </a:pPr>
              <a:r>
                <a:rPr lang="en" sz="1600" b="1" dirty="0">
                  <a:solidFill>
                    <a:srgbClr val="11619C"/>
                  </a:solidFill>
                  <a:latin typeface="Times New Roman"/>
                  <a:cs typeface="Times New Roman"/>
                  <a:sym typeface="Times New Roman"/>
                </a:rPr>
                <a:t>Application</a:t>
              </a:r>
              <a:endParaRPr sz="1600" b="1" dirty="0">
                <a:solidFill>
                  <a:srgbClr val="11619C"/>
                </a:solidFill>
                <a:latin typeface="Times New Roman"/>
                <a:cs typeface="Times New Roman"/>
                <a:sym typeface="Times New Roman"/>
              </a:endParaRPr>
            </a:p>
          </p:txBody>
        </p:sp>
        <p:sp>
          <p:nvSpPr>
            <p:cNvPr id="964" name="Google Shape;964;p108"/>
            <p:cNvSpPr txBox="1"/>
            <p:nvPr/>
          </p:nvSpPr>
          <p:spPr>
            <a:xfrm>
              <a:off x="1508760" y="3218688"/>
              <a:ext cx="1206900" cy="654613"/>
            </a:xfrm>
            <a:prstGeom prst="rect">
              <a:avLst/>
            </a:prstGeom>
            <a:noFill/>
            <a:ln>
              <a:noFill/>
            </a:ln>
          </p:spPr>
          <p:txBody>
            <a:bodyPr spcFirstLastPara="1" wrap="square" lIns="91433" tIns="45700" rIns="91433" bIns="45700" anchor="t" anchorCtr="0">
              <a:spAutoFit/>
            </a:bodyPr>
            <a:lstStyle/>
            <a:p>
              <a:pPr algn="just">
                <a:buClr>
                  <a:schemeClr val="dk1"/>
                </a:buClr>
                <a:buSzPts val="800"/>
              </a:pPr>
              <a:r>
                <a:rPr lang="en" sz="1067">
                  <a:solidFill>
                    <a:schemeClr val="dk1"/>
                  </a:solidFill>
                  <a:latin typeface="Times New Roman"/>
                  <a:ea typeface="Times New Roman"/>
                  <a:cs typeface="Times New Roman"/>
                  <a:sym typeface="Times New Roman"/>
                </a:rPr>
                <a:t>Establishment moves an application for surrender of Exemption </a:t>
              </a:r>
              <a:endParaRPr sz="1467">
                <a:latin typeface="Times New Roman"/>
                <a:ea typeface="Times New Roman"/>
                <a:cs typeface="Times New Roman"/>
                <a:sym typeface="Times New Roman"/>
              </a:endParaRPr>
            </a:p>
          </p:txBody>
        </p:sp>
      </p:grpSp>
      <p:pic>
        <p:nvPicPr>
          <p:cNvPr id="965" name="Google Shape;965;p108" descr="Contract RTL"/>
          <p:cNvPicPr preferRelativeResize="0"/>
          <p:nvPr/>
        </p:nvPicPr>
        <p:blipFill rotWithShape="1">
          <a:blip r:embed="rId3">
            <a:duotone>
              <a:srgbClr val="005EB8">
                <a:shade val="45000"/>
                <a:satMod val="135000"/>
              </a:srgbClr>
              <a:prstClr val="white"/>
            </a:duotone>
            <a:alphaModFix/>
          </a:blip>
          <a:srcRect/>
          <a:stretch/>
        </p:blipFill>
        <p:spPr>
          <a:xfrm>
            <a:off x="3449089" y="2085181"/>
            <a:ext cx="584801" cy="596816"/>
          </a:xfrm>
          <a:prstGeom prst="rect">
            <a:avLst/>
          </a:prstGeom>
          <a:noFill/>
          <a:ln>
            <a:noFill/>
          </a:ln>
        </p:spPr>
      </p:pic>
      <p:sp>
        <p:nvSpPr>
          <p:cNvPr id="968" name="Google Shape;968;p108"/>
          <p:cNvSpPr/>
          <p:nvPr/>
        </p:nvSpPr>
        <p:spPr>
          <a:xfrm>
            <a:off x="9715592" y="1686106"/>
            <a:ext cx="1618295" cy="2779562"/>
          </a:xfrm>
          <a:custGeom>
            <a:avLst/>
            <a:gdLst/>
            <a:ahLst/>
            <a:cxnLst/>
            <a:rect l="l" t="t" r="r" b="b"/>
            <a:pathLst>
              <a:path w="1374347" h="2311486" extrusionOk="0">
                <a:moveTo>
                  <a:pt x="687173" y="0"/>
                </a:moveTo>
                <a:lnTo>
                  <a:pt x="1374347" y="0"/>
                </a:lnTo>
                <a:lnTo>
                  <a:pt x="1374347" y="657296"/>
                </a:lnTo>
                <a:lnTo>
                  <a:pt x="1374347" y="1314592"/>
                </a:lnTo>
                <a:lnTo>
                  <a:pt x="1374347" y="2039112"/>
                </a:lnTo>
                <a:lnTo>
                  <a:pt x="1113557" y="2039112"/>
                </a:lnTo>
                <a:lnTo>
                  <a:pt x="977370" y="2311486"/>
                </a:lnTo>
                <a:lnTo>
                  <a:pt x="841183" y="2039112"/>
                </a:lnTo>
                <a:lnTo>
                  <a:pt x="0" y="2039112"/>
                </a:lnTo>
                <a:lnTo>
                  <a:pt x="0" y="657296"/>
                </a:lnTo>
                <a:cubicBezTo>
                  <a:pt x="0" y="294282"/>
                  <a:pt x="307657" y="0"/>
                  <a:pt x="687173" y="0"/>
                </a:cubicBezTo>
                <a:close/>
              </a:path>
            </a:pathLst>
          </a:custGeom>
          <a:solidFill>
            <a:srgbClr val="FFFFFF"/>
          </a:solidFill>
          <a:ln>
            <a:noFill/>
          </a:ln>
          <a:effectLst>
            <a:outerShdw blurRad="177800" dist="38100" dir="5400000" algn="t" rotWithShape="0">
              <a:srgbClr val="000000">
                <a:alpha val="20000"/>
              </a:srgbClr>
            </a:outerShdw>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Roboto"/>
              <a:ea typeface="Roboto"/>
              <a:cs typeface="Roboto"/>
              <a:sym typeface="Roboto"/>
            </a:endParaRPr>
          </a:p>
        </p:txBody>
      </p:sp>
      <p:sp>
        <p:nvSpPr>
          <p:cNvPr id="969" name="Google Shape;969;p108"/>
          <p:cNvSpPr txBox="1"/>
          <p:nvPr/>
        </p:nvSpPr>
        <p:spPr>
          <a:xfrm>
            <a:off x="9705989" y="2588047"/>
            <a:ext cx="1619100" cy="748947"/>
          </a:xfrm>
          <a:prstGeom prst="rect">
            <a:avLst/>
          </a:prstGeom>
          <a:noFill/>
          <a:ln>
            <a:noFill/>
          </a:ln>
        </p:spPr>
        <p:txBody>
          <a:bodyPr spcFirstLastPara="1" wrap="square" lIns="91433" tIns="45700" rIns="91433" bIns="45700" anchor="t" anchorCtr="0">
            <a:spAutoFit/>
          </a:bodyPr>
          <a:lstStyle/>
          <a:p>
            <a:pPr algn="ctr">
              <a:buClr>
                <a:srgbClr val="0075E7"/>
              </a:buClr>
              <a:buSzPts val="1100"/>
            </a:pPr>
            <a:r>
              <a:rPr lang="en" sz="1333">
                <a:solidFill>
                  <a:srgbClr val="11619C"/>
                </a:solidFill>
                <a:latin typeface="Times New Roman"/>
                <a:ea typeface="Times New Roman"/>
                <a:cs typeface="Times New Roman"/>
                <a:sym typeface="Times New Roman"/>
              </a:rPr>
              <a:t>Transfer of</a:t>
            </a:r>
            <a:endParaRPr sz="1333">
              <a:solidFill>
                <a:srgbClr val="11619C"/>
              </a:solidFill>
              <a:latin typeface="Times New Roman"/>
              <a:ea typeface="Times New Roman"/>
              <a:cs typeface="Times New Roman"/>
              <a:sym typeface="Times New Roman"/>
            </a:endParaRPr>
          </a:p>
          <a:p>
            <a:pPr algn="ctr">
              <a:buClr>
                <a:srgbClr val="0075E7"/>
              </a:buClr>
              <a:buSzPts val="1100"/>
            </a:pPr>
            <a:r>
              <a:rPr lang="en" sz="1467" b="1">
                <a:solidFill>
                  <a:srgbClr val="11619C"/>
                </a:solidFill>
                <a:latin typeface="Times New Roman"/>
                <a:ea typeface="Times New Roman"/>
                <a:cs typeface="Times New Roman"/>
                <a:sym typeface="Times New Roman"/>
              </a:rPr>
              <a:t>Funds and Past Accumulations</a:t>
            </a:r>
            <a:endParaRPr sz="1467" b="1">
              <a:solidFill>
                <a:srgbClr val="11619C"/>
              </a:solidFill>
              <a:latin typeface="Times New Roman"/>
              <a:ea typeface="Times New Roman"/>
              <a:cs typeface="Times New Roman"/>
              <a:sym typeface="Times New Roman"/>
            </a:endParaRPr>
          </a:p>
        </p:txBody>
      </p:sp>
      <p:sp>
        <p:nvSpPr>
          <p:cNvPr id="970" name="Google Shape;970;p108"/>
          <p:cNvSpPr txBox="1"/>
          <p:nvPr/>
        </p:nvSpPr>
        <p:spPr>
          <a:xfrm>
            <a:off x="9846902" y="3267906"/>
            <a:ext cx="1353601" cy="749139"/>
          </a:xfrm>
          <a:prstGeom prst="rect">
            <a:avLst/>
          </a:prstGeom>
          <a:noFill/>
          <a:ln>
            <a:noFill/>
          </a:ln>
        </p:spPr>
        <p:txBody>
          <a:bodyPr spcFirstLastPara="1" wrap="square" lIns="91433" tIns="45700" rIns="91433" bIns="45700" anchor="t" anchorCtr="0">
            <a:spAutoFit/>
          </a:bodyPr>
          <a:lstStyle/>
          <a:p>
            <a:pPr algn="just">
              <a:buClr>
                <a:schemeClr val="dk1"/>
              </a:buClr>
              <a:buSzPts val="800"/>
            </a:pPr>
            <a:r>
              <a:rPr lang="en" sz="1067">
                <a:solidFill>
                  <a:schemeClr val="dk1"/>
                </a:solidFill>
                <a:latin typeface="Times New Roman"/>
                <a:ea typeface="Times New Roman"/>
                <a:cs typeface="Times New Roman"/>
                <a:sym typeface="Times New Roman"/>
              </a:rPr>
              <a:t>Funds and employee accounts to be transferred in the specified format</a:t>
            </a:r>
            <a:endParaRPr sz="1067">
              <a:solidFill>
                <a:schemeClr val="dk1"/>
              </a:solidFill>
              <a:latin typeface="Times New Roman"/>
              <a:ea typeface="Times New Roman"/>
              <a:cs typeface="Times New Roman"/>
              <a:sym typeface="Times New Roman"/>
            </a:endParaRPr>
          </a:p>
        </p:txBody>
      </p:sp>
      <p:pic>
        <p:nvPicPr>
          <p:cNvPr id="971" name="Google Shape;971;p108" descr="Money"/>
          <p:cNvPicPr preferRelativeResize="0"/>
          <p:nvPr/>
        </p:nvPicPr>
        <p:blipFill rotWithShape="1">
          <a:blip r:embed="rId4">
            <a:alphaModFix/>
            <a:duotone>
              <a:srgbClr val="005EB8">
                <a:shade val="45000"/>
                <a:satMod val="135000"/>
              </a:srgbClr>
              <a:prstClr val="white"/>
            </a:duotone>
          </a:blip>
          <a:srcRect/>
          <a:stretch/>
        </p:blipFill>
        <p:spPr>
          <a:xfrm>
            <a:off x="10159692" y="1984545"/>
            <a:ext cx="594164" cy="606372"/>
          </a:xfrm>
          <a:prstGeom prst="rect">
            <a:avLst/>
          </a:prstGeom>
          <a:noFill/>
          <a:ln>
            <a:noFill/>
          </a:ln>
        </p:spPr>
      </p:pic>
      <p:grpSp>
        <p:nvGrpSpPr>
          <p:cNvPr id="976" name="Google Shape;976;p108"/>
          <p:cNvGrpSpPr/>
          <p:nvPr/>
        </p:nvGrpSpPr>
        <p:grpSpPr>
          <a:xfrm>
            <a:off x="7410484" y="1730073"/>
            <a:ext cx="1619285" cy="2777528"/>
            <a:chOff x="5313792" y="1877438"/>
            <a:chExt cx="1443900" cy="2427060"/>
          </a:xfrm>
        </p:grpSpPr>
        <p:sp>
          <p:nvSpPr>
            <p:cNvPr id="977" name="Google Shape;977;p108"/>
            <p:cNvSpPr/>
            <p:nvPr/>
          </p:nvSpPr>
          <p:spPr>
            <a:xfrm>
              <a:off x="5313792" y="1877438"/>
              <a:ext cx="1443064" cy="2427060"/>
            </a:xfrm>
            <a:custGeom>
              <a:avLst/>
              <a:gdLst/>
              <a:ahLst/>
              <a:cxnLst/>
              <a:rect l="l" t="t" r="r" b="b"/>
              <a:pathLst>
                <a:path w="1374347" h="2311486" extrusionOk="0">
                  <a:moveTo>
                    <a:pt x="687173" y="0"/>
                  </a:moveTo>
                  <a:lnTo>
                    <a:pt x="1374347" y="0"/>
                  </a:lnTo>
                  <a:lnTo>
                    <a:pt x="1374347" y="657296"/>
                  </a:lnTo>
                  <a:lnTo>
                    <a:pt x="1374347" y="1314592"/>
                  </a:lnTo>
                  <a:lnTo>
                    <a:pt x="1374347" y="2039112"/>
                  </a:lnTo>
                  <a:lnTo>
                    <a:pt x="1113557" y="2039112"/>
                  </a:lnTo>
                  <a:lnTo>
                    <a:pt x="977370" y="2311486"/>
                  </a:lnTo>
                  <a:lnTo>
                    <a:pt x="841183" y="2039112"/>
                  </a:lnTo>
                  <a:lnTo>
                    <a:pt x="0" y="2039112"/>
                  </a:lnTo>
                  <a:lnTo>
                    <a:pt x="0" y="657296"/>
                  </a:lnTo>
                  <a:cubicBezTo>
                    <a:pt x="0" y="294282"/>
                    <a:pt x="307657" y="0"/>
                    <a:pt x="687173" y="0"/>
                  </a:cubicBezTo>
                  <a:close/>
                </a:path>
              </a:pathLst>
            </a:custGeom>
            <a:solidFill>
              <a:srgbClr val="FFFFFF"/>
            </a:solidFill>
            <a:ln>
              <a:noFill/>
            </a:ln>
            <a:effectLst>
              <a:outerShdw blurRad="177800" dist="38100" dir="5400000" algn="t" rotWithShape="0">
                <a:srgbClr val="000000">
                  <a:alpha val="20000"/>
                </a:srgbClr>
              </a:outerShdw>
            </a:effectLst>
          </p:spPr>
          <p:txBody>
            <a:bodyPr spcFirstLastPara="1" wrap="square" lIns="91433" tIns="45700" rIns="91433" bIns="45700" anchor="ctr" anchorCtr="0">
              <a:noAutofit/>
            </a:bodyPr>
            <a:lstStyle/>
            <a:p>
              <a:pPr algn="ctr">
                <a:buClr>
                  <a:schemeClr val="dk1"/>
                </a:buClr>
                <a:buSzPts val="1400"/>
              </a:pPr>
              <a:endParaRPr sz="1867">
                <a:solidFill>
                  <a:srgbClr val="11619C"/>
                </a:solidFill>
                <a:latin typeface="Roboto"/>
                <a:ea typeface="Roboto"/>
                <a:cs typeface="Roboto"/>
                <a:sym typeface="Roboto"/>
              </a:endParaRPr>
            </a:p>
          </p:txBody>
        </p:sp>
        <p:sp>
          <p:nvSpPr>
            <p:cNvPr id="978" name="Google Shape;978;p108"/>
            <p:cNvSpPr txBox="1"/>
            <p:nvPr/>
          </p:nvSpPr>
          <p:spPr>
            <a:xfrm>
              <a:off x="5313792" y="2743200"/>
              <a:ext cx="1443900" cy="510953"/>
            </a:xfrm>
            <a:prstGeom prst="rect">
              <a:avLst/>
            </a:prstGeom>
            <a:noFill/>
            <a:ln>
              <a:noFill/>
            </a:ln>
          </p:spPr>
          <p:txBody>
            <a:bodyPr spcFirstLastPara="1" wrap="square" lIns="91433" tIns="45700" rIns="91433" bIns="45700" anchor="t" anchorCtr="0">
              <a:spAutoFit/>
            </a:bodyPr>
            <a:lstStyle/>
            <a:p>
              <a:pPr algn="ctr">
                <a:buClr>
                  <a:srgbClr val="007C88"/>
                </a:buClr>
                <a:buSzPts val="1100"/>
              </a:pPr>
              <a:r>
                <a:rPr lang="en" sz="1467">
                  <a:solidFill>
                    <a:srgbClr val="11619C"/>
                  </a:solidFill>
                  <a:latin typeface="Times New Roman"/>
                  <a:ea typeface="Times New Roman"/>
                  <a:cs typeface="Times New Roman"/>
                  <a:sym typeface="Times New Roman"/>
                </a:rPr>
                <a:t>Surrender</a:t>
              </a:r>
              <a:endParaRPr sz="1467">
                <a:solidFill>
                  <a:srgbClr val="11619C"/>
                </a:solidFill>
                <a:latin typeface="Times New Roman"/>
                <a:ea typeface="Times New Roman"/>
                <a:cs typeface="Times New Roman"/>
                <a:sym typeface="Times New Roman"/>
              </a:endParaRPr>
            </a:p>
            <a:p>
              <a:pPr algn="ctr">
                <a:buClr>
                  <a:srgbClr val="007C88"/>
                </a:buClr>
                <a:buSzPts val="1200"/>
              </a:pPr>
              <a:r>
                <a:rPr lang="en" sz="1733" b="1">
                  <a:solidFill>
                    <a:srgbClr val="11619C"/>
                  </a:solidFill>
                  <a:latin typeface="Times New Roman"/>
                  <a:ea typeface="Times New Roman"/>
                  <a:cs typeface="Times New Roman"/>
                  <a:sym typeface="Times New Roman"/>
                </a:rPr>
                <a:t>Order</a:t>
              </a:r>
              <a:endParaRPr sz="1733" b="1">
                <a:solidFill>
                  <a:srgbClr val="11619C"/>
                </a:solidFill>
                <a:latin typeface="Times New Roman"/>
                <a:ea typeface="Times New Roman"/>
                <a:cs typeface="Times New Roman"/>
                <a:sym typeface="Times New Roman"/>
              </a:endParaRPr>
            </a:p>
          </p:txBody>
        </p:sp>
        <p:sp>
          <p:nvSpPr>
            <p:cNvPr id="979" name="Google Shape;979;p108"/>
            <p:cNvSpPr txBox="1"/>
            <p:nvPr/>
          </p:nvSpPr>
          <p:spPr>
            <a:xfrm>
              <a:off x="5372751" y="3218688"/>
              <a:ext cx="1330800" cy="726106"/>
            </a:xfrm>
            <a:prstGeom prst="rect">
              <a:avLst/>
            </a:prstGeom>
            <a:noFill/>
            <a:ln>
              <a:noFill/>
            </a:ln>
          </p:spPr>
          <p:txBody>
            <a:bodyPr spcFirstLastPara="1" wrap="square" lIns="91433" tIns="45700" rIns="91433" bIns="45700" anchor="t" anchorCtr="0">
              <a:spAutoFit/>
            </a:bodyPr>
            <a:lstStyle/>
            <a:p>
              <a:pPr algn="just">
                <a:buClr>
                  <a:schemeClr val="dk1"/>
                </a:buClr>
                <a:buSzPts val="800"/>
              </a:pPr>
              <a:r>
                <a:rPr lang="en" sz="1200" dirty="0">
                  <a:latin typeface="Times New Roman"/>
                  <a:ea typeface="Times New Roman"/>
                  <a:cs typeface="Times New Roman"/>
                  <a:sym typeface="Times New Roman"/>
                </a:rPr>
                <a:t>RPFC grants permission to surrender the Exemption</a:t>
              </a:r>
              <a:endParaRPr sz="1600" dirty="0">
                <a:latin typeface="Times New Roman"/>
                <a:ea typeface="Times New Roman"/>
                <a:cs typeface="Times New Roman"/>
                <a:sym typeface="Times New Roman"/>
              </a:endParaRPr>
            </a:p>
          </p:txBody>
        </p:sp>
      </p:grpSp>
      <p:pic>
        <p:nvPicPr>
          <p:cNvPr id="980" name="Google Shape;980;p108" descr="Gavel"/>
          <p:cNvPicPr preferRelativeResize="0"/>
          <p:nvPr/>
        </p:nvPicPr>
        <p:blipFill rotWithShape="1">
          <a:blip r:embed="rId5">
            <a:duotone>
              <a:srgbClr val="005EB8">
                <a:shade val="45000"/>
                <a:satMod val="135000"/>
              </a:srgbClr>
              <a:prstClr val="white"/>
            </a:duotone>
            <a:alphaModFix/>
          </a:blip>
          <a:srcRect/>
          <a:stretch/>
        </p:blipFill>
        <p:spPr>
          <a:xfrm>
            <a:off x="7925822" y="2088915"/>
            <a:ext cx="587549" cy="599623"/>
          </a:xfrm>
          <a:prstGeom prst="rect">
            <a:avLst/>
          </a:prstGeom>
          <a:noFill/>
          <a:ln>
            <a:noFill/>
          </a:ln>
        </p:spPr>
      </p:pic>
      <p:grpSp>
        <p:nvGrpSpPr>
          <p:cNvPr id="981" name="Google Shape;981;p108"/>
          <p:cNvGrpSpPr/>
          <p:nvPr/>
        </p:nvGrpSpPr>
        <p:grpSpPr>
          <a:xfrm>
            <a:off x="5123138" y="1730073"/>
            <a:ext cx="1619285" cy="2777528"/>
            <a:chOff x="3352813" y="1877438"/>
            <a:chExt cx="1443900" cy="2427060"/>
          </a:xfrm>
        </p:grpSpPr>
        <p:sp>
          <p:nvSpPr>
            <p:cNvPr id="982" name="Google Shape;982;p108"/>
            <p:cNvSpPr/>
            <p:nvPr/>
          </p:nvSpPr>
          <p:spPr>
            <a:xfrm>
              <a:off x="3352813" y="1877438"/>
              <a:ext cx="1443064" cy="2427060"/>
            </a:xfrm>
            <a:custGeom>
              <a:avLst/>
              <a:gdLst/>
              <a:ahLst/>
              <a:cxnLst/>
              <a:rect l="l" t="t" r="r" b="b"/>
              <a:pathLst>
                <a:path w="1374347" h="2311486" extrusionOk="0">
                  <a:moveTo>
                    <a:pt x="687173" y="0"/>
                  </a:moveTo>
                  <a:lnTo>
                    <a:pt x="1374347" y="0"/>
                  </a:lnTo>
                  <a:lnTo>
                    <a:pt x="1374347" y="657296"/>
                  </a:lnTo>
                  <a:lnTo>
                    <a:pt x="1374347" y="1314592"/>
                  </a:lnTo>
                  <a:lnTo>
                    <a:pt x="1374347" y="2039112"/>
                  </a:lnTo>
                  <a:lnTo>
                    <a:pt x="1113557" y="2039112"/>
                  </a:lnTo>
                  <a:lnTo>
                    <a:pt x="977370" y="2311486"/>
                  </a:lnTo>
                  <a:lnTo>
                    <a:pt x="841183" y="2039112"/>
                  </a:lnTo>
                  <a:lnTo>
                    <a:pt x="0" y="2039112"/>
                  </a:lnTo>
                  <a:lnTo>
                    <a:pt x="0" y="657296"/>
                  </a:lnTo>
                  <a:cubicBezTo>
                    <a:pt x="0" y="294282"/>
                    <a:pt x="307657" y="0"/>
                    <a:pt x="687173" y="0"/>
                  </a:cubicBezTo>
                  <a:close/>
                </a:path>
              </a:pathLst>
            </a:custGeom>
            <a:solidFill>
              <a:srgbClr val="FFFFFF"/>
            </a:solidFill>
            <a:ln>
              <a:noFill/>
            </a:ln>
            <a:effectLst>
              <a:outerShdw blurRad="177800" dist="38100" dir="5400000" algn="t" rotWithShape="0">
                <a:srgbClr val="000000">
                  <a:alpha val="20000"/>
                </a:srgbClr>
              </a:outerShdw>
            </a:effectLst>
          </p:spPr>
          <p:txBody>
            <a:bodyPr spcFirstLastPara="1" wrap="square" lIns="91433" tIns="45700" rIns="91433" bIns="45700" anchor="ctr" anchorCtr="0">
              <a:noAutofit/>
            </a:bodyPr>
            <a:lstStyle/>
            <a:p>
              <a:pPr algn="ctr">
                <a:buClr>
                  <a:schemeClr val="dk1"/>
                </a:buClr>
                <a:buSzPts val="1400"/>
              </a:pPr>
              <a:endParaRPr sz="1867">
                <a:solidFill>
                  <a:srgbClr val="11619C"/>
                </a:solidFill>
                <a:latin typeface="Roboto"/>
                <a:ea typeface="Roboto"/>
                <a:cs typeface="Roboto"/>
                <a:sym typeface="Roboto"/>
              </a:endParaRPr>
            </a:p>
          </p:txBody>
        </p:sp>
        <p:sp>
          <p:nvSpPr>
            <p:cNvPr id="983" name="Google Shape;983;p108"/>
            <p:cNvSpPr txBox="1"/>
            <p:nvPr/>
          </p:nvSpPr>
          <p:spPr>
            <a:xfrm>
              <a:off x="3352813" y="2743200"/>
              <a:ext cx="1443900" cy="510953"/>
            </a:xfrm>
            <a:prstGeom prst="rect">
              <a:avLst/>
            </a:prstGeom>
            <a:noFill/>
            <a:ln>
              <a:noFill/>
            </a:ln>
          </p:spPr>
          <p:txBody>
            <a:bodyPr spcFirstLastPara="1" wrap="square" lIns="91433" tIns="45700" rIns="91433" bIns="45700" anchor="t" anchorCtr="0">
              <a:spAutoFit/>
            </a:bodyPr>
            <a:lstStyle/>
            <a:p>
              <a:pPr algn="ctr">
                <a:buClr>
                  <a:srgbClr val="002060"/>
                </a:buClr>
                <a:buSzPts val="1100"/>
              </a:pPr>
              <a:r>
                <a:rPr lang="en" sz="1467" dirty="0">
                  <a:solidFill>
                    <a:srgbClr val="11619C"/>
                  </a:solidFill>
                  <a:latin typeface="Times New Roman"/>
                  <a:ea typeface="Times New Roman"/>
                  <a:cs typeface="Times New Roman"/>
                  <a:sym typeface="Times New Roman"/>
                </a:rPr>
                <a:t>Third Party</a:t>
              </a:r>
              <a:endParaRPr sz="1467" dirty="0">
                <a:solidFill>
                  <a:srgbClr val="11619C"/>
                </a:solidFill>
                <a:latin typeface="Times New Roman"/>
                <a:ea typeface="Times New Roman"/>
                <a:cs typeface="Times New Roman"/>
                <a:sym typeface="Times New Roman"/>
              </a:endParaRPr>
            </a:p>
            <a:p>
              <a:pPr algn="ctr">
                <a:buClr>
                  <a:srgbClr val="002060"/>
                </a:buClr>
                <a:buSzPts val="1200"/>
              </a:pPr>
              <a:r>
                <a:rPr lang="en" sz="1733" b="1" dirty="0">
                  <a:solidFill>
                    <a:srgbClr val="11619C"/>
                  </a:solidFill>
                  <a:latin typeface="Times New Roman"/>
                  <a:ea typeface="Times New Roman"/>
                  <a:cs typeface="Times New Roman"/>
                  <a:sym typeface="Times New Roman"/>
                </a:rPr>
                <a:t>Audit</a:t>
              </a:r>
              <a:endParaRPr sz="1733" b="1" dirty="0">
                <a:solidFill>
                  <a:srgbClr val="11619C"/>
                </a:solidFill>
                <a:latin typeface="Times New Roman"/>
                <a:ea typeface="Times New Roman"/>
                <a:cs typeface="Times New Roman"/>
                <a:sym typeface="Times New Roman"/>
              </a:endParaRPr>
            </a:p>
          </p:txBody>
        </p:sp>
        <p:sp>
          <p:nvSpPr>
            <p:cNvPr id="984" name="Google Shape;984;p108"/>
            <p:cNvSpPr txBox="1"/>
            <p:nvPr/>
          </p:nvSpPr>
          <p:spPr>
            <a:xfrm>
              <a:off x="3465666" y="3218688"/>
              <a:ext cx="1206900" cy="726106"/>
            </a:xfrm>
            <a:prstGeom prst="rect">
              <a:avLst/>
            </a:prstGeom>
            <a:noFill/>
            <a:ln>
              <a:noFill/>
            </a:ln>
          </p:spPr>
          <p:txBody>
            <a:bodyPr spcFirstLastPara="1" wrap="square" lIns="91433" tIns="45700" rIns="91433" bIns="45700" anchor="t" anchorCtr="0">
              <a:spAutoFit/>
            </a:bodyPr>
            <a:lstStyle/>
            <a:p>
              <a:pPr algn="just">
                <a:buClr>
                  <a:schemeClr val="dk1"/>
                </a:buClr>
                <a:buSzPts val="800"/>
              </a:pPr>
              <a:r>
                <a:rPr lang="en" sz="1200" dirty="0">
                  <a:latin typeface="Times New Roman"/>
                  <a:ea typeface="Times New Roman"/>
                  <a:cs typeface="Times New Roman"/>
                  <a:sym typeface="Times New Roman"/>
                </a:rPr>
                <a:t>Third-party audit and inspection may be  conducted by the RPFC</a:t>
              </a:r>
              <a:endParaRPr sz="1600" dirty="0">
                <a:latin typeface="Times New Roman"/>
                <a:ea typeface="Times New Roman"/>
                <a:cs typeface="Times New Roman"/>
                <a:sym typeface="Times New Roman"/>
              </a:endParaRPr>
            </a:p>
          </p:txBody>
        </p:sp>
      </p:grpSp>
      <p:pic>
        <p:nvPicPr>
          <p:cNvPr id="985" name="Google Shape;985;p108" descr="Research"/>
          <p:cNvPicPr preferRelativeResize="0"/>
          <p:nvPr/>
        </p:nvPicPr>
        <p:blipFill rotWithShape="1">
          <a:blip r:embed="rId6">
            <a:alphaModFix/>
            <a:duotone>
              <a:srgbClr val="005EB8">
                <a:shade val="45000"/>
                <a:satMod val="135000"/>
              </a:srgbClr>
              <a:prstClr val="white"/>
            </a:duotone>
          </a:blip>
          <a:srcRect/>
          <a:stretch/>
        </p:blipFill>
        <p:spPr>
          <a:xfrm>
            <a:off x="5641409" y="2092844"/>
            <a:ext cx="583156" cy="595137"/>
          </a:xfrm>
          <a:prstGeom prst="rect">
            <a:avLst/>
          </a:prstGeom>
          <a:noFill/>
          <a:ln>
            <a:noFill/>
          </a:ln>
        </p:spPr>
      </p:pic>
      <p:sp>
        <p:nvSpPr>
          <p:cNvPr id="986" name="Google Shape;986;p108"/>
          <p:cNvSpPr/>
          <p:nvPr/>
        </p:nvSpPr>
        <p:spPr>
          <a:xfrm>
            <a:off x="721526" y="1730136"/>
            <a:ext cx="1617148" cy="2781488"/>
          </a:xfrm>
          <a:custGeom>
            <a:avLst/>
            <a:gdLst/>
            <a:ahLst/>
            <a:cxnLst/>
            <a:rect l="l" t="t" r="r" b="b"/>
            <a:pathLst>
              <a:path w="1374347" h="2311486" extrusionOk="0">
                <a:moveTo>
                  <a:pt x="687173" y="0"/>
                </a:moveTo>
                <a:lnTo>
                  <a:pt x="1374347" y="0"/>
                </a:lnTo>
                <a:lnTo>
                  <a:pt x="1374347" y="657296"/>
                </a:lnTo>
                <a:lnTo>
                  <a:pt x="1374347" y="1314592"/>
                </a:lnTo>
                <a:lnTo>
                  <a:pt x="1374347" y="2039112"/>
                </a:lnTo>
                <a:lnTo>
                  <a:pt x="1113557" y="2039112"/>
                </a:lnTo>
                <a:lnTo>
                  <a:pt x="977370" y="2311486"/>
                </a:lnTo>
                <a:lnTo>
                  <a:pt x="841183" y="2039112"/>
                </a:lnTo>
                <a:lnTo>
                  <a:pt x="0" y="2039112"/>
                </a:lnTo>
                <a:lnTo>
                  <a:pt x="0" y="657296"/>
                </a:lnTo>
                <a:cubicBezTo>
                  <a:pt x="0" y="294282"/>
                  <a:pt x="307657" y="0"/>
                  <a:pt x="687173" y="0"/>
                </a:cubicBezTo>
                <a:close/>
              </a:path>
            </a:pathLst>
          </a:custGeom>
          <a:solidFill>
            <a:srgbClr val="FFFFFF"/>
          </a:solidFill>
          <a:ln>
            <a:noFill/>
          </a:ln>
          <a:effectLst>
            <a:outerShdw blurRad="177800" dist="38100" dir="5400000" algn="t" rotWithShape="0">
              <a:srgbClr val="000000">
                <a:alpha val="20000"/>
              </a:srgbClr>
            </a:outerShdw>
          </a:effectLst>
        </p:spPr>
        <p:txBody>
          <a:bodyPr spcFirstLastPara="1" wrap="square" lIns="91433" tIns="45700" rIns="91433" bIns="45700" anchor="ctr" anchorCtr="0">
            <a:noAutofit/>
          </a:bodyPr>
          <a:lstStyle/>
          <a:p>
            <a:pPr algn="ctr">
              <a:buClr>
                <a:schemeClr val="dk1"/>
              </a:buClr>
              <a:buSzPts val="1400"/>
            </a:pPr>
            <a:endParaRPr sz="1867">
              <a:solidFill>
                <a:srgbClr val="FFFFFF"/>
              </a:solidFill>
              <a:latin typeface="Times New Roman"/>
              <a:ea typeface="Times New Roman"/>
              <a:cs typeface="Times New Roman"/>
              <a:sym typeface="Times New Roman"/>
            </a:endParaRPr>
          </a:p>
        </p:txBody>
      </p:sp>
      <p:grpSp>
        <p:nvGrpSpPr>
          <p:cNvPr id="987" name="Google Shape;987;p108"/>
          <p:cNvGrpSpPr/>
          <p:nvPr/>
        </p:nvGrpSpPr>
        <p:grpSpPr>
          <a:xfrm>
            <a:off x="613024" y="2787477"/>
            <a:ext cx="1845000" cy="1336493"/>
            <a:chOff x="9762659" y="2756808"/>
            <a:chExt cx="1845000" cy="1336492"/>
          </a:xfrm>
        </p:grpSpPr>
        <p:sp>
          <p:nvSpPr>
            <p:cNvPr id="988" name="Google Shape;988;p108"/>
            <p:cNvSpPr txBox="1"/>
            <p:nvPr/>
          </p:nvSpPr>
          <p:spPr>
            <a:xfrm>
              <a:off x="9762659" y="2756808"/>
              <a:ext cx="1845000" cy="584735"/>
            </a:xfrm>
            <a:prstGeom prst="rect">
              <a:avLst/>
            </a:prstGeom>
            <a:noFill/>
            <a:ln>
              <a:noFill/>
            </a:ln>
          </p:spPr>
          <p:txBody>
            <a:bodyPr spcFirstLastPara="1" wrap="square" lIns="91433" tIns="45700" rIns="91433" bIns="45700" anchor="t" anchorCtr="0">
              <a:spAutoFit/>
            </a:bodyPr>
            <a:lstStyle/>
            <a:p>
              <a:pPr algn="ctr">
                <a:buClr>
                  <a:srgbClr val="C00000"/>
                </a:buClr>
                <a:buSzPts val="1100"/>
              </a:pPr>
              <a:r>
                <a:rPr lang="en" sz="1600" dirty="0">
                  <a:solidFill>
                    <a:srgbClr val="11619C"/>
                  </a:solidFill>
                  <a:latin typeface="Times New Roman"/>
                  <a:ea typeface="Times New Roman"/>
                  <a:cs typeface="Times New Roman"/>
                  <a:sym typeface="Times New Roman"/>
                </a:rPr>
                <a:t>Feasibility</a:t>
              </a:r>
              <a:endParaRPr sz="1600" dirty="0">
                <a:solidFill>
                  <a:srgbClr val="11619C"/>
                </a:solidFill>
                <a:latin typeface="Times New Roman"/>
                <a:ea typeface="Times New Roman"/>
                <a:cs typeface="Times New Roman"/>
                <a:sym typeface="Times New Roman"/>
              </a:endParaRPr>
            </a:p>
            <a:p>
              <a:pPr algn="ctr">
                <a:buClr>
                  <a:srgbClr val="C00000"/>
                </a:buClr>
                <a:buSzPts val="1100"/>
              </a:pPr>
              <a:r>
                <a:rPr lang="en" sz="1600" b="1" dirty="0">
                  <a:solidFill>
                    <a:srgbClr val="11619C"/>
                  </a:solidFill>
                  <a:latin typeface="Times New Roman"/>
                  <a:ea typeface="Times New Roman"/>
                  <a:cs typeface="Times New Roman"/>
                  <a:sym typeface="Times New Roman"/>
                </a:rPr>
                <a:t>Analysis</a:t>
              </a:r>
              <a:endParaRPr sz="1600" b="1" dirty="0">
                <a:solidFill>
                  <a:srgbClr val="11619C"/>
                </a:solidFill>
                <a:latin typeface="Times New Roman"/>
                <a:ea typeface="Times New Roman"/>
                <a:cs typeface="Times New Roman"/>
                <a:sym typeface="Times New Roman"/>
              </a:endParaRPr>
            </a:p>
          </p:txBody>
        </p:sp>
        <p:sp>
          <p:nvSpPr>
            <p:cNvPr id="989" name="Google Shape;989;p108"/>
            <p:cNvSpPr txBox="1"/>
            <p:nvPr/>
          </p:nvSpPr>
          <p:spPr>
            <a:xfrm>
              <a:off x="10012426" y="3344161"/>
              <a:ext cx="1396800" cy="749139"/>
            </a:xfrm>
            <a:prstGeom prst="rect">
              <a:avLst/>
            </a:prstGeom>
            <a:noFill/>
            <a:ln>
              <a:noFill/>
            </a:ln>
          </p:spPr>
          <p:txBody>
            <a:bodyPr spcFirstLastPara="1" wrap="square" lIns="91433" tIns="45700" rIns="91433" bIns="45700" anchor="t" anchorCtr="0">
              <a:spAutoFit/>
            </a:bodyPr>
            <a:lstStyle/>
            <a:p>
              <a:pPr algn="just">
                <a:buClr>
                  <a:schemeClr val="dk1"/>
                </a:buClr>
                <a:buSzPts val="800"/>
              </a:pPr>
              <a:r>
                <a:rPr lang="en" sz="1067" dirty="0">
                  <a:solidFill>
                    <a:schemeClr val="dk1"/>
                  </a:solidFill>
                  <a:latin typeface="Times New Roman"/>
                  <a:ea typeface="Times New Roman"/>
                  <a:cs typeface="Times New Roman"/>
                  <a:sym typeface="Times New Roman"/>
                </a:rPr>
                <a:t>Due Diligence of compliances and  preparedness level of internal stakeholders</a:t>
              </a:r>
              <a:endParaRPr sz="1067" dirty="0">
                <a:solidFill>
                  <a:schemeClr val="dk1"/>
                </a:solidFill>
                <a:latin typeface="Times New Roman"/>
                <a:ea typeface="Times New Roman"/>
                <a:cs typeface="Times New Roman"/>
                <a:sym typeface="Times New Roman"/>
              </a:endParaRPr>
            </a:p>
          </p:txBody>
        </p:sp>
      </p:grpSp>
      <p:pic>
        <p:nvPicPr>
          <p:cNvPr id="3" name="Google Shape;2311;g25db43b7040_0_2602">
            <a:extLst>
              <a:ext uri="{FF2B5EF4-FFF2-40B4-BE49-F238E27FC236}">
                <a16:creationId xmlns:a16="http://schemas.microsoft.com/office/drawing/2014/main" id="{AE75D4A7-7F83-F3AF-F216-503D9D2DCC4F}"/>
              </a:ext>
            </a:extLst>
          </p:cNvPr>
          <p:cNvPicPr preferRelativeResize="0"/>
          <p:nvPr/>
        </p:nvPicPr>
        <p:blipFill>
          <a:blip r:embed="rId7">
            <a:alphaModFix/>
            <a:duotone>
              <a:srgbClr val="005EB8">
                <a:shade val="45000"/>
                <a:satMod val="135000"/>
              </a:srgbClr>
              <a:prstClr val="white"/>
            </a:duotone>
          </a:blip>
          <a:stretch>
            <a:fillRect/>
          </a:stretch>
        </p:blipFill>
        <p:spPr>
          <a:xfrm>
            <a:off x="1236900" y="2096633"/>
            <a:ext cx="587549" cy="587549"/>
          </a:xfrm>
          <a:prstGeom prst="rect">
            <a:avLst/>
          </a:prstGeom>
          <a:noFill/>
          <a:ln>
            <a:noFill/>
          </a:ln>
        </p:spPr>
      </p:pic>
      <p:sp>
        <p:nvSpPr>
          <p:cNvPr id="37" name="Rectangle 2">
            <a:extLst>
              <a:ext uri="{FF2B5EF4-FFF2-40B4-BE49-F238E27FC236}">
                <a16:creationId xmlns:a16="http://schemas.microsoft.com/office/drawing/2014/main" id="{12F5A2A1-26A3-B8C8-3DD9-E80D147B31A0}"/>
              </a:ext>
            </a:extLst>
          </p:cNvPr>
          <p:cNvSpPr txBox="1">
            <a:spLocks noChangeArrowheads="1"/>
          </p:cNvSpPr>
          <p:nvPr/>
        </p:nvSpPr>
        <p:spPr>
          <a:xfrm>
            <a:off x="1408515" y="322044"/>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Process for Surrender</a:t>
            </a:r>
          </a:p>
        </p:txBody>
      </p:sp>
      <p:pic>
        <p:nvPicPr>
          <p:cNvPr id="38" name="Picture 37">
            <a:extLst>
              <a:ext uri="{FF2B5EF4-FFF2-40B4-BE49-F238E27FC236}">
                <a16:creationId xmlns:a16="http://schemas.microsoft.com/office/drawing/2014/main" id="{A9751CE6-1E0F-76FE-9AE6-EDA516619C1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9"/>
            <a:srcRect/>
            <a:stretch>
              <a:fillRect/>
            </a:stretch>
          </a:blipFill>
        </p:spPr>
      </p:pic>
      <p:sp>
        <p:nvSpPr>
          <p:cNvPr id="39" name="Footer Placeholder 4">
            <a:extLst>
              <a:ext uri="{FF2B5EF4-FFF2-40B4-BE49-F238E27FC236}">
                <a16:creationId xmlns:a16="http://schemas.microsoft.com/office/drawing/2014/main" id="{26C55474-737B-9058-60E0-5474D9014754}"/>
              </a:ext>
            </a:extLst>
          </p:cNvPr>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2" name="Slide Number Placeholder 1">
            <a:extLst>
              <a:ext uri="{FF2B5EF4-FFF2-40B4-BE49-F238E27FC236}">
                <a16:creationId xmlns:a16="http://schemas.microsoft.com/office/drawing/2014/main" id="{03911699-7542-B36D-DE52-3B38BEAE1C49}"/>
              </a:ext>
            </a:extLst>
          </p:cNvPr>
          <p:cNvSpPr>
            <a:spLocks noGrp="1"/>
          </p:cNvSpPr>
          <p:nvPr>
            <p:ph type="sldNum" sz="quarter" idx="12"/>
          </p:nvPr>
        </p:nvSpPr>
        <p:spPr/>
        <p:txBody>
          <a:bodyPr/>
          <a:lstStyle/>
          <a:p>
            <a:pPr>
              <a:defRPr/>
            </a:pPr>
            <a:fld id="{D629C963-6CA3-4910-ACAB-89103C5891B0}" type="slidenum">
              <a:rPr lang="en-GB" smtClean="0"/>
              <a:pPr>
                <a:defRPr/>
              </a:pPr>
              <a:t>17</a:t>
            </a:fld>
            <a:endParaRPr lang="en-GB"/>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438400" y="463109"/>
            <a:ext cx="94869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in Surrender Process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Diagram 3">
            <a:extLst>
              <a:ext uri="{FF2B5EF4-FFF2-40B4-BE49-F238E27FC236}">
                <a16:creationId xmlns:a16="http://schemas.microsoft.com/office/drawing/2014/main" id="{F7A3979D-677E-EC9A-72DD-0D5CEDE1AAB1}"/>
              </a:ext>
            </a:extLst>
          </p:cNvPr>
          <p:cNvGraphicFramePr/>
          <p:nvPr>
            <p:extLst>
              <p:ext uri="{D42A27DB-BD31-4B8C-83A1-F6EECF244321}">
                <p14:modId xmlns:p14="http://schemas.microsoft.com/office/powerpoint/2010/main" val="2735292389"/>
              </p:ext>
            </p:extLst>
          </p:nvPr>
        </p:nvGraphicFramePr>
        <p:xfrm>
          <a:off x="2286000" y="1439333"/>
          <a:ext cx="9467347" cy="4656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41515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438400" y="463109"/>
            <a:ext cx="94869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in Surrender Process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4" name="Diagram 3">
            <a:extLst>
              <a:ext uri="{FF2B5EF4-FFF2-40B4-BE49-F238E27FC236}">
                <a16:creationId xmlns:a16="http://schemas.microsoft.com/office/drawing/2014/main" id="{F7A3979D-677E-EC9A-72DD-0D5CEDE1AAB1}"/>
              </a:ext>
            </a:extLst>
          </p:cNvPr>
          <p:cNvGraphicFramePr/>
          <p:nvPr>
            <p:extLst>
              <p:ext uri="{D42A27DB-BD31-4B8C-83A1-F6EECF244321}">
                <p14:modId xmlns:p14="http://schemas.microsoft.com/office/powerpoint/2010/main" val="1167283674"/>
              </p:ext>
            </p:extLst>
          </p:nvPr>
        </p:nvGraphicFramePr>
        <p:xfrm>
          <a:off x="2286000" y="1439333"/>
          <a:ext cx="9467347" cy="4656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9580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667000" y="463109"/>
            <a:ext cx="79401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About </a:t>
            </a:r>
            <a:r>
              <a:rPr lang="en-US" altLang="en-US" kern="0" dirty="0" err="1">
                <a:solidFill>
                  <a:schemeClr val="tx1"/>
                </a:solidFill>
              </a:rPr>
              <a:t>Peoplescient</a:t>
            </a:r>
            <a:r>
              <a:rPr lang="en-US" altLang="en-US" kern="0" dirty="0">
                <a:solidFill>
                  <a:schemeClr val="tx1"/>
                </a:solidFill>
              </a:rPr>
              <a:t> Consulting</a:t>
            </a:r>
          </a:p>
        </p:txBody>
      </p:sp>
      <p:sp>
        <p:nvSpPr>
          <p:cNvPr id="5" name="Footer Placeholder 4"/>
          <p:cNvSpPr txBox="1">
            <a:spLocks/>
          </p:cNvSpPr>
          <p:nvPr/>
        </p:nvSpPr>
        <p:spPr>
          <a:xfrm>
            <a:off x="8267700" y="651099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TextBox 6">
            <a:extLst>
              <a:ext uri="{FF2B5EF4-FFF2-40B4-BE49-F238E27FC236}">
                <a16:creationId xmlns:a16="http://schemas.microsoft.com/office/drawing/2014/main" id="{FDB5A214-6598-DB65-0FD4-225104805649}"/>
              </a:ext>
            </a:extLst>
          </p:cNvPr>
          <p:cNvSpPr txBox="1"/>
          <p:nvPr/>
        </p:nvSpPr>
        <p:spPr>
          <a:xfrm>
            <a:off x="3048000" y="3293319"/>
            <a:ext cx="6096000" cy="369332"/>
          </a:xfrm>
          <a:prstGeom prst="rect">
            <a:avLst/>
          </a:prstGeom>
          <a:noFill/>
        </p:spPr>
        <p:txBody>
          <a:bodyPr wrap="square">
            <a:spAutoFit/>
          </a:bodyPr>
          <a:lstStyle/>
          <a:p>
            <a:r>
              <a:rPr lang="en-IN" b="0" dirty="0">
                <a:effectLst/>
              </a:rPr>
              <a:t> </a:t>
            </a:r>
            <a:endParaRPr lang="en-IN" dirty="0"/>
          </a:p>
        </p:txBody>
      </p:sp>
      <p:graphicFrame>
        <p:nvGraphicFramePr>
          <p:cNvPr id="8" name="Diagram 7">
            <a:extLst>
              <a:ext uri="{FF2B5EF4-FFF2-40B4-BE49-F238E27FC236}">
                <a16:creationId xmlns:a16="http://schemas.microsoft.com/office/drawing/2014/main" id="{DA18014B-6809-9E7C-CE81-6B5CEBF844CA}"/>
              </a:ext>
            </a:extLst>
          </p:cNvPr>
          <p:cNvGraphicFramePr/>
          <p:nvPr>
            <p:extLst>
              <p:ext uri="{D42A27DB-BD31-4B8C-83A1-F6EECF244321}">
                <p14:modId xmlns:p14="http://schemas.microsoft.com/office/powerpoint/2010/main" val="996664927"/>
              </p:ext>
            </p:extLst>
          </p:nvPr>
        </p:nvGraphicFramePr>
        <p:xfrm>
          <a:off x="2286000" y="1439333"/>
          <a:ext cx="9467347" cy="4656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405211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590800" y="463109"/>
            <a:ext cx="8229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Challenges for Excluded Trusts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8" name="Diagram 7">
            <a:extLst>
              <a:ext uri="{FF2B5EF4-FFF2-40B4-BE49-F238E27FC236}">
                <a16:creationId xmlns:a16="http://schemas.microsoft.com/office/drawing/2014/main" id="{B29630EF-A9BF-8A58-FC12-A689C03E58AD}"/>
              </a:ext>
            </a:extLst>
          </p:cNvPr>
          <p:cNvGraphicFramePr/>
          <p:nvPr/>
        </p:nvGraphicFramePr>
        <p:xfrm>
          <a:off x="2079373" y="1494651"/>
          <a:ext cx="9245600" cy="46013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0763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Life After Surrender</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10" name="Diagram 9">
            <a:extLst>
              <a:ext uri="{FF2B5EF4-FFF2-40B4-BE49-F238E27FC236}">
                <a16:creationId xmlns:a16="http://schemas.microsoft.com/office/drawing/2014/main" id="{5F89A201-5A94-DF10-334B-9F45DF496AB5}"/>
              </a:ext>
            </a:extLst>
          </p:cNvPr>
          <p:cNvGraphicFramePr/>
          <p:nvPr>
            <p:extLst>
              <p:ext uri="{D42A27DB-BD31-4B8C-83A1-F6EECF244321}">
                <p14:modId xmlns:p14="http://schemas.microsoft.com/office/powerpoint/2010/main" val="1493942998"/>
              </p:ext>
            </p:extLst>
          </p:nvPr>
        </p:nvGraphicFramePr>
        <p:xfrm>
          <a:off x="2079373" y="1494651"/>
          <a:ext cx="9245600" cy="46013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920115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Google Shape;1058;g1470c5c685b_1_0">
            <a:extLst>
              <a:ext uri="{FF2B5EF4-FFF2-40B4-BE49-F238E27FC236}">
                <a16:creationId xmlns:a16="http://schemas.microsoft.com/office/drawing/2014/main" id="{3E5AC221-F334-E605-7D86-6BC0297380A9}"/>
              </a:ext>
            </a:extLst>
          </p:cNvPr>
          <p:cNvSpPr txBox="1">
            <a:spLocks/>
          </p:cNvSpPr>
          <p:nvPr/>
        </p:nvSpPr>
        <p:spPr>
          <a:xfrm>
            <a:off x="2482200" y="2071800"/>
            <a:ext cx="10548000" cy="976200"/>
          </a:xfrm>
          <a:prstGeom prst="rect">
            <a:avLst/>
          </a:prstGeom>
          <a:noFill/>
          <a:ln>
            <a:noFill/>
          </a:ln>
        </p:spPr>
        <p:txBody>
          <a:bodyPr spcFirstLastPara="1" wrap="square" lIns="0" tIns="0" rIns="0" bIns="0" anchor="ctr" anchorCtr="0">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spcBef>
                <a:spcPts val="0"/>
              </a:spcBef>
              <a:spcAft>
                <a:spcPts val="0"/>
              </a:spcAft>
              <a:buClr>
                <a:schemeClr val="dk1"/>
              </a:buClr>
              <a:buSzPts val="2000"/>
            </a:pPr>
            <a:r>
              <a:rPr lang="en-US" sz="2000" kern="0" dirty="0" err="1">
                <a:solidFill>
                  <a:srgbClr val="11619C"/>
                </a:solidFill>
                <a:latin typeface="Times New Roman"/>
                <a:ea typeface="Times New Roman"/>
                <a:cs typeface="Times New Roman"/>
                <a:sym typeface="Times New Roman"/>
              </a:rPr>
              <a:t>Rambir</a:t>
            </a:r>
            <a:r>
              <a:rPr lang="en-US" sz="2000" kern="0" dirty="0">
                <a:solidFill>
                  <a:srgbClr val="11619C"/>
                </a:solidFill>
                <a:latin typeface="Times New Roman"/>
                <a:ea typeface="Times New Roman"/>
                <a:cs typeface="Times New Roman"/>
                <a:sym typeface="Times New Roman"/>
              </a:rPr>
              <a:t> Dalal</a:t>
            </a:r>
            <a:br>
              <a:rPr lang="en-US" sz="2000" kern="0" dirty="0">
                <a:solidFill>
                  <a:srgbClr val="11619C"/>
                </a:solidFill>
                <a:latin typeface="Times New Roman"/>
                <a:ea typeface="Times New Roman"/>
                <a:cs typeface="Times New Roman"/>
                <a:sym typeface="Times New Roman"/>
              </a:rPr>
            </a:br>
            <a:r>
              <a:rPr lang="en-US" sz="2000" kern="0" dirty="0">
                <a:solidFill>
                  <a:srgbClr val="11619C"/>
                </a:solidFill>
                <a:latin typeface="Times New Roman"/>
                <a:ea typeface="Times New Roman"/>
                <a:cs typeface="Times New Roman"/>
                <a:sym typeface="Times New Roman"/>
              </a:rPr>
              <a:t>Managing Partner</a:t>
            </a:r>
            <a:br>
              <a:rPr lang="en-US" sz="2000" kern="0" dirty="0">
                <a:solidFill>
                  <a:srgbClr val="11619C"/>
                </a:solidFill>
                <a:latin typeface="Times New Roman"/>
                <a:ea typeface="Times New Roman"/>
                <a:cs typeface="Times New Roman"/>
                <a:sym typeface="Times New Roman"/>
              </a:rPr>
            </a:br>
            <a:r>
              <a:rPr lang="en-US" sz="2000" kern="0" dirty="0" err="1">
                <a:solidFill>
                  <a:srgbClr val="11619C"/>
                </a:solidFill>
                <a:latin typeface="Times New Roman"/>
                <a:ea typeface="Times New Roman"/>
                <a:cs typeface="Times New Roman"/>
                <a:sym typeface="Times New Roman"/>
              </a:rPr>
              <a:t>Peoplescient</a:t>
            </a:r>
            <a:r>
              <a:rPr lang="en-US" sz="2000" kern="0" dirty="0">
                <a:solidFill>
                  <a:srgbClr val="11619C"/>
                </a:solidFill>
                <a:latin typeface="Times New Roman"/>
                <a:ea typeface="Times New Roman"/>
                <a:cs typeface="Times New Roman"/>
                <a:sym typeface="Times New Roman"/>
              </a:rPr>
              <a:t> Consulting LLP</a:t>
            </a:r>
            <a:br>
              <a:rPr lang="en-US" sz="2000" kern="0" dirty="0">
                <a:solidFill>
                  <a:srgbClr val="11619C"/>
                </a:solidFill>
                <a:latin typeface="Times New Roman"/>
                <a:ea typeface="Times New Roman"/>
                <a:cs typeface="Times New Roman"/>
                <a:sym typeface="Times New Roman"/>
              </a:rPr>
            </a:br>
            <a:br>
              <a:rPr lang="en-US" sz="2000" kern="0" dirty="0">
                <a:solidFill>
                  <a:srgbClr val="11619C"/>
                </a:solidFill>
                <a:latin typeface="Times New Roman"/>
                <a:ea typeface="Times New Roman"/>
                <a:cs typeface="Times New Roman"/>
                <a:sym typeface="Times New Roman"/>
              </a:rPr>
            </a:br>
            <a:r>
              <a:rPr lang="en-US" sz="2000" kern="0" dirty="0">
                <a:solidFill>
                  <a:srgbClr val="11619C"/>
                </a:solidFill>
                <a:latin typeface="Times New Roman"/>
                <a:ea typeface="Times New Roman"/>
                <a:cs typeface="Times New Roman"/>
                <a:sym typeface="Times New Roman"/>
              </a:rPr>
              <a:t>Email: </a:t>
            </a:r>
            <a:r>
              <a:rPr lang="en-US" sz="2000" u="sng" kern="0" dirty="0">
                <a:solidFill>
                  <a:srgbClr val="11619C"/>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t>rambir@peoplescient.com</a:t>
            </a:r>
            <a:br>
              <a:rPr lang="en-US" sz="2000" u="sng" kern="0" dirty="0">
                <a:solidFill>
                  <a:srgbClr val="11619C"/>
                </a:solidFill>
                <a:latin typeface="Times New Roman"/>
                <a:ea typeface="Times New Roman"/>
                <a:cs typeface="Times New Roman"/>
                <a:sym typeface="Times New Roman"/>
                <a:hlinkClick r:id="rId6">
                  <a:extLst>
                    <a:ext uri="{A12FA001-AC4F-418D-AE19-62706E023703}">
                      <ahyp:hlinkClr xmlns:ahyp="http://schemas.microsoft.com/office/drawing/2018/hyperlinkcolor" val="tx"/>
                    </a:ext>
                  </a:extLst>
                </a:hlinkClick>
              </a:rPr>
            </a:br>
            <a:r>
              <a:rPr lang="en-US" sz="2000" kern="0" dirty="0">
                <a:solidFill>
                  <a:srgbClr val="11619C"/>
                </a:solidFill>
                <a:latin typeface="Times New Roman"/>
                <a:ea typeface="Times New Roman"/>
                <a:cs typeface="Times New Roman"/>
                <a:sym typeface="Times New Roman"/>
              </a:rPr>
              <a:t>Phone: 9910348012</a:t>
            </a:r>
            <a:br>
              <a:rPr lang="en-US" sz="1800" kern="0" dirty="0">
                <a:solidFill>
                  <a:srgbClr val="C00000"/>
                </a:solidFill>
                <a:latin typeface="Times New Roman"/>
                <a:ea typeface="Times New Roman"/>
                <a:cs typeface="Times New Roman"/>
                <a:sym typeface="Times New Roman"/>
              </a:rPr>
            </a:br>
            <a:r>
              <a:rPr lang="en-US" sz="2400" kern="0" dirty="0">
                <a:solidFill>
                  <a:srgbClr val="C00000"/>
                </a:solidFill>
                <a:latin typeface="Times New Roman"/>
                <a:ea typeface="Times New Roman"/>
                <a:cs typeface="Times New Roman"/>
                <a:sym typeface="Times New Roman"/>
              </a:rPr>
              <a:t> </a:t>
            </a:r>
            <a:br>
              <a:rPr lang="en-US" sz="2400" kern="0" dirty="0">
                <a:solidFill>
                  <a:srgbClr val="C00000"/>
                </a:solidFill>
                <a:latin typeface="Times New Roman"/>
                <a:ea typeface="Times New Roman"/>
                <a:cs typeface="Times New Roman"/>
                <a:sym typeface="Times New Roman"/>
              </a:rPr>
            </a:br>
            <a:br>
              <a:rPr lang="en-US" sz="2400" kern="0" dirty="0">
                <a:solidFill>
                  <a:srgbClr val="C00000"/>
                </a:solidFill>
                <a:latin typeface="Times New Roman"/>
                <a:ea typeface="Times New Roman"/>
                <a:cs typeface="Times New Roman"/>
                <a:sym typeface="Times New Roman"/>
              </a:rPr>
            </a:br>
            <a:endParaRPr lang="en-US" sz="2400" kern="0" dirty="0">
              <a:solidFill>
                <a:srgbClr val="C00000"/>
              </a:solidFill>
              <a:latin typeface="Times New Roman"/>
              <a:ea typeface="Times New Roman"/>
              <a:cs typeface="Times New Roman"/>
              <a:sym typeface="Times New Roman"/>
            </a:endParaRPr>
          </a:p>
        </p:txBody>
      </p:sp>
      <p:pic>
        <p:nvPicPr>
          <p:cNvPr id="7" name="Google Shape;1059;g1470c5c685b_1_0">
            <a:extLst>
              <a:ext uri="{FF2B5EF4-FFF2-40B4-BE49-F238E27FC236}">
                <a16:creationId xmlns:a16="http://schemas.microsoft.com/office/drawing/2014/main" id="{4CAA7931-C0C6-FA94-B6A9-3116020A3445}"/>
              </a:ext>
            </a:extLst>
          </p:cNvPr>
          <p:cNvPicPr preferRelativeResize="0"/>
          <p:nvPr/>
        </p:nvPicPr>
        <p:blipFill rotWithShape="1">
          <a:blip r:embed="rId7">
            <a:alphaModFix/>
          </a:blip>
          <a:srcRect/>
          <a:stretch/>
        </p:blipFill>
        <p:spPr>
          <a:xfrm>
            <a:off x="2486825" y="3276600"/>
            <a:ext cx="2466175" cy="1376737"/>
          </a:xfrm>
          <a:prstGeom prst="rect">
            <a:avLst/>
          </a:prstGeom>
          <a:noFill/>
          <a:ln>
            <a:noFill/>
          </a:ln>
          <a:effectLst>
            <a:outerShdw blurRad="44450" dist="27940" dir="5400000" algn="ctr">
              <a:srgbClr val="000000">
                <a:alpha val="30980"/>
              </a:srgbClr>
            </a:outerShdw>
          </a:effectLst>
        </p:spPr>
      </p:pic>
      <p:sp>
        <p:nvSpPr>
          <p:cNvPr id="8" name="Google Shape;1061;g1470c5c685b_1_0">
            <a:extLst>
              <a:ext uri="{FF2B5EF4-FFF2-40B4-BE49-F238E27FC236}">
                <a16:creationId xmlns:a16="http://schemas.microsoft.com/office/drawing/2014/main" id="{0BC6B27C-9D4E-54C9-870A-A43C0A8703E4}"/>
              </a:ext>
            </a:extLst>
          </p:cNvPr>
          <p:cNvSpPr txBox="1"/>
          <p:nvPr/>
        </p:nvSpPr>
        <p:spPr>
          <a:xfrm>
            <a:off x="2514600" y="4721446"/>
            <a:ext cx="8763000" cy="688754"/>
          </a:xfrm>
          <a:prstGeom prst="rect">
            <a:avLst/>
          </a:prstGeom>
          <a:noFill/>
          <a:ln>
            <a:noFill/>
          </a:ln>
        </p:spPr>
        <p:txBody>
          <a:bodyPr spcFirstLastPara="1" wrap="square" lIns="0" tIns="0" rIns="0" bIns="0" anchor="ctr" anchorCtr="0">
            <a:noAutofit/>
          </a:bodyPr>
          <a:lstStyle/>
          <a:p>
            <a:pPr marL="0" marR="0" lvl="0" indent="0" algn="just" rtl="0">
              <a:lnSpc>
                <a:spcPct val="70000"/>
              </a:lnSpc>
              <a:spcBef>
                <a:spcPts val="0"/>
              </a:spcBef>
              <a:spcAft>
                <a:spcPts val="0"/>
              </a:spcAft>
              <a:buClr>
                <a:srgbClr val="005EB8"/>
              </a:buClr>
              <a:buSzPts val="4400"/>
              <a:buFont typeface="Arial"/>
              <a:buNone/>
            </a:pPr>
            <a:r>
              <a:rPr lang="en-US" sz="2000" b="1" i="0" u="none" strike="noStrike" cap="none" dirty="0">
                <a:solidFill>
                  <a:srgbClr val="11619C"/>
                </a:solidFill>
                <a:latin typeface="Bell MT"/>
                <a:ea typeface="Bell MT"/>
                <a:cs typeface="Bell MT"/>
                <a:sym typeface="Bell MT"/>
              </a:rPr>
              <a:t>Disclaimer: </a:t>
            </a:r>
            <a:r>
              <a:rPr lang="en-US" sz="2000" b="0" i="0" u="none" strike="noStrike" cap="none" dirty="0">
                <a:solidFill>
                  <a:srgbClr val="11619C"/>
                </a:solidFill>
                <a:latin typeface="Bell MT"/>
                <a:ea typeface="Bell MT"/>
                <a:cs typeface="Bell MT"/>
                <a:sym typeface="Bell MT"/>
              </a:rPr>
              <a:t>This presentation is meant for discussion purposes only and should not be construed as legal advice. </a:t>
            </a:r>
            <a:endParaRPr sz="2000" b="0" i="0" u="none" strike="noStrike" cap="none" dirty="0">
              <a:solidFill>
                <a:srgbClr val="11619C"/>
              </a:solidFill>
              <a:latin typeface="Arial"/>
              <a:ea typeface="Arial"/>
              <a:cs typeface="Arial"/>
              <a:sym typeface="Arial"/>
            </a:endParaRPr>
          </a:p>
        </p:txBody>
      </p:sp>
      <p:sp>
        <p:nvSpPr>
          <p:cNvPr id="10" name="Rectangle 9">
            <a:extLst>
              <a:ext uri="{FF2B5EF4-FFF2-40B4-BE49-F238E27FC236}">
                <a16:creationId xmlns:a16="http://schemas.microsoft.com/office/drawing/2014/main" id="{262DD5EE-B542-6E84-F830-1B222A58192C}"/>
              </a:ext>
            </a:extLst>
          </p:cNvPr>
          <p:cNvSpPr/>
          <p:nvPr/>
        </p:nvSpPr>
        <p:spPr>
          <a:xfrm>
            <a:off x="6738589" y="915412"/>
            <a:ext cx="3058221" cy="3046988"/>
          </a:xfrm>
          <a:prstGeom prst="rect">
            <a:avLst/>
          </a:prstGeom>
          <a:noFill/>
        </p:spPr>
        <p:txBody>
          <a:bodyPr wrap="square" lIns="91440" tIns="45720" rIns="91440" bIns="45720">
            <a:spAutoFit/>
          </a:bodyPr>
          <a:lstStyle/>
          <a:p>
            <a:pPr algn="ctr"/>
            <a:r>
              <a:rPr lang="en-US" sz="9600" b="1" dirty="0">
                <a:ln w="12700">
                  <a:noFill/>
                  <a:prstDash val="solid"/>
                </a:ln>
                <a:solidFill>
                  <a:srgbClr val="11619C"/>
                </a:solidFill>
                <a:effectLst>
                  <a:outerShdw dist="38100" dir="2640000" algn="bl" rotWithShape="0">
                    <a:srgbClr val="11619C">
                      <a:alpha val="29000"/>
                    </a:srgbClr>
                  </a:outerShdw>
                </a:effectLst>
                <a:latin typeface="Edwardian Script ITC" panose="030303020407070D0804" pitchFamily="66" charset="0"/>
              </a:rPr>
              <a:t>Thank</a:t>
            </a:r>
          </a:p>
          <a:p>
            <a:pPr algn="ctr"/>
            <a:r>
              <a:rPr lang="en-US" sz="9600" b="1" dirty="0">
                <a:ln w="12700">
                  <a:noFill/>
                  <a:prstDash val="solid"/>
                </a:ln>
                <a:solidFill>
                  <a:srgbClr val="11619C"/>
                </a:solidFill>
                <a:effectLst>
                  <a:outerShdw dist="38100" dir="2640000" algn="bl" rotWithShape="0">
                    <a:srgbClr val="11619C">
                      <a:alpha val="29000"/>
                    </a:srgbClr>
                  </a:outerShdw>
                </a:effectLst>
                <a:latin typeface="Edwardian Script ITC" panose="030303020407070D0804" pitchFamily="66" charset="0"/>
              </a:rPr>
              <a:t>You!</a:t>
            </a:r>
          </a:p>
        </p:txBody>
      </p:sp>
    </p:spTree>
    <p:extLst>
      <p:ext uri="{BB962C8B-B14F-4D97-AF65-F5344CB8AC3E}">
        <p14:creationId xmlns:p14="http://schemas.microsoft.com/office/powerpoint/2010/main" val="394362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Our Team</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Google Shape;2108;p3">
            <a:extLst>
              <a:ext uri="{FF2B5EF4-FFF2-40B4-BE49-F238E27FC236}">
                <a16:creationId xmlns:a16="http://schemas.microsoft.com/office/drawing/2014/main" id="{E50DCF18-0D76-8EF2-577B-9081AEF84995}"/>
              </a:ext>
            </a:extLst>
          </p:cNvPr>
          <p:cNvSpPr/>
          <p:nvPr/>
        </p:nvSpPr>
        <p:spPr>
          <a:xfrm>
            <a:off x="1990933" y="2510424"/>
            <a:ext cx="3175200" cy="3530400"/>
          </a:xfrm>
          <a:prstGeom prst="roundRect">
            <a:avLst>
              <a:gd name="adj" fmla="val 16667"/>
            </a:avLst>
          </a:prstGeom>
          <a:noFill/>
          <a:ln w="25400" cap="flat" cmpd="sng">
            <a:solidFill>
              <a:srgbClr val="E5E5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45"/>
              <a:buFont typeface="Arial"/>
              <a:buNone/>
            </a:pPr>
            <a:endParaRPr lang="en-US" sz="600" b="1"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45"/>
              <a:buFont typeface="Arial"/>
              <a:buNone/>
            </a:pPr>
            <a:r>
              <a:rPr lang="en-US" sz="1645" b="1" i="0" u="none" strike="noStrike" cap="none" dirty="0">
                <a:solidFill>
                  <a:srgbClr val="000000"/>
                </a:solidFill>
                <a:latin typeface="Times New Roman"/>
                <a:ea typeface="Times New Roman"/>
                <a:cs typeface="Times New Roman"/>
                <a:sym typeface="Times New Roman"/>
              </a:rPr>
              <a:t>Mr. </a:t>
            </a:r>
            <a:r>
              <a:rPr lang="en-US" sz="1645" b="1" i="0" u="none" strike="noStrike" cap="none" dirty="0" err="1">
                <a:solidFill>
                  <a:srgbClr val="000000"/>
                </a:solidFill>
                <a:latin typeface="Times New Roman"/>
                <a:ea typeface="Times New Roman"/>
                <a:cs typeface="Times New Roman"/>
                <a:sym typeface="Times New Roman"/>
              </a:rPr>
              <a:t>Rambir</a:t>
            </a:r>
            <a:r>
              <a:rPr lang="en-US" sz="1645" b="1" i="0" u="none" strike="noStrike" cap="none" dirty="0">
                <a:solidFill>
                  <a:srgbClr val="000000"/>
                </a:solidFill>
                <a:latin typeface="Times New Roman"/>
                <a:ea typeface="Times New Roman"/>
                <a:cs typeface="Times New Roman"/>
                <a:sym typeface="Times New Roman"/>
              </a:rPr>
              <a:t> Dalal</a:t>
            </a:r>
            <a:endParaRPr sz="1645" b="1"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646"/>
              <a:buFont typeface="Arial"/>
              <a:buNone/>
            </a:pPr>
            <a:endParaRPr sz="1645"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000000"/>
              </a:solidFill>
              <a:latin typeface="Times New Roman"/>
              <a:ea typeface="Times New Roman"/>
              <a:cs typeface="Times New Roman"/>
              <a:sym typeface="Times New Roman"/>
            </a:endParaRPr>
          </a:p>
        </p:txBody>
      </p:sp>
      <p:sp>
        <p:nvSpPr>
          <p:cNvPr id="7" name="Google Shape;2109;p3">
            <a:extLst>
              <a:ext uri="{FF2B5EF4-FFF2-40B4-BE49-F238E27FC236}">
                <a16:creationId xmlns:a16="http://schemas.microsoft.com/office/drawing/2014/main" id="{5CBD3E16-21B9-C8A8-0F2E-C3BC5573AA0D}"/>
              </a:ext>
            </a:extLst>
          </p:cNvPr>
          <p:cNvSpPr/>
          <p:nvPr/>
        </p:nvSpPr>
        <p:spPr>
          <a:xfrm>
            <a:off x="1990933" y="1524000"/>
            <a:ext cx="2650200" cy="595800"/>
          </a:xfrm>
          <a:prstGeom prst="roundRect">
            <a:avLst>
              <a:gd name="adj" fmla="val 16667"/>
            </a:avLst>
          </a:prstGeom>
          <a:solidFill>
            <a:srgbClr val="11619C"/>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marL="0" marR="0" lvl="0" indent="0" algn="ctr" rtl="0">
              <a:lnSpc>
                <a:spcPct val="90000"/>
              </a:lnSpc>
              <a:spcBef>
                <a:spcPts val="0"/>
              </a:spcBef>
              <a:spcAft>
                <a:spcPts val="0"/>
              </a:spcAft>
              <a:buClr>
                <a:srgbClr val="FFFFFF"/>
              </a:buClr>
              <a:buSzPts val="2020"/>
              <a:buFont typeface="Arial"/>
              <a:buNone/>
            </a:pPr>
            <a:r>
              <a:rPr lang="en-US" sz="2020" b="0" i="0" u="none" strike="noStrike" cap="none" dirty="0">
                <a:solidFill>
                  <a:srgbClr val="FFFFFF"/>
                </a:solidFill>
                <a:latin typeface="Times New Roman"/>
                <a:ea typeface="Times New Roman"/>
                <a:cs typeface="Times New Roman"/>
                <a:sym typeface="Times New Roman"/>
              </a:rPr>
              <a:t>Regulatory Experience</a:t>
            </a:r>
            <a:endParaRPr sz="1429" b="0" i="0" u="none" strike="noStrike" cap="none" dirty="0">
              <a:solidFill>
                <a:srgbClr val="000000"/>
              </a:solidFill>
              <a:latin typeface="Times New Roman"/>
              <a:ea typeface="Times New Roman"/>
              <a:cs typeface="Times New Roman"/>
              <a:sym typeface="Times New Roman"/>
            </a:endParaRPr>
          </a:p>
        </p:txBody>
      </p:sp>
      <p:sp>
        <p:nvSpPr>
          <p:cNvPr id="8" name="Google Shape;2110;p3">
            <a:extLst>
              <a:ext uri="{FF2B5EF4-FFF2-40B4-BE49-F238E27FC236}">
                <a16:creationId xmlns:a16="http://schemas.microsoft.com/office/drawing/2014/main" id="{A8D740A6-23DA-909B-EE9E-F697504D0A18}"/>
              </a:ext>
            </a:extLst>
          </p:cNvPr>
          <p:cNvSpPr/>
          <p:nvPr/>
        </p:nvSpPr>
        <p:spPr>
          <a:xfrm>
            <a:off x="5604158" y="1524000"/>
            <a:ext cx="2650200" cy="595800"/>
          </a:xfrm>
          <a:prstGeom prst="roundRect">
            <a:avLst>
              <a:gd name="adj" fmla="val 16667"/>
            </a:avLst>
          </a:prstGeom>
          <a:solidFill>
            <a:srgbClr val="11619C"/>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marL="0" marR="0" lvl="0" indent="0" algn="ctr" rtl="0">
              <a:lnSpc>
                <a:spcPct val="90000"/>
              </a:lnSpc>
              <a:spcBef>
                <a:spcPts val="0"/>
              </a:spcBef>
              <a:spcAft>
                <a:spcPts val="0"/>
              </a:spcAft>
              <a:buClr>
                <a:srgbClr val="FFFFFF"/>
              </a:buClr>
              <a:buSzPts val="2020"/>
              <a:buFont typeface="Arial"/>
              <a:buNone/>
            </a:pPr>
            <a:r>
              <a:rPr lang="en-US" sz="2020" b="0" i="0" u="none" strike="noStrike" cap="none">
                <a:solidFill>
                  <a:srgbClr val="FFFFFF"/>
                </a:solidFill>
                <a:latin typeface="Times New Roman"/>
                <a:ea typeface="Times New Roman"/>
                <a:cs typeface="Times New Roman"/>
                <a:sym typeface="Times New Roman"/>
              </a:rPr>
              <a:t>Consulting Experience</a:t>
            </a:r>
            <a:endParaRPr sz="1920" b="0" i="0" u="none" strike="noStrike" cap="none">
              <a:solidFill>
                <a:srgbClr val="FFFFFF"/>
              </a:solidFill>
              <a:latin typeface="Times New Roman"/>
              <a:ea typeface="Times New Roman"/>
              <a:cs typeface="Times New Roman"/>
              <a:sym typeface="Times New Roman"/>
            </a:endParaRPr>
          </a:p>
        </p:txBody>
      </p:sp>
      <p:sp>
        <p:nvSpPr>
          <p:cNvPr id="9" name="Google Shape;2111;p3">
            <a:extLst>
              <a:ext uri="{FF2B5EF4-FFF2-40B4-BE49-F238E27FC236}">
                <a16:creationId xmlns:a16="http://schemas.microsoft.com/office/drawing/2014/main" id="{71B377D5-1F87-6228-A99C-782BAE58B334}"/>
              </a:ext>
            </a:extLst>
          </p:cNvPr>
          <p:cNvSpPr/>
          <p:nvPr/>
        </p:nvSpPr>
        <p:spPr>
          <a:xfrm>
            <a:off x="9217375" y="1536985"/>
            <a:ext cx="2650200" cy="595800"/>
          </a:xfrm>
          <a:prstGeom prst="roundRect">
            <a:avLst>
              <a:gd name="adj" fmla="val 16667"/>
            </a:avLst>
          </a:prstGeom>
          <a:solidFill>
            <a:srgbClr val="11619C"/>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marL="0" marR="0" lvl="0" indent="0" algn="ctr" rtl="0">
              <a:lnSpc>
                <a:spcPct val="90000"/>
              </a:lnSpc>
              <a:spcBef>
                <a:spcPts val="0"/>
              </a:spcBef>
              <a:spcAft>
                <a:spcPts val="0"/>
              </a:spcAft>
              <a:buClr>
                <a:srgbClr val="FFFFFF"/>
              </a:buClr>
              <a:buSzPts val="2020"/>
              <a:buFont typeface="Arial"/>
              <a:buNone/>
            </a:pPr>
            <a:r>
              <a:rPr lang="en-US" sz="2020" b="0" i="0" u="none" strike="noStrike" cap="none">
                <a:solidFill>
                  <a:srgbClr val="FFFFFF"/>
                </a:solidFill>
                <a:latin typeface="Times New Roman"/>
                <a:ea typeface="Times New Roman"/>
                <a:cs typeface="Times New Roman"/>
                <a:sym typeface="Times New Roman"/>
              </a:rPr>
              <a:t>Legal Expertise</a:t>
            </a:r>
            <a:endParaRPr sz="1920" b="0" i="0" u="none" strike="noStrike" cap="none">
              <a:solidFill>
                <a:srgbClr val="FFFFFF"/>
              </a:solidFill>
              <a:latin typeface="Times New Roman"/>
              <a:ea typeface="Times New Roman"/>
              <a:cs typeface="Times New Roman"/>
              <a:sym typeface="Times New Roman"/>
            </a:endParaRPr>
          </a:p>
        </p:txBody>
      </p:sp>
      <p:sp>
        <p:nvSpPr>
          <p:cNvPr id="10" name="Google Shape;2112;p3">
            <a:extLst>
              <a:ext uri="{FF2B5EF4-FFF2-40B4-BE49-F238E27FC236}">
                <a16:creationId xmlns:a16="http://schemas.microsoft.com/office/drawing/2014/main" id="{E5A12C34-0C93-5616-C04F-269FEB6B1E68}"/>
              </a:ext>
            </a:extLst>
          </p:cNvPr>
          <p:cNvSpPr/>
          <p:nvPr/>
        </p:nvSpPr>
        <p:spPr>
          <a:xfrm>
            <a:off x="5343212" y="2495839"/>
            <a:ext cx="3144600" cy="3521400"/>
          </a:xfrm>
          <a:prstGeom prst="roundRect">
            <a:avLst>
              <a:gd name="adj" fmla="val 16667"/>
            </a:avLst>
          </a:prstGeom>
          <a:noFill/>
          <a:ln w="25400" cap="flat" cmpd="sng">
            <a:solidFill>
              <a:srgbClr val="E5E5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45"/>
              <a:buFont typeface="Arial"/>
              <a:buNone/>
            </a:pPr>
            <a:r>
              <a:rPr lang="en-US" sz="1645" b="1" i="0" u="none" strike="noStrike" cap="none" dirty="0">
                <a:solidFill>
                  <a:srgbClr val="000000"/>
                </a:solidFill>
                <a:latin typeface="Times New Roman"/>
                <a:ea typeface="Times New Roman"/>
                <a:cs typeface="Times New Roman"/>
                <a:sym typeface="Times New Roman"/>
              </a:rPr>
              <a:t>Mr. R. K. </a:t>
            </a:r>
            <a:r>
              <a:rPr lang="en-US" sz="1645" b="1" i="0" u="none" strike="noStrike" cap="none" dirty="0" err="1">
                <a:solidFill>
                  <a:srgbClr val="000000"/>
                </a:solidFill>
                <a:latin typeface="Times New Roman"/>
                <a:ea typeface="Times New Roman"/>
                <a:cs typeface="Times New Roman"/>
                <a:sym typeface="Times New Roman"/>
              </a:rPr>
              <a:t>Kukreja</a:t>
            </a:r>
            <a:endParaRPr sz="1645" b="1" i="0" u="none" strike="noStrike" cap="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chemeClr val="dk1"/>
              </a:buClr>
              <a:buSzPts val="1547"/>
              <a:buFont typeface="Arial"/>
              <a:buNone/>
            </a:pPr>
            <a:endParaRPr sz="1547" b="0" i="0" u="none" strike="noStrike" cap="none" dirty="0">
              <a:solidFill>
                <a:srgbClr val="FFFFFF"/>
              </a:solidFill>
              <a:latin typeface="Times New Roman"/>
              <a:ea typeface="Times New Roman"/>
              <a:cs typeface="Times New Roman"/>
              <a:sym typeface="Times New Roman"/>
            </a:endParaRPr>
          </a:p>
        </p:txBody>
      </p:sp>
      <p:sp>
        <p:nvSpPr>
          <p:cNvPr id="11" name="Google Shape;2113;p3">
            <a:extLst>
              <a:ext uri="{FF2B5EF4-FFF2-40B4-BE49-F238E27FC236}">
                <a16:creationId xmlns:a16="http://schemas.microsoft.com/office/drawing/2014/main" id="{212DBE73-90F8-EFDC-B59E-B27C3B8233A5}"/>
              </a:ext>
            </a:extLst>
          </p:cNvPr>
          <p:cNvSpPr/>
          <p:nvPr/>
        </p:nvSpPr>
        <p:spPr>
          <a:xfrm>
            <a:off x="8681568" y="2510424"/>
            <a:ext cx="3184200" cy="3477900"/>
          </a:xfrm>
          <a:prstGeom prst="roundRect">
            <a:avLst>
              <a:gd name="adj" fmla="val 16667"/>
            </a:avLst>
          </a:prstGeom>
          <a:noFill/>
          <a:ln w="25400" cap="flat" cmpd="sng">
            <a:solidFill>
              <a:srgbClr val="E5E5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547"/>
              <a:buFont typeface="Arial"/>
              <a:buNone/>
            </a:pPr>
            <a:endParaRPr sz="1547" b="0" i="0" u="none" strike="noStrike" cap="none">
              <a:solidFill>
                <a:srgbClr val="F63B1F"/>
              </a:solidFill>
              <a:latin typeface="Times New Roman"/>
              <a:ea typeface="Times New Roman"/>
              <a:cs typeface="Times New Roman"/>
              <a:sym typeface="Times New Roman"/>
            </a:endParaRPr>
          </a:p>
        </p:txBody>
      </p:sp>
      <p:grpSp>
        <p:nvGrpSpPr>
          <p:cNvPr id="12" name="Google Shape;2114;p3">
            <a:extLst>
              <a:ext uri="{FF2B5EF4-FFF2-40B4-BE49-F238E27FC236}">
                <a16:creationId xmlns:a16="http://schemas.microsoft.com/office/drawing/2014/main" id="{FA67A6AD-F767-09E6-5418-4356FFA89FED}"/>
              </a:ext>
            </a:extLst>
          </p:cNvPr>
          <p:cNvGrpSpPr/>
          <p:nvPr/>
        </p:nvGrpSpPr>
        <p:grpSpPr>
          <a:xfrm>
            <a:off x="2151370" y="3110138"/>
            <a:ext cx="2846656" cy="1978312"/>
            <a:chOff x="1326185" y="3024921"/>
            <a:chExt cx="2846656" cy="1978312"/>
          </a:xfrm>
        </p:grpSpPr>
        <p:sp>
          <p:nvSpPr>
            <p:cNvPr id="13" name="Google Shape;2115;p3">
              <a:extLst>
                <a:ext uri="{FF2B5EF4-FFF2-40B4-BE49-F238E27FC236}">
                  <a16:creationId xmlns:a16="http://schemas.microsoft.com/office/drawing/2014/main" id="{C4559FB8-5AC0-7841-B372-A389074DD56C}"/>
                </a:ext>
              </a:extLst>
            </p:cNvPr>
            <p:cNvSpPr/>
            <p:nvPr/>
          </p:nvSpPr>
          <p:spPr>
            <a:xfrm>
              <a:off x="1329818" y="3024921"/>
              <a:ext cx="2830800" cy="627000"/>
            </a:xfrm>
            <a:prstGeom prst="roundRect">
              <a:avLst>
                <a:gd name="adj" fmla="val 16667"/>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marL="0" marR="0" lvl="0" indent="0" algn="ctr" rtl="0">
                <a:lnSpc>
                  <a:spcPct val="90000"/>
                </a:lnSpc>
                <a:spcBef>
                  <a:spcPts val="0"/>
                </a:spcBef>
                <a:spcAft>
                  <a:spcPts val="0"/>
                </a:spcAft>
                <a:buClr>
                  <a:srgbClr val="FFFFFF"/>
                </a:buClr>
                <a:buSzPts val="1745"/>
                <a:buFont typeface="Arial"/>
                <a:buNone/>
              </a:pPr>
              <a:r>
                <a:rPr lang="en-US" sz="1745" b="0" i="0" u="none" strike="noStrike" cap="none" dirty="0">
                  <a:latin typeface="Times New Roman"/>
                  <a:ea typeface="Times New Roman"/>
                  <a:cs typeface="Times New Roman"/>
                  <a:sym typeface="Times New Roman"/>
                </a:rPr>
                <a:t>Managing Partner, </a:t>
              </a:r>
              <a:r>
                <a:rPr lang="en-US" sz="1745" b="0" i="0" u="none" strike="noStrike" cap="none" dirty="0" err="1">
                  <a:latin typeface="Times New Roman"/>
                  <a:ea typeface="Times New Roman"/>
                  <a:cs typeface="Times New Roman"/>
                  <a:sym typeface="Times New Roman"/>
                </a:rPr>
                <a:t>Peoplescient</a:t>
              </a:r>
              <a:r>
                <a:rPr lang="en-US" sz="1745" b="0" i="0" u="none" strike="noStrike" cap="none" dirty="0">
                  <a:latin typeface="Times New Roman"/>
                  <a:ea typeface="Times New Roman"/>
                  <a:cs typeface="Times New Roman"/>
                  <a:sym typeface="Times New Roman"/>
                </a:rPr>
                <a:t> Consulting</a:t>
              </a:r>
              <a:endParaRPr sz="1745" b="0" i="0" u="none" strike="noStrike" cap="none" dirty="0">
                <a:latin typeface="Times New Roman"/>
                <a:ea typeface="Times New Roman"/>
                <a:cs typeface="Times New Roman"/>
                <a:sym typeface="Times New Roman"/>
              </a:endParaRPr>
            </a:p>
          </p:txBody>
        </p:sp>
        <p:sp>
          <p:nvSpPr>
            <p:cNvPr id="14" name="Google Shape;2116;p3">
              <a:extLst>
                <a:ext uri="{FF2B5EF4-FFF2-40B4-BE49-F238E27FC236}">
                  <a16:creationId xmlns:a16="http://schemas.microsoft.com/office/drawing/2014/main" id="{DBB16815-EEFC-361D-0021-022B65502303}"/>
                </a:ext>
              </a:extLst>
            </p:cNvPr>
            <p:cNvSpPr/>
            <p:nvPr/>
          </p:nvSpPr>
          <p:spPr>
            <a:xfrm>
              <a:off x="1326185" y="4330871"/>
              <a:ext cx="2830884" cy="672362"/>
            </a:xfrm>
            <a:prstGeom prst="roundRect">
              <a:avLst>
                <a:gd name="adj" fmla="val 16667"/>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45" dirty="0">
                  <a:latin typeface="Times New Roman"/>
                  <a:cs typeface="Times New Roman"/>
                  <a:sym typeface="Times New Roman"/>
                </a:rPr>
                <a:t>Former India Leader for PF/Social Security at KPMG</a:t>
              </a:r>
              <a:endParaRPr sz="1745" dirty="0">
                <a:latin typeface="Times New Roman"/>
                <a:cs typeface="Times New Roman"/>
                <a:sym typeface="Times New Roman"/>
              </a:endParaRPr>
            </a:p>
          </p:txBody>
        </p:sp>
        <p:grpSp>
          <p:nvGrpSpPr>
            <p:cNvPr id="15" name="Google Shape;2117;p3">
              <a:extLst>
                <a:ext uri="{FF2B5EF4-FFF2-40B4-BE49-F238E27FC236}">
                  <a16:creationId xmlns:a16="http://schemas.microsoft.com/office/drawing/2014/main" id="{A61FA2A1-6539-D682-6AEB-80D2B37B33C9}"/>
                </a:ext>
              </a:extLst>
            </p:cNvPr>
            <p:cNvGrpSpPr/>
            <p:nvPr/>
          </p:nvGrpSpPr>
          <p:grpSpPr>
            <a:xfrm>
              <a:off x="1341957" y="3693331"/>
              <a:ext cx="2830884" cy="568085"/>
              <a:chOff x="487962" y="1787370"/>
              <a:chExt cx="3937800" cy="746400"/>
            </a:xfrm>
          </p:grpSpPr>
          <p:sp>
            <p:nvSpPr>
              <p:cNvPr id="16" name="Google Shape;2118;p3">
                <a:extLst>
                  <a:ext uri="{FF2B5EF4-FFF2-40B4-BE49-F238E27FC236}">
                    <a16:creationId xmlns:a16="http://schemas.microsoft.com/office/drawing/2014/main" id="{A4DFD53C-A96A-317C-6B21-62F6E2677250}"/>
                  </a:ext>
                </a:extLst>
              </p:cNvPr>
              <p:cNvSpPr/>
              <p:nvPr/>
            </p:nvSpPr>
            <p:spPr>
              <a:xfrm>
                <a:off x="487962" y="1787370"/>
                <a:ext cx="3937800" cy="746400"/>
              </a:xfrm>
              <a:prstGeom prst="roundRect">
                <a:avLst>
                  <a:gd name="adj" fmla="val 10000"/>
                </a:avLst>
              </a:prstGeom>
              <a:solidFill>
                <a:srgbClr val="E5E5E5"/>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600"/>
                  <a:buFont typeface="Arial"/>
                  <a:buNone/>
                </a:pPr>
                <a:endParaRPr sz="1600" b="0" i="0" u="none" strike="noStrike" cap="none">
                  <a:latin typeface="Times New Roman"/>
                  <a:ea typeface="Times New Roman"/>
                  <a:cs typeface="Times New Roman"/>
                  <a:sym typeface="Times New Roman"/>
                </a:endParaRPr>
              </a:p>
            </p:txBody>
          </p:sp>
          <p:sp>
            <p:nvSpPr>
              <p:cNvPr id="17" name="Google Shape;2119;p3">
                <a:extLst>
                  <a:ext uri="{FF2B5EF4-FFF2-40B4-BE49-F238E27FC236}">
                    <a16:creationId xmlns:a16="http://schemas.microsoft.com/office/drawing/2014/main" id="{4DA64C2F-DE16-49C9-A734-FBA8FDFA5013}"/>
                  </a:ext>
                </a:extLst>
              </p:cNvPr>
              <p:cNvSpPr/>
              <p:nvPr/>
            </p:nvSpPr>
            <p:spPr>
              <a:xfrm>
                <a:off x="487962" y="1831092"/>
                <a:ext cx="3915861" cy="7026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45" dirty="0">
                    <a:latin typeface="Times New Roman"/>
                    <a:cs typeface="Times New Roman"/>
                    <a:sym typeface="Times New Roman"/>
                  </a:rPr>
                  <a:t>Former Regional PF Commissioner</a:t>
                </a:r>
                <a:endParaRPr sz="1745" dirty="0">
                  <a:latin typeface="Times New Roman"/>
                  <a:cs typeface="Times New Roman"/>
                  <a:sym typeface="Times New Roman"/>
                </a:endParaRPr>
              </a:p>
            </p:txBody>
          </p:sp>
        </p:grpSp>
      </p:grpSp>
      <p:cxnSp>
        <p:nvCxnSpPr>
          <p:cNvPr id="18" name="Google Shape;2120;p3">
            <a:extLst>
              <a:ext uri="{FF2B5EF4-FFF2-40B4-BE49-F238E27FC236}">
                <a16:creationId xmlns:a16="http://schemas.microsoft.com/office/drawing/2014/main" id="{DF1E7960-8B79-10BF-3A09-3129088C4481}"/>
              </a:ext>
            </a:extLst>
          </p:cNvPr>
          <p:cNvCxnSpPr/>
          <p:nvPr/>
        </p:nvCxnSpPr>
        <p:spPr>
          <a:xfrm>
            <a:off x="1895400" y="2283188"/>
            <a:ext cx="10068000" cy="0"/>
          </a:xfrm>
          <a:prstGeom prst="straightConnector1">
            <a:avLst/>
          </a:prstGeom>
          <a:noFill/>
          <a:ln w="19050" cap="flat" cmpd="sng">
            <a:solidFill>
              <a:srgbClr val="11619C"/>
            </a:solidFill>
            <a:prstDash val="solid"/>
            <a:round/>
            <a:headEnd type="none" w="sm" len="sm"/>
            <a:tailEnd type="none" w="sm" len="sm"/>
          </a:ln>
        </p:spPr>
      </p:cxnSp>
      <p:sp>
        <p:nvSpPr>
          <p:cNvPr id="19" name="Google Shape;2122;p3">
            <a:extLst>
              <a:ext uri="{FF2B5EF4-FFF2-40B4-BE49-F238E27FC236}">
                <a16:creationId xmlns:a16="http://schemas.microsoft.com/office/drawing/2014/main" id="{A2E05AE7-B10F-D8AF-58F7-A56398118483}"/>
              </a:ext>
            </a:extLst>
          </p:cNvPr>
          <p:cNvSpPr txBox="1"/>
          <p:nvPr/>
        </p:nvSpPr>
        <p:spPr>
          <a:xfrm>
            <a:off x="8860625" y="2693235"/>
            <a:ext cx="28431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600" b="1" i="0" u="none" strike="noStrike" cap="none" dirty="0">
                <a:solidFill>
                  <a:srgbClr val="000000"/>
                </a:solidFill>
                <a:latin typeface="Times New Roman"/>
                <a:ea typeface="Times New Roman"/>
                <a:cs typeface="Times New Roman"/>
                <a:sym typeface="Times New Roman"/>
              </a:rPr>
              <a:t>Mr. Anil Kumar Kapoor</a:t>
            </a:r>
            <a:endParaRPr sz="1600" b="0" i="0" u="none" strike="noStrike" cap="none" dirty="0">
              <a:solidFill>
                <a:schemeClr val="dk1"/>
              </a:solidFill>
              <a:latin typeface="Times New Roman"/>
              <a:ea typeface="Times New Roman"/>
              <a:cs typeface="Times New Roman"/>
              <a:sym typeface="Times New Roman"/>
            </a:endParaRPr>
          </a:p>
        </p:txBody>
      </p:sp>
      <p:grpSp>
        <p:nvGrpSpPr>
          <p:cNvPr id="20" name="Google Shape;2123;p3">
            <a:extLst>
              <a:ext uri="{FF2B5EF4-FFF2-40B4-BE49-F238E27FC236}">
                <a16:creationId xmlns:a16="http://schemas.microsoft.com/office/drawing/2014/main" id="{5FC0239E-2A4A-11BF-9846-465EA0BF20F7}"/>
              </a:ext>
            </a:extLst>
          </p:cNvPr>
          <p:cNvGrpSpPr/>
          <p:nvPr/>
        </p:nvGrpSpPr>
        <p:grpSpPr>
          <a:xfrm>
            <a:off x="5470337" y="3115833"/>
            <a:ext cx="2907018" cy="2417067"/>
            <a:chOff x="4646306" y="2833323"/>
            <a:chExt cx="2907018" cy="2417067"/>
          </a:xfrm>
        </p:grpSpPr>
        <p:sp>
          <p:nvSpPr>
            <p:cNvPr id="32" name="Google Shape;2126;p3">
              <a:extLst>
                <a:ext uri="{FF2B5EF4-FFF2-40B4-BE49-F238E27FC236}">
                  <a16:creationId xmlns:a16="http://schemas.microsoft.com/office/drawing/2014/main" id="{7FC88378-27F1-A14B-EAAB-E6EAFBF4BE16}"/>
                </a:ext>
              </a:extLst>
            </p:cNvPr>
            <p:cNvSpPr/>
            <p:nvPr/>
          </p:nvSpPr>
          <p:spPr>
            <a:xfrm>
              <a:off x="4646307" y="2833323"/>
              <a:ext cx="2907017" cy="465567"/>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00" dirty="0">
                  <a:latin typeface="Times New Roman"/>
                  <a:cs typeface="Times New Roman"/>
                  <a:sym typeface="Times New Roman"/>
                </a:rPr>
                <a:t>Former Addl. Central PF Commissioner</a:t>
              </a:r>
              <a:endParaRPr sz="1700" dirty="0">
                <a:latin typeface="Times New Roman"/>
                <a:cs typeface="Times New Roman"/>
                <a:sym typeface="Times New Roman"/>
              </a:endParaRPr>
            </a:p>
          </p:txBody>
        </p:sp>
        <p:sp>
          <p:nvSpPr>
            <p:cNvPr id="22" name="Google Shape;2127;p3">
              <a:extLst>
                <a:ext uri="{FF2B5EF4-FFF2-40B4-BE49-F238E27FC236}">
                  <a16:creationId xmlns:a16="http://schemas.microsoft.com/office/drawing/2014/main" id="{F6BDFF85-E433-2A44-E94F-C7F72DCFEA71}"/>
                </a:ext>
              </a:extLst>
            </p:cNvPr>
            <p:cNvSpPr/>
            <p:nvPr/>
          </p:nvSpPr>
          <p:spPr>
            <a:xfrm>
              <a:off x="4646307" y="3369608"/>
              <a:ext cx="2907016" cy="507784"/>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600" dirty="0">
                  <a:latin typeface="Times New Roman"/>
                  <a:cs typeface="Times New Roman"/>
                  <a:sym typeface="Times New Roman"/>
                </a:rPr>
                <a:t>Headed Compliance &amp; Exemption Function in EPF HQ</a:t>
              </a:r>
            </a:p>
          </p:txBody>
        </p:sp>
        <p:sp>
          <p:nvSpPr>
            <p:cNvPr id="30" name="Google Shape;2130;p3">
              <a:extLst>
                <a:ext uri="{FF2B5EF4-FFF2-40B4-BE49-F238E27FC236}">
                  <a16:creationId xmlns:a16="http://schemas.microsoft.com/office/drawing/2014/main" id="{39998FAD-EA2A-EF5E-15DD-075137E15556}"/>
                </a:ext>
              </a:extLst>
            </p:cNvPr>
            <p:cNvSpPr/>
            <p:nvPr/>
          </p:nvSpPr>
          <p:spPr>
            <a:xfrm>
              <a:off x="4646306" y="3946147"/>
              <a:ext cx="2907016" cy="495743"/>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45" dirty="0">
                  <a:latin typeface="Times New Roman"/>
                  <a:cs typeface="Times New Roman"/>
                  <a:sym typeface="Times New Roman"/>
                </a:rPr>
                <a:t>Headed Several Regional PF Offices</a:t>
              </a:r>
            </a:p>
          </p:txBody>
        </p:sp>
        <p:grpSp>
          <p:nvGrpSpPr>
            <p:cNvPr id="24" name="Google Shape;2131;p3">
              <a:extLst>
                <a:ext uri="{FF2B5EF4-FFF2-40B4-BE49-F238E27FC236}">
                  <a16:creationId xmlns:a16="http://schemas.microsoft.com/office/drawing/2014/main" id="{3FBA4E65-3B8A-76C9-2295-917C66617BE5}"/>
                </a:ext>
              </a:extLst>
            </p:cNvPr>
            <p:cNvGrpSpPr/>
            <p:nvPr/>
          </p:nvGrpSpPr>
          <p:grpSpPr>
            <a:xfrm>
              <a:off x="4702171" y="4560390"/>
              <a:ext cx="2830771" cy="690000"/>
              <a:chOff x="8025239" y="4460783"/>
              <a:chExt cx="2830771" cy="690000"/>
            </a:xfrm>
          </p:grpSpPr>
          <p:sp>
            <p:nvSpPr>
              <p:cNvPr id="28" name="Google Shape;2134;p3">
                <a:extLst>
                  <a:ext uri="{FF2B5EF4-FFF2-40B4-BE49-F238E27FC236}">
                    <a16:creationId xmlns:a16="http://schemas.microsoft.com/office/drawing/2014/main" id="{9476E968-6ACE-A470-F859-2F01D28FBCE3}"/>
                  </a:ext>
                </a:extLst>
              </p:cNvPr>
              <p:cNvSpPr/>
              <p:nvPr/>
            </p:nvSpPr>
            <p:spPr>
              <a:xfrm>
                <a:off x="8025239" y="4799483"/>
                <a:ext cx="2830771" cy="3513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IN" sz="1745" dirty="0">
                    <a:latin typeface="Times New Roman"/>
                    <a:cs typeface="Times New Roman"/>
                    <a:sym typeface="Times New Roman"/>
                  </a:rPr>
                  <a:t>Former Director, ESIC</a:t>
                </a:r>
                <a:endParaRPr sz="1745" dirty="0">
                  <a:latin typeface="Times New Roman"/>
                  <a:cs typeface="Times New Roman"/>
                  <a:sym typeface="Times New Roman"/>
                </a:endParaRPr>
              </a:p>
            </p:txBody>
          </p:sp>
          <p:sp>
            <p:nvSpPr>
              <p:cNvPr id="26" name="Google Shape;2135;p3">
                <a:extLst>
                  <a:ext uri="{FF2B5EF4-FFF2-40B4-BE49-F238E27FC236}">
                    <a16:creationId xmlns:a16="http://schemas.microsoft.com/office/drawing/2014/main" id="{28DFC35F-6D6E-04B1-43C6-32E01FC15DAA}"/>
                  </a:ext>
                </a:extLst>
              </p:cNvPr>
              <p:cNvSpPr txBox="1"/>
              <p:nvPr/>
            </p:nvSpPr>
            <p:spPr>
              <a:xfrm>
                <a:off x="8441612" y="4460783"/>
                <a:ext cx="2086800" cy="338700"/>
              </a:xfrm>
              <a:prstGeom prst="rect">
                <a:avLst/>
              </a:prstGeom>
              <a:noFill/>
              <a:ln w="25400" cap="flat" cmpd="sng">
                <a:noFill/>
                <a:prstDash val="solid"/>
                <a:round/>
                <a:headEnd type="none" w="sm" len="sm"/>
                <a:tailEnd type="none" w="sm" len="sm"/>
              </a:ln>
            </p:spPr>
            <p:txBody>
              <a:bodyPr spcFirstLastPara="1" wrap="square" lIns="52475" tIns="52475" rIns="52475" bIns="52475" anchor="ctr" anchorCtr="0">
                <a:noAutofit/>
              </a:bodyPr>
              <a:lstStyle>
                <a:defPPr>
                  <a:defRPr lang="en-US"/>
                </a:defPPr>
                <a:lvl1pPr algn="ctr">
                  <a:lnSpc>
                    <a:spcPct val="90000"/>
                  </a:lnSpc>
                  <a:buClr>
                    <a:srgbClr val="FFFFFF"/>
                  </a:buClr>
                  <a:buSzPts val="1745"/>
                  <a:defRPr sz="1745">
                    <a:latin typeface="Times New Roman"/>
                    <a:cs typeface="Times New Roman"/>
                  </a:defRPr>
                </a:lvl1pPr>
              </a:lstStyle>
              <a:p>
                <a:r>
                  <a:rPr lang="en-US" sz="1645" b="1" dirty="0">
                    <a:solidFill>
                      <a:srgbClr val="000000"/>
                    </a:solidFill>
                    <a:sym typeface="Times New Roman"/>
                  </a:rPr>
                  <a:t>Mr. Mahavir Dahiya</a:t>
                </a:r>
                <a:endParaRPr sz="1645" b="1" dirty="0">
                  <a:solidFill>
                    <a:srgbClr val="000000"/>
                  </a:solidFill>
                  <a:sym typeface="Times New Roman"/>
                </a:endParaRPr>
              </a:p>
            </p:txBody>
          </p:sp>
        </p:grpSp>
      </p:grpSp>
      <p:sp>
        <p:nvSpPr>
          <p:cNvPr id="34" name="Google Shape;2137;p3">
            <a:extLst>
              <a:ext uri="{FF2B5EF4-FFF2-40B4-BE49-F238E27FC236}">
                <a16:creationId xmlns:a16="http://schemas.microsoft.com/office/drawing/2014/main" id="{79E11C82-4379-4470-1027-1408351F367D}"/>
              </a:ext>
            </a:extLst>
          </p:cNvPr>
          <p:cNvSpPr txBox="1"/>
          <p:nvPr/>
        </p:nvSpPr>
        <p:spPr>
          <a:xfrm>
            <a:off x="8830145" y="4919100"/>
            <a:ext cx="2858340" cy="3387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defPPr>
              <a:defRPr lang="en-US"/>
            </a:defPPr>
            <a:lvl1pPr algn="ctr">
              <a:lnSpc>
                <a:spcPct val="90000"/>
              </a:lnSpc>
              <a:buClr>
                <a:srgbClr val="FFFFFF"/>
              </a:buClr>
              <a:buSzPts val="1745"/>
              <a:defRPr sz="1745">
                <a:latin typeface="Times New Roman"/>
                <a:cs typeface="Times New Roman"/>
              </a:defRPr>
            </a:lvl1pPr>
          </a:lstStyle>
          <a:p>
            <a:r>
              <a:rPr lang="en-US">
                <a:sym typeface="Times New Roman"/>
              </a:rPr>
              <a:t>Advocate</a:t>
            </a:r>
            <a:endParaRPr dirty="0">
              <a:sym typeface="Times New Roman"/>
            </a:endParaRPr>
          </a:p>
        </p:txBody>
      </p:sp>
      <p:grpSp>
        <p:nvGrpSpPr>
          <p:cNvPr id="35" name="Google Shape;2138;p3">
            <a:extLst>
              <a:ext uri="{FF2B5EF4-FFF2-40B4-BE49-F238E27FC236}">
                <a16:creationId xmlns:a16="http://schemas.microsoft.com/office/drawing/2014/main" id="{A99E17CE-A504-3C9F-6F39-C01AC6E1933B}"/>
              </a:ext>
            </a:extLst>
          </p:cNvPr>
          <p:cNvGrpSpPr/>
          <p:nvPr/>
        </p:nvGrpSpPr>
        <p:grpSpPr>
          <a:xfrm>
            <a:off x="8870265" y="3160095"/>
            <a:ext cx="2833460" cy="1030903"/>
            <a:chOff x="8013697" y="2536153"/>
            <a:chExt cx="2833460" cy="1030492"/>
          </a:xfrm>
        </p:grpSpPr>
        <p:sp>
          <p:nvSpPr>
            <p:cNvPr id="38" name="Google Shape;2145;p3">
              <a:extLst>
                <a:ext uri="{FF2B5EF4-FFF2-40B4-BE49-F238E27FC236}">
                  <a16:creationId xmlns:a16="http://schemas.microsoft.com/office/drawing/2014/main" id="{5CABCFD0-74D9-5D94-65C4-2C2A7B22696F}"/>
                </a:ext>
              </a:extLst>
            </p:cNvPr>
            <p:cNvSpPr/>
            <p:nvPr/>
          </p:nvSpPr>
          <p:spPr>
            <a:xfrm>
              <a:off x="8017257" y="3084245"/>
              <a:ext cx="2829900" cy="4824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45" dirty="0">
                  <a:latin typeface="Times New Roman"/>
                  <a:cs typeface="Times New Roman"/>
                  <a:sym typeface="Times New Roman"/>
                </a:rPr>
                <a:t>Former Advisor, PM’s Office</a:t>
              </a:r>
              <a:endParaRPr sz="1745" dirty="0">
                <a:latin typeface="Times New Roman"/>
                <a:cs typeface="Times New Roman"/>
                <a:sym typeface="Times New Roman"/>
              </a:endParaRPr>
            </a:p>
          </p:txBody>
        </p:sp>
        <p:sp>
          <p:nvSpPr>
            <p:cNvPr id="39" name="Google Shape;2146;p3">
              <a:extLst>
                <a:ext uri="{FF2B5EF4-FFF2-40B4-BE49-F238E27FC236}">
                  <a16:creationId xmlns:a16="http://schemas.microsoft.com/office/drawing/2014/main" id="{3BB8C58D-8634-85B2-1527-F1377AABADF8}"/>
                </a:ext>
              </a:extLst>
            </p:cNvPr>
            <p:cNvSpPr/>
            <p:nvPr/>
          </p:nvSpPr>
          <p:spPr>
            <a:xfrm>
              <a:off x="8013697" y="2536153"/>
              <a:ext cx="2826300" cy="4824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p>
              <a:pPr algn="ctr">
                <a:lnSpc>
                  <a:spcPct val="90000"/>
                </a:lnSpc>
                <a:buClr>
                  <a:srgbClr val="FFFFFF"/>
                </a:buClr>
                <a:buSzPts val="1745"/>
              </a:pPr>
              <a:r>
                <a:rPr lang="en-US" sz="1745" dirty="0">
                  <a:latin typeface="Times New Roman"/>
                  <a:cs typeface="Times New Roman"/>
                  <a:sym typeface="Times New Roman"/>
                </a:rPr>
                <a:t>Former Regional </a:t>
              </a:r>
              <a:r>
                <a:rPr lang="en-US" sz="1745" dirty="0" err="1">
                  <a:latin typeface="Times New Roman"/>
                  <a:cs typeface="Times New Roman"/>
                  <a:sym typeface="Times New Roman"/>
                </a:rPr>
                <a:t>Labour</a:t>
              </a:r>
              <a:r>
                <a:rPr lang="en-US" sz="1745" dirty="0">
                  <a:latin typeface="Times New Roman"/>
                  <a:cs typeface="Times New Roman"/>
                  <a:sym typeface="Times New Roman"/>
                </a:rPr>
                <a:t> Commissioner</a:t>
              </a:r>
              <a:endParaRPr sz="1745" dirty="0">
                <a:latin typeface="Times New Roman"/>
                <a:cs typeface="Times New Roman"/>
                <a:sym typeface="Times New Roman"/>
              </a:endParaRPr>
            </a:p>
          </p:txBody>
        </p:sp>
      </p:grpSp>
      <p:sp>
        <p:nvSpPr>
          <p:cNvPr id="25" name="Google Shape;2137;p3">
            <a:extLst>
              <a:ext uri="{FF2B5EF4-FFF2-40B4-BE49-F238E27FC236}">
                <a16:creationId xmlns:a16="http://schemas.microsoft.com/office/drawing/2014/main" id="{7346BA31-131D-EF2E-34CC-BF1031F430F1}"/>
              </a:ext>
            </a:extLst>
          </p:cNvPr>
          <p:cNvSpPr txBox="1"/>
          <p:nvPr/>
        </p:nvSpPr>
        <p:spPr>
          <a:xfrm>
            <a:off x="8845385" y="4538100"/>
            <a:ext cx="2843100" cy="3387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defPPr>
              <a:defRPr lang="en-US"/>
            </a:defPPr>
            <a:lvl1pPr algn="ctr">
              <a:lnSpc>
                <a:spcPct val="90000"/>
              </a:lnSpc>
              <a:buClr>
                <a:srgbClr val="FFFFFF"/>
              </a:buClr>
              <a:buSzPts val="1745"/>
              <a:defRPr sz="1745">
                <a:latin typeface="Times New Roman"/>
                <a:cs typeface="Times New Roman"/>
              </a:defRPr>
            </a:lvl1pPr>
          </a:lstStyle>
          <a:p>
            <a:r>
              <a:rPr lang="en-US" dirty="0">
                <a:sym typeface="Times New Roman"/>
              </a:rPr>
              <a:t>Engagement Manager</a:t>
            </a:r>
            <a:endParaRPr dirty="0">
              <a:sym typeface="Times New Roman"/>
            </a:endParaRPr>
          </a:p>
        </p:txBody>
      </p:sp>
      <p:sp>
        <p:nvSpPr>
          <p:cNvPr id="27" name="Google Shape;2137;p3">
            <a:extLst>
              <a:ext uri="{FF2B5EF4-FFF2-40B4-BE49-F238E27FC236}">
                <a16:creationId xmlns:a16="http://schemas.microsoft.com/office/drawing/2014/main" id="{78442781-F6BC-05D0-5006-439563919242}"/>
              </a:ext>
            </a:extLst>
          </p:cNvPr>
          <p:cNvSpPr txBox="1"/>
          <p:nvPr/>
        </p:nvSpPr>
        <p:spPr>
          <a:xfrm>
            <a:off x="8878345" y="5467107"/>
            <a:ext cx="2818220" cy="338700"/>
          </a:xfrm>
          <a:prstGeom prst="roundRect">
            <a:avLst/>
          </a:prstGeom>
          <a:solidFill>
            <a:srgbClr val="E5E5E5"/>
          </a:solidFill>
          <a:ln w="25400" cap="flat" cmpd="sng">
            <a:solidFill>
              <a:srgbClr val="11619C"/>
            </a:solidFill>
            <a:prstDash val="solid"/>
            <a:round/>
            <a:headEnd type="none" w="sm" len="sm"/>
            <a:tailEnd type="none" w="sm" len="sm"/>
          </a:ln>
        </p:spPr>
        <p:txBody>
          <a:bodyPr spcFirstLastPara="1" wrap="square" lIns="52475" tIns="52475" rIns="52475" bIns="52475" anchor="ctr" anchorCtr="0">
            <a:noAutofit/>
          </a:bodyPr>
          <a:lstStyle>
            <a:defPPr>
              <a:defRPr lang="en-US"/>
            </a:defPPr>
            <a:lvl1pPr algn="ctr">
              <a:lnSpc>
                <a:spcPct val="90000"/>
              </a:lnSpc>
              <a:buClr>
                <a:srgbClr val="FFFFFF"/>
              </a:buClr>
              <a:buSzPts val="1745"/>
              <a:defRPr sz="1745">
                <a:latin typeface="Times New Roman"/>
                <a:cs typeface="Times New Roman"/>
              </a:defRPr>
            </a:lvl1pPr>
          </a:lstStyle>
          <a:p>
            <a:r>
              <a:rPr lang="en-US" dirty="0">
                <a:sym typeface="Times New Roman"/>
              </a:rPr>
              <a:t>+ Other Legal Associates</a:t>
            </a:r>
            <a:endParaRPr dirty="0">
              <a:sym typeface="Times New Roman"/>
            </a:endParaRPr>
          </a:p>
        </p:txBody>
      </p:sp>
      <p:sp>
        <p:nvSpPr>
          <p:cNvPr id="23" name="Google Shape;2122;p3">
            <a:extLst>
              <a:ext uri="{FF2B5EF4-FFF2-40B4-BE49-F238E27FC236}">
                <a16:creationId xmlns:a16="http://schemas.microsoft.com/office/drawing/2014/main" id="{6A2BC10C-54B2-CC5E-48B6-9C1061DF6E39}"/>
              </a:ext>
            </a:extLst>
          </p:cNvPr>
          <p:cNvSpPr txBox="1"/>
          <p:nvPr/>
        </p:nvSpPr>
        <p:spPr>
          <a:xfrm>
            <a:off x="8830145" y="4233300"/>
            <a:ext cx="2843100" cy="338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600" b="1" i="0" u="none" strike="noStrike" cap="none" dirty="0">
                <a:solidFill>
                  <a:srgbClr val="000000"/>
                </a:solidFill>
                <a:latin typeface="Times New Roman"/>
                <a:ea typeface="Times New Roman"/>
                <a:cs typeface="Times New Roman"/>
                <a:sym typeface="Times New Roman"/>
              </a:rPr>
              <a:t>Ms. Ayushi Budhia</a:t>
            </a:r>
            <a:endParaRPr sz="1600" b="0" i="0" u="none" strike="noStrike" cap="none" dirty="0">
              <a:solidFill>
                <a:schemeClr val="dk1"/>
              </a:solidFill>
              <a:latin typeface="Times New Roman"/>
              <a:ea typeface="Times New Roman"/>
              <a:cs typeface="Times New Roman"/>
              <a:sym typeface="Times New Roman"/>
            </a:endParaRPr>
          </a:p>
        </p:txBody>
      </p:sp>
      <p:sp>
        <p:nvSpPr>
          <p:cNvPr id="29" name="Plus Sign 28">
            <a:extLst>
              <a:ext uri="{FF2B5EF4-FFF2-40B4-BE49-F238E27FC236}">
                <a16:creationId xmlns:a16="http://schemas.microsoft.com/office/drawing/2014/main" id="{9AF13659-B0BB-872C-452E-EFE49DA5EABA}"/>
              </a:ext>
            </a:extLst>
          </p:cNvPr>
          <p:cNvSpPr/>
          <p:nvPr/>
        </p:nvSpPr>
        <p:spPr bwMode="auto">
          <a:xfrm>
            <a:off x="4788488" y="1578395"/>
            <a:ext cx="621712" cy="533550"/>
          </a:xfrm>
          <a:prstGeom prst="mathPlus">
            <a:avLst/>
          </a:prstGeom>
          <a:solidFill>
            <a:srgbClr val="1161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
        <p:nvSpPr>
          <p:cNvPr id="31" name="Plus Sign 30">
            <a:extLst>
              <a:ext uri="{FF2B5EF4-FFF2-40B4-BE49-F238E27FC236}">
                <a16:creationId xmlns:a16="http://schemas.microsoft.com/office/drawing/2014/main" id="{DA3C8F3F-44B9-6BDF-B75F-A452BE1448F3}"/>
              </a:ext>
            </a:extLst>
          </p:cNvPr>
          <p:cNvSpPr/>
          <p:nvPr/>
        </p:nvSpPr>
        <p:spPr bwMode="auto">
          <a:xfrm>
            <a:off x="8425010" y="1600050"/>
            <a:ext cx="621712" cy="533550"/>
          </a:xfrm>
          <a:prstGeom prst="mathPlus">
            <a:avLst/>
          </a:prstGeom>
          <a:solidFill>
            <a:srgbClr val="11619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N" sz="2400" b="0" i="0" u="none" strike="noStrike" cap="none" normalizeH="0" baseline="0">
              <a:ln>
                <a:noFill/>
              </a:ln>
              <a:solidFill>
                <a:schemeClr val="tx1"/>
              </a:solidFill>
              <a:effectLst/>
              <a:latin typeface="Arial" pitchFamily="34" charset="0"/>
            </a:endParaRPr>
          </a:p>
        </p:txBody>
      </p:sp>
    </p:spTree>
    <p:extLst>
      <p:ext uri="{BB962C8B-B14F-4D97-AF65-F5344CB8AC3E}">
        <p14:creationId xmlns:p14="http://schemas.microsoft.com/office/powerpoint/2010/main" val="305874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Our Locations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Google Shape;2154;g25db43b7040_0_4655">
            <a:extLst>
              <a:ext uri="{FF2B5EF4-FFF2-40B4-BE49-F238E27FC236}">
                <a16:creationId xmlns:a16="http://schemas.microsoft.com/office/drawing/2014/main" id="{EC741405-6D41-D66E-6E69-2974F07727CA}"/>
              </a:ext>
            </a:extLst>
          </p:cNvPr>
          <p:cNvSpPr/>
          <p:nvPr/>
        </p:nvSpPr>
        <p:spPr>
          <a:xfrm>
            <a:off x="2578709" y="1588403"/>
            <a:ext cx="2298091"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3100" dirty="0">
                <a:solidFill>
                  <a:srgbClr val="FFFFFF"/>
                </a:solidFill>
                <a:latin typeface="Times New Roman"/>
                <a:ea typeface="Times New Roman"/>
                <a:cs typeface="Times New Roman"/>
                <a:sym typeface="Times New Roman"/>
              </a:rPr>
              <a:t>Mumbai</a:t>
            </a:r>
            <a:endParaRPr sz="3100" b="0" i="0" u="none" strike="noStrike" cap="none" dirty="0">
              <a:solidFill>
                <a:srgbClr val="FFFFFF"/>
              </a:solidFill>
              <a:latin typeface="Times New Roman"/>
              <a:ea typeface="Times New Roman"/>
              <a:cs typeface="Times New Roman"/>
              <a:sym typeface="Times New Roman"/>
            </a:endParaRPr>
          </a:p>
        </p:txBody>
      </p:sp>
      <p:sp>
        <p:nvSpPr>
          <p:cNvPr id="7" name="Google Shape;2155;g25db43b7040_0_4655">
            <a:extLst>
              <a:ext uri="{FF2B5EF4-FFF2-40B4-BE49-F238E27FC236}">
                <a16:creationId xmlns:a16="http://schemas.microsoft.com/office/drawing/2014/main" id="{97EB100B-0A40-B31B-882F-0EE02788506F}"/>
              </a:ext>
            </a:extLst>
          </p:cNvPr>
          <p:cNvSpPr/>
          <p:nvPr/>
        </p:nvSpPr>
        <p:spPr>
          <a:xfrm>
            <a:off x="5182731" y="1584203"/>
            <a:ext cx="6111354" cy="881887"/>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marL="0" lvl="0" indent="0" algn="l" rtl="0">
              <a:spcBef>
                <a:spcPts val="0"/>
              </a:spcBef>
              <a:spcAft>
                <a:spcPts val="0"/>
              </a:spcAft>
              <a:buClr>
                <a:schemeClr val="dk1"/>
              </a:buClr>
              <a:buSzPts val="1500"/>
              <a:buFont typeface="Arial"/>
              <a:buNone/>
            </a:pPr>
            <a:r>
              <a:rPr lang="en-US" sz="2400" dirty="0">
                <a:solidFill>
                  <a:schemeClr val="dk1"/>
                </a:solidFill>
                <a:latin typeface="Times New Roman"/>
                <a:ea typeface="Times New Roman"/>
                <a:cs typeface="Times New Roman"/>
                <a:sym typeface="Times New Roman"/>
              </a:rPr>
              <a:t>G-Block BKC, Bandra Kurla Complex, Mumbai</a:t>
            </a:r>
            <a:endParaRPr sz="2400" i="0" u="none" strike="noStrike" cap="none" dirty="0">
              <a:solidFill>
                <a:schemeClr val="dk1"/>
              </a:solidFill>
              <a:latin typeface="Times New Roman"/>
              <a:ea typeface="Times New Roman"/>
              <a:cs typeface="Times New Roman"/>
              <a:sym typeface="Times New Roman"/>
            </a:endParaRPr>
          </a:p>
        </p:txBody>
      </p:sp>
      <p:sp>
        <p:nvSpPr>
          <p:cNvPr id="8" name="Google Shape;2156;g25db43b7040_0_4655">
            <a:extLst>
              <a:ext uri="{FF2B5EF4-FFF2-40B4-BE49-F238E27FC236}">
                <a16:creationId xmlns:a16="http://schemas.microsoft.com/office/drawing/2014/main" id="{9E074B90-D203-2EBB-B2D8-C63A1CFA02E9}"/>
              </a:ext>
            </a:extLst>
          </p:cNvPr>
          <p:cNvSpPr/>
          <p:nvPr/>
        </p:nvSpPr>
        <p:spPr>
          <a:xfrm>
            <a:off x="2577466" y="2746172"/>
            <a:ext cx="2298091"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lvl="0" indent="0" algn="ctr" rtl="0">
              <a:lnSpc>
                <a:spcPct val="90000"/>
              </a:lnSpc>
              <a:spcBef>
                <a:spcPts val="0"/>
              </a:spcBef>
              <a:spcAft>
                <a:spcPts val="0"/>
              </a:spcAft>
              <a:buClr>
                <a:schemeClr val="dk1"/>
              </a:buClr>
              <a:buSzPts val="2300"/>
              <a:buFont typeface="Arial"/>
              <a:buNone/>
            </a:pPr>
            <a:r>
              <a:rPr lang="en-US" sz="3100" dirty="0">
                <a:solidFill>
                  <a:schemeClr val="lt1"/>
                </a:solidFill>
                <a:latin typeface="Times New Roman"/>
                <a:ea typeface="Times New Roman"/>
                <a:cs typeface="Times New Roman"/>
                <a:sym typeface="Times New Roman"/>
              </a:rPr>
              <a:t>Delhi NCR</a:t>
            </a:r>
            <a:endParaRPr sz="3100" dirty="0">
              <a:solidFill>
                <a:schemeClr val="lt1"/>
              </a:solidFill>
              <a:latin typeface="Times New Roman"/>
              <a:ea typeface="Times New Roman"/>
              <a:cs typeface="Times New Roman"/>
              <a:sym typeface="Times New Roman"/>
            </a:endParaRPr>
          </a:p>
        </p:txBody>
      </p:sp>
      <p:sp>
        <p:nvSpPr>
          <p:cNvPr id="9" name="Google Shape;2157;g25db43b7040_0_4655">
            <a:extLst>
              <a:ext uri="{FF2B5EF4-FFF2-40B4-BE49-F238E27FC236}">
                <a16:creationId xmlns:a16="http://schemas.microsoft.com/office/drawing/2014/main" id="{F5D816BD-8EA5-1DCC-55B7-626FB689517D}"/>
              </a:ext>
            </a:extLst>
          </p:cNvPr>
          <p:cNvSpPr/>
          <p:nvPr/>
        </p:nvSpPr>
        <p:spPr>
          <a:xfrm>
            <a:off x="5181600" y="2746173"/>
            <a:ext cx="6111354" cy="881887"/>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marL="0" lvl="1" indent="0" algn="l" rtl="0">
              <a:lnSpc>
                <a:spcPct val="90000"/>
              </a:lnSpc>
              <a:spcBef>
                <a:spcPts val="300"/>
              </a:spcBef>
              <a:spcAft>
                <a:spcPts val="0"/>
              </a:spcAft>
              <a:buClr>
                <a:schemeClr val="dk1"/>
              </a:buClr>
              <a:buSzPts val="2700"/>
              <a:buFont typeface="Arial"/>
              <a:buNone/>
            </a:pPr>
            <a:r>
              <a:rPr lang="en-US" sz="2400">
                <a:solidFill>
                  <a:schemeClr val="dk1"/>
                </a:solidFill>
                <a:latin typeface="Times New Roman"/>
                <a:ea typeface="Times New Roman"/>
                <a:cs typeface="Times New Roman"/>
                <a:sym typeface="Times New Roman"/>
              </a:rPr>
              <a:t>Sushant Lok, Phase-I, Gurugram</a:t>
            </a:r>
            <a:endParaRPr sz="2400">
              <a:solidFill>
                <a:schemeClr val="dk1"/>
              </a:solidFill>
              <a:latin typeface="Times New Roman"/>
              <a:ea typeface="Times New Roman"/>
              <a:cs typeface="Times New Roman"/>
              <a:sym typeface="Times New Roman"/>
            </a:endParaRPr>
          </a:p>
        </p:txBody>
      </p:sp>
      <p:sp>
        <p:nvSpPr>
          <p:cNvPr id="10" name="Google Shape;2158;g25db43b7040_0_4655">
            <a:extLst>
              <a:ext uri="{FF2B5EF4-FFF2-40B4-BE49-F238E27FC236}">
                <a16:creationId xmlns:a16="http://schemas.microsoft.com/office/drawing/2014/main" id="{FA6092AD-577A-0EF0-1F4A-A356B927DF72}"/>
              </a:ext>
            </a:extLst>
          </p:cNvPr>
          <p:cNvSpPr/>
          <p:nvPr/>
        </p:nvSpPr>
        <p:spPr>
          <a:xfrm>
            <a:off x="2577466" y="3903941"/>
            <a:ext cx="2298091"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3100">
                <a:solidFill>
                  <a:srgbClr val="FFFFFF"/>
                </a:solidFill>
                <a:latin typeface="Times New Roman"/>
                <a:ea typeface="Times New Roman"/>
                <a:cs typeface="Times New Roman"/>
                <a:sym typeface="Times New Roman"/>
              </a:rPr>
              <a:t>Bengaluru</a:t>
            </a:r>
            <a:endParaRPr sz="3100" b="0" i="0" u="none" strike="noStrike" cap="none">
              <a:solidFill>
                <a:srgbClr val="FFFFFF"/>
              </a:solidFill>
              <a:latin typeface="Times New Roman"/>
              <a:ea typeface="Times New Roman"/>
              <a:cs typeface="Times New Roman"/>
              <a:sym typeface="Times New Roman"/>
            </a:endParaRPr>
          </a:p>
        </p:txBody>
      </p:sp>
      <p:sp>
        <p:nvSpPr>
          <p:cNvPr id="11" name="Google Shape;2159;g25db43b7040_0_4655">
            <a:extLst>
              <a:ext uri="{FF2B5EF4-FFF2-40B4-BE49-F238E27FC236}">
                <a16:creationId xmlns:a16="http://schemas.microsoft.com/office/drawing/2014/main" id="{15611986-FD92-2F87-6728-6586FD25A6F2}"/>
              </a:ext>
            </a:extLst>
          </p:cNvPr>
          <p:cNvSpPr/>
          <p:nvPr/>
        </p:nvSpPr>
        <p:spPr>
          <a:xfrm>
            <a:off x="5181600" y="3903943"/>
            <a:ext cx="6111354" cy="881887"/>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marL="0" lvl="0" indent="0" algn="l" rtl="0">
              <a:spcBef>
                <a:spcPts val="0"/>
              </a:spcBef>
              <a:spcAft>
                <a:spcPts val="0"/>
              </a:spcAft>
              <a:buClr>
                <a:schemeClr val="dk1"/>
              </a:buClr>
              <a:buSzPts val="1500"/>
              <a:buFont typeface="Arial"/>
              <a:buNone/>
            </a:pPr>
            <a:r>
              <a:rPr lang="en-US" sz="2400">
                <a:solidFill>
                  <a:schemeClr val="dk1"/>
                </a:solidFill>
                <a:latin typeface="Times New Roman"/>
                <a:ea typeface="Times New Roman"/>
                <a:cs typeface="Times New Roman"/>
                <a:sym typeface="Times New Roman"/>
              </a:rPr>
              <a:t>Prestige Atlanta, Koramangala</a:t>
            </a:r>
            <a:endParaRPr sz="2400" i="0" u="none" strike="noStrike" cap="none">
              <a:solidFill>
                <a:schemeClr val="dk1"/>
              </a:solidFill>
              <a:latin typeface="Times New Roman"/>
              <a:ea typeface="Times New Roman"/>
              <a:cs typeface="Times New Roman"/>
              <a:sym typeface="Times New Roman"/>
            </a:endParaRPr>
          </a:p>
        </p:txBody>
      </p:sp>
      <p:sp>
        <p:nvSpPr>
          <p:cNvPr id="12" name="Google Shape;2160;g25db43b7040_0_4655">
            <a:extLst>
              <a:ext uri="{FF2B5EF4-FFF2-40B4-BE49-F238E27FC236}">
                <a16:creationId xmlns:a16="http://schemas.microsoft.com/office/drawing/2014/main" id="{EE23176C-C6F6-0455-4497-2AB9C1E790D4}"/>
              </a:ext>
            </a:extLst>
          </p:cNvPr>
          <p:cNvSpPr/>
          <p:nvPr/>
        </p:nvSpPr>
        <p:spPr>
          <a:xfrm>
            <a:off x="2577466" y="5061709"/>
            <a:ext cx="2298091"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lvl="0" indent="0" algn="ctr" rtl="0">
              <a:lnSpc>
                <a:spcPct val="90000"/>
              </a:lnSpc>
              <a:spcBef>
                <a:spcPts val="0"/>
              </a:spcBef>
              <a:spcAft>
                <a:spcPts val="0"/>
              </a:spcAft>
              <a:buClr>
                <a:schemeClr val="dk1"/>
              </a:buClr>
              <a:buSzPts val="2300"/>
              <a:buFont typeface="Arial"/>
              <a:buNone/>
            </a:pPr>
            <a:r>
              <a:rPr lang="en-US" sz="3100">
                <a:solidFill>
                  <a:schemeClr val="lt1"/>
                </a:solidFill>
                <a:latin typeface="Times New Roman"/>
                <a:ea typeface="Times New Roman"/>
                <a:cs typeface="Times New Roman"/>
                <a:sym typeface="Times New Roman"/>
              </a:rPr>
              <a:t>Chennai</a:t>
            </a:r>
            <a:endParaRPr sz="3100" b="0" i="0" u="none" strike="noStrike" cap="none">
              <a:solidFill>
                <a:srgbClr val="FFFFFF"/>
              </a:solidFill>
              <a:latin typeface="Times New Roman"/>
              <a:ea typeface="Times New Roman"/>
              <a:cs typeface="Times New Roman"/>
              <a:sym typeface="Times New Roman"/>
            </a:endParaRPr>
          </a:p>
        </p:txBody>
      </p:sp>
      <p:sp>
        <p:nvSpPr>
          <p:cNvPr id="13" name="Google Shape;2161;g25db43b7040_0_4655">
            <a:extLst>
              <a:ext uri="{FF2B5EF4-FFF2-40B4-BE49-F238E27FC236}">
                <a16:creationId xmlns:a16="http://schemas.microsoft.com/office/drawing/2014/main" id="{C202F6D0-D32F-EF12-0724-9EE2219647C7}"/>
              </a:ext>
            </a:extLst>
          </p:cNvPr>
          <p:cNvSpPr/>
          <p:nvPr/>
        </p:nvSpPr>
        <p:spPr>
          <a:xfrm>
            <a:off x="5181600" y="5061713"/>
            <a:ext cx="6111354" cy="881887"/>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marL="0" lvl="0" indent="0" algn="l" rtl="0">
              <a:spcBef>
                <a:spcPts val="0"/>
              </a:spcBef>
              <a:spcAft>
                <a:spcPts val="0"/>
              </a:spcAft>
              <a:buClr>
                <a:schemeClr val="dk1"/>
              </a:buClr>
              <a:buSzPts val="1500"/>
              <a:buFont typeface="Arial"/>
              <a:buNone/>
            </a:pPr>
            <a:r>
              <a:rPr lang="en-US" sz="2400">
                <a:solidFill>
                  <a:schemeClr val="dk1"/>
                </a:solidFill>
                <a:latin typeface="Times New Roman"/>
                <a:ea typeface="Times New Roman"/>
                <a:cs typeface="Times New Roman"/>
                <a:sym typeface="Times New Roman"/>
              </a:rPr>
              <a:t>Peters Road, Royapettah, Chennai</a:t>
            </a:r>
            <a:endParaRPr sz="240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2931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5" y="304800"/>
            <a:ext cx="7104669"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Representative Credentials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7" name="Google Shape;2167;p4">
            <a:extLst>
              <a:ext uri="{FF2B5EF4-FFF2-40B4-BE49-F238E27FC236}">
                <a16:creationId xmlns:a16="http://schemas.microsoft.com/office/drawing/2014/main" id="{3C6417BB-2D3A-6ECA-6FC4-DA480D38F284}"/>
              </a:ext>
            </a:extLst>
          </p:cNvPr>
          <p:cNvSpPr/>
          <p:nvPr/>
        </p:nvSpPr>
        <p:spPr>
          <a:xfrm>
            <a:off x="8061530" y="1187450"/>
            <a:ext cx="2756700" cy="5366100"/>
          </a:xfrm>
          <a:prstGeom prst="roundRect">
            <a:avLst>
              <a:gd name="adj" fmla="val 16667"/>
            </a:avLst>
          </a:prstGeom>
          <a:solidFill>
            <a:schemeClr val="lt1"/>
          </a:solidFill>
          <a:ln w="25400" cap="flat" cmpd="sng">
            <a:solidFill>
              <a:srgbClr val="11619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88"/>
              <a:buFont typeface="Arial"/>
              <a:buNone/>
            </a:pPr>
            <a:endParaRPr sz="1588" b="1" i="0" u="none" strike="noStrike" cap="none">
              <a:solidFill>
                <a:srgbClr val="001F60"/>
              </a:solidFill>
              <a:latin typeface="Times New Roman"/>
              <a:ea typeface="Times New Roman"/>
              <a:cs typeface="Times New Roman"/>
              <a:sym typeface="Times New Roman"/>
            </a:endParaRPr>
          </a:p>
        </p:txBody>
      </p:sp>
      <p:sp>
        <p:nvSpPr>
          <p:cNvPr id="18" name="Google Shape;2168;p4">
            <a:extLst>
              <a:ext uri="{FF2B5EF4-FFF2-40B4-BE49-F238E27FC236}">
                <a16:creationId xmlns:a16="http://schemas.microsoft.com/office/drawing/2014/main" id="{17BDB29D-88FE-4E0A-888A-D4FF248E9130}"/>
              </a:ext>
            </a:extLst>
          </p:cNvPr>
          <p:cNvSpPr txBox="1"/>
          <p:nvPr/>
        </p:nvSpPr>
        <p:spPr>
          <a:xfrm>
            <a:off x="8061508" y="3057162"/>
            <a:ext cx="2756700" cy="3514500"/>
          </a:xfrm>
          <a:prstGeom prst="rect">
            <a:avLst/>
          </a:prstGeom>
          <a:noFill/>
          <a:ln>
            <a:noFill/>
          </a:ln>
        </p:spPr>
        <p:txBody>
          <a:bodyPr spcFirstLastPara="1" wrap="square" lIns="91425" tIns="45700" rIns="91425" bIns="45700" anchor="t" anchorCtr="0">
            <a:spAutoFit/>
          </a:bodyPr>
          <a:lstStyle/>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An International School</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IT company </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global automotive manufacturer</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pharmaceutical and life sciences company</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multinational management consulting firm</a:t>
            </a:r>
            <a:endParaRPr sz="1400" b="0" i="0" u="none" strike="noStrike" cap="none" dirty="0">
              <a:latin typeface="Arial"/>
              <a:ea typeface="Arial"/>
              <a:cs typeface="Arial"/>
              <a:sym typeface="Arial"/>
            </a:endParaRPr>
          </a:p>
          <a:p>
            <a:pPr marL="302574" marR="0" lvl="0" indent="-302574"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An Indian automotive manufacturer</a:t>
            </a:r>
            <a:endParaRPr sz="1400" b="0" i="0" u="none" strike="noStrike" cap="none" dirty="0">
              <a:latin typeface="Arial"/>
              <a:ea typeface="Arial"/>
              <a:cs typeface="Arial"/>
              <a:sym typeface="Arial"/>
            </a:endParaRPr>
          </a:p>
          <a:p>
            <a:pPr marL="302574" marR="0" lvl="0" indent="-302574"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An international publisher</a:t>
            </a:r>
            <a:endParaRPr sz="1588" b="0" i="0" u="none" strike="noStrike" cap="none" dirty="0">
              <a:latin typeface="Times New Roman"/>
              <a:ea typeface="Times New Roman"/>
              <a:cs typeface="Times New Roman"/>
              <a:sym typeface="Times New Roman"/>
            </a:endParaRPr>
          </a:p>
          <a:p>
            <a:pPr marL="302574" marR="0" lvl="0" indent="-302574"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multinational travel agency</a:t>
            </a:r>
            <a:endParaRPr sz="1400" b="0" i="0" u="none" strike="noStrike" cap="none" dirty="0">
              <a:latin typeface="Arial"/>
              <a:ea typeface="Arial"/>
              <a:cs typeface="Arial"/>
              <a:sym typeface="Arial"/>
            </a:endParaRPr>
          </a:p>
        </p:txBody>
      </p:sp>
      <p:sp>
        <p:nvSpPr>
          <p:cNvPr id="19" name="Google Shape;2171;p4">
            <a:extLst>
              <a:ext uri="{FF2B5EF4-FFF2-40B4-BE49-F238E27FC236}">
                <a16:creationId xmlns:a16="http://schemas.microsoft.com/office/drawing/2014/main" id="{90DE2840-60ED-90E7-77DC-CE8631B5C639}"/>
              </a:ext>
            </a:extLst>
          </p:cNvPr>
          <p:cNvSpPr/>
          <p:nvPr/>
        </p:nvSpPr>
        <p:spPr>
          <a:xfrm>
            <a:off x="2213596" y="1187442"/>
            <a:ext cx="2888316" cy="5366239"/>
          </a:xfrm>
          <a:prstGeom prst="roundRect">
            <a:avLst>
              <a:gd name="adj" fmla="val 16667"/>
            </a:avLst>
          </a:prstGeom>
          <a:solidFill>
            <a:schemeClr val="lt1"/>
          </a:solidFill>
          <a:ln w="25400" cap="flat" cmpd="sng">
            <a:solidFill>
              <a:srgbClr val="11619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88"/>
              <a:buFont typeface="Arial"/>
              <a:buNone/>
            </a:pPr>
            <a:endParaRPr sz="1588" b="1" i="0" u="none" strike="noStrike" cap="none">
              <a:solidFill>
                <a:srgbClr val="FF1919"/>
              </a:solidFill>
              <a:latin typeface="Times New Roman"/>
              <a:ea typeface="Times New Roman"/>
              <a:cs typeface="Times New Roman"/>
              <a:sym typeface="Times New Roman"/>
            </a:endParaRPr>
          </a:p>
        </p:txBody>
      </p:sp>
      <p:pic>
        <p:nvPicPr>
          <p:cNvPr id="20" name="Google Shape;2172;p4" descr="EPF CLAIM - EPF CLAIM updated their profile picture.">
            <a:extLst>
              <a:ext uri="{FF2B5EF4-FFF2-40B4-BE49-F238E27FC236}">
                <a16:creationId xmlns:a16="http://schemas.microsoft.com/office/drawing/2014/main" id="{A7686AFD-EA7F-4C46-E22D-A656062DA010}"/>
              </a:ext>
            </a:extLst>
          </p:cNvPr>
          <p:cNvPicPr preferRelativeResize="0"/>
          <p:nvPr/>
        </p:nvPicPr>
        <p:blipFill rotWithShape="1">
          <a:blip r:embed="rId6">
            <a:alphaModFix/>
          </a:blip>
          <a:srcRect l="12486" r="12783"/>
          <a:stretch/>
        </p:blipFill>
        <p:spPr>
          <a:xfrm>
            <a:off x="3087674" y="1325956"/>
            <a:ext cx="1073260" cy="1075765"/>
          </a:xfrm>
          <a:prstGeom prst="ellipse">
            <a:avLst/>
          </a:prstGeom>
          <a:noFill/>
          <a:ln w="9525" cap="flat" cmpd="sng">
            <a:solidFill>
              <a:schemeClr val="dk1"/>
            </a:solidFill>
            <a:prstDash val="solid"/>
            <a:round/>
            <a:headEnd type="none" w="sm" len="sm"/>
            <a:tailEnd type="none" w="sm" len="sm"/>
          </a:ln>
        </p:spPr>
      </p:pic>
      <p:sp>
        <p:nvSpPr>
          <p:cNvPr id="21" name="Google Shape;2173;p4">
            <a:extLst>
              <a:ext uri="{FF2B5EF4-FFF2-40B4-BE49-F238E27FC236}">
                <a16:creationId xmlns:a16="http://schemas.microsoft.com/office/drawing/2014/main" id="{3841E390-DDD5-3AAA-5B6F-93CB9FE5976F}"/>
              </a:ext>
            </a:extLst>
          </p:cNvPr>
          <p:cNvSpPr txBox="1"/>
          <p:nvPr/>
        </p:nvSpPr>
        <p:spPr>
          <a:xfrm>
            <a:off x="2533800" y="2401721"/>
            <a:ext cx="2353235" cy="58105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588"/>
              <a:buFont typeface="Arial"/>
              <a:buNone/>
            </a:pPr>
            <a:r>
              <a:rPr lang="en-US" sz="1588" b="1" i="0" u="none" strike="noStrike" cap="none" dirty="0">
                <a:solidFill>
                  <a:srgbClr val="11619C"/>
                </a:solidFill>
                <a:latin typeface="Times New Roman"/>
                <a:ea typeface="Times New Roman"/>
                <a:cs typeface="Times New Roman"/>
                <a:sym typeface="Times New Roman"/>
              </a:rPr>
              <a:t>EPF advisory and representation services</a:t>
            </a:r>
            <a:endParaRPr sz="1400" b="0" i="0" u="none" strike="noStrike" cap="none" dirty="0">
              <a:solidFill>
                <a:srgbClr val="11619C"/>
              </a:solidFill>
              <a:latin typeface="Arial"/>
              <a:ea typeface="Arial"/>
              <a:cs typeface="Arial"/>
              <a:sym typeface="Arial"/>
            </a:endParaRPr>
          </a:p>
        </p:txBody>
      </p:sp>
      <p:sp>
        <p:nvSpPr>
          <p:cNvPr id="22" name="Google Shape;2174;p4">
            <a:extLst>
              <a:ext uri="{FF2B5EF4-FFF2-40B4-BE49-F238E27FC236}">
                <a16:creationId xmlns:a16="http://schemas.microsoft.com/office/drawing/2014/main" id="{8F792960-BFC5-38C9-7064-F49ABCDD5720}"/>
              </a:ext>
            </a:extLst>
          </p:cNvPr>
          <p:cNvSpPr/>
          <p:nvPr/>
        </p:nvSpPr>
        <p:spPr>
          <a:xfrm>
            <a:off x="5236552" y="1187442"/>
            <a:ext cx="2693418" cy="5366239"/>
          </a:xfrm>
          <a:prstGeom prst="roundRect">
            <a:avLst>
              <a:gd name="adj" fmla="val 16667"/>
            </a:avLst>
          </a:prstGeom>
          <a:solidFill>
            <a:schemeClr val="lt1"/>
          </a:solidFill>
          <a:ln w="25400" cap="flat" cmpd="sng">
            <a:solidFill>
              <a:srgbClr val="11619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588"/>
              <a:buFont typeface="Arial"/>
              <a:buNone/>
            </a:pPr>
            <a:endParaRPr sz="1588" b="1" i="0" u="none" strike="noStrike" cap="none">
              <a:solidFill>
                <a:srgbClr val="001F60"/>
              </a:solidFill>
              <a:latin typeface="Times New Roman"/>
              <a:ea typeface="Times New Roman"/>
              <a:cs typeface="Times New Roman"/>
              <a:sym typeface="Times New Roman"/>
            </a:endParaRPr>
          </a:p>
        </p:txBody>
      </p:sp>
      <p:pic>
        <p:nvPicPr>
          <p:cNvPr id="23" name="Google Shape;2175;p4" descr="Overview Of New Labour Codes, 2020 | | Leadge">
            <a:extLst>
              <a:ext uri="{FF2B5EF4-FFF2-40B4-BE49-F238E27FC236}">
                <a16:creationId xmlns:a16="http://schemas.microsoft.com/office/drawing/2014/main" id="{46AEBD87-FE7C-B927-4CB2-A5BAAE11EF47}"/>
              </a:ext>
            </a:extLst>
          </p:cNvPr>
          <p:cNvPicPr preferRelativeResize="0"/>
          <p:nvPr/>
        </p:nvPicPr>
        <p:blipFill rotWithShape="1">
          <a:blip r:embed="rId7">
            <a:alphaModFix/>
          </a:blip>
          <a:srcRect/>
          <a:stretch/>
        </p:blipFill>
        <p:spPr>
          <a:xfrm>
            <a:off x="6027503" y="1513589"/>
            <a:ext cx="905801" cy="700498"/>
          </a:xfrm>
          <a:prstGeom prst="ellipse">
            <a:avLst/>
          </a:prstGeom>
          <a:noFill/>
          <a:ln>
            <a:noFill/>
          </a:ln>
        </p:spPr>
      </p:pic>
      <p:sp>
        <p:nvSpPr>
          <p:cNvPr id="24" name="Google Shape;2176;p4">
            <a:extLst>
              <a:ext uri="{FF2B5EF4-FFF2-40B4-BE49-F238E27FC236}">
                <a16:creationId xmlns:a16="http://schemas.microsoft.com/office/drawing/2014/main" id="{A5D7B0EA-7A2E-C0B4-2B29-EF4F74362EDD}"/>
              </a:ext>
            </a:extLst>
          </p:cNvPr>
          <p:cNvSpPr txBox="1"/>
          <p:nvPr/>
        </p:nvSpPr>
        <p:spPr>
          <a:xfrm>
            <a:off x="5203306" y="2401721"/>
            <a:ext cx="2756700" cy="58101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588"/>
              <a:buFont typeface="Arial"/>
              <a:buNone/>
            </a:pPr>
            <a:r>
              <a:rPr lang="en-US" sz="1588" b="1" i="0" u="none" strike="noStrike" cap="none" dirty="0">
                <a:solidFill>
                  <a:srgbClr val="11619C"/>
                </a:solidFill>
                <a:latin typeface="Times New Roman"/>
                <a:ea typeface="Times New Roman"/>
                <a:cs typeface="Times New Roman"/>
                <a:sym typeface="Times New Roman"/>
              </a:rPr>
              <a:t>Monthly Retainership, New </a:t>
            </a:r>
            <a:r>
              <a:rPr lang="en-US" sz="1588" b="1" i="0" u="none" strike="noStrike" cap="none" dirty="0" err="1">
                <a:solidFill>
                  <a:srgbClr val="11619C"/>
                </a:solidFill>
                <a:latin typeface="Times New Roman"/>
                <a:ea typeface="Times New Roman"/>
                <a:cs typeface="Times New Roman"/>
                <a:sym typeface="Times New Roman"/>
              </a:rPr>
              <a:t>Labour</a:t>
            </a:r>
            <a:r>
              <a:rPr lang="en-US" sz="1588" b="1" i="0" u="none" strike="noStrike" cap="none" dirty="0">
                <a:solidFill>
                  <a:srgbClr val="11619C"/>
                </a:solidFill>
                <a:latin typeface="Times New Roman"/>
                <a:ea typeface="Times New Roman"/>
                <a:cs typeface="Times New Roman"/>
                <a:sym typeface="Times New Roman"/>
              </a:rPr>
              <a:t> Codes, Training </a:t>
            </a:r>
            <a:endParaRPr sz="1400" b="0" i="0" u="none" strike="noStrike" cap="none" dirty="0">
              <a:solidFill>
                <a:srgbClr val="11619C"/>
              </a:solidFill>
              <a:latin typeface="Arial"/>
              <a:ea typeface="Arial"/>
              <a:cs typeface="Arial"/>
              <a:sym typeface="Arial"/>
            </a:endParaRPr>
          </a:p>
        </p:txBody>
      </p:sp>
      <p:pic>
        <p:nvPicPr>
          <p:cNvPr id="25" name="Google Shape;2179;p4" descr="Indian Trust -Sec-2(15) –Is it really a boon for Public Charitable Trusts?">
            <a:extLst>
              <a:ext uri="{FF2B5EF4-FFF2-40B4-BE49-F238E27FC236}">
                <a16:creationId xmlns:a16="http://schemas.microsoft.com/office/drawing/2014/main" id="{88A3CC66-1BC2-0A34-25C0-05995849ABA4}"/>
              </a:ext>
            </a:extLst>
          </p:cNvPr>
          <p:cNvPicPr preferRelativeResize="0"/>
          <p:nvPr/>
        </p:nvPicPr>
        <p:blipFill rotWithShape="1">
          <a:blip r:embed="rId8">
            <a:alphaModFix/>
          </a:blip>
          <a:srcRect r="50000" b="15560"/>
          <a:stretch/>
        </p:blipFill>
        <p:spPr>
          <a:xfrm>
            <a:off x="8894801" y="1367279"/>
            <a:ext cx="1090114" cy="993118"/>
          </a:xfrm>
          <a:prstGeom prst="ellipse">
            <a:avLst/>
          </a:prstGeom>
          <a:noFill/>
          <a:ln>
            <a:noFill/>
          </a:ln>
        </p:spPr>
      </p:pic>
      <p:sp>
        <p:nvSpPr>
          <p:cNvPr id="26" name="Google Shape;2180;p4">
            <a:extLst>
              <a:ext uri="{FF2B5EF4-FFF2-40B4-BE49-F238E27FC236}">
                <a16:creationId xmlns:a16="http://schemas.microsoft.com/office/drawing/2014/main" id="{B0CB286D-0198-91E5-323A-327D5A4EF63A}"/>
              </a:ext>
            </a:extLst>
          </p:cNvPr>
          <p:cNvSpPr txBox="1"/>
          <p:nvPr/>
        </p:nvSpPr>
        <p:spPr>
          <a:xfrm>
            <a:off x="8431258" y="2391709"/>
            <a:ext cx="2017200" cy="5811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588"/>
              <a:buFont typeface="Arial"/>
              <a:buNone/>
            </a:pPr>
            <a:r>
              <a:rPr lang="en-US" sz="1588" b="1" i="0" u="none" strike="noStrike" cap="none" dirty="0">
                <a:solidFill>
                  <a:srgbClr val="11619C"/>
                </a:solidFill>
                <a:latin typeface="Times New Roman"/>
                <a:ea typeface="Times New Roman"/>
                <a:cs typeface="Times New Roman"/>
                <a:sym typeface="Times New Roman"/>
              </a:rPr>
              <a:t>Private PF Trust related services</a:t>
            </a:r>
            <a:endParaRPr sz="1400" b="0" i="0" u="none" strike="noStrike" cap="none" dirty="0">
              <a:solidFill>
                <a:srgbClr val="11619C"/>
              </a:solidFill>
              <a:latin typeface="Arial"/>
              <a:ea typeface="Arial"/>
              <a:cs typeface="Arial"/>
              <a:sym typeface="Arial"/>
            </a:endParaRPr>
          </a:p>
        </p:txBody>
      </p:sp>
      <p:sp>
        <p:nvSpPr>
          <p:cNvPr id="27" name="Google Shape;2181;p4">
            <a:extLst>
              <a:ext uri="{FF2B5EF4-FFF2-40B4-BE49-F238E27FC236}">
                <a16:creationId xmlns:a16="http://schemas.microsoft.com/office/drawing/2014/main" id="{DF18C4B1-CA25-08A6-F47A-1C2BA673C1AC}"/>
              </a:ext>
            </a:extLst>
          </p:cNvPr>
          <p:cNvSpPr txBox="1"/>
          <p:nvPr/>
        </p:nvSpPr>
        <p:spPr>
          <a:xfrm>
            <a:off x="2209800" y="3055604"/>
            <a:ext cx="2888316" cy="3268996"/>
          </a:xfrm>
          <a:prstGeom prst="rect">
            <a:avLst/>
          </a:prstGeom>
          <a:noFill/>
          <a:ln>
            <a:noFill/>
          </a:ln>
        </p:spPr>
        <p:txBody>
          <a:bodyPr spcFirstLastPara="1" wrap="square" lIns="91425" tIns="45700" rIns="91425" bIns="45700" anchor="t" anchorCtr="0">
            <a:spAutoFit/>
          </a:bodyPr>
          <a:lstStyle/>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multi-national Restaurant aggregator</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Fintech company</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Emergency management society</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chain of multi-</a:t>
            </a:r>
            <a:r>
              <a:rPr lang="en-US" sz="1588" b="0" i="0" u="none" strike="noStrike" cap="none" dirty="0" err="1">
                <a:latin typeface="Times New Roman"/>
                <a:ea typeface="Times New Roman"/>
                <a:cs typeface="Times New Roman"/>
                <a:sym typeface="Times New Roman"/>
              </a:rPr>
              <a:t>speciality</a:t>
            </a:r>
            <a:r>
              <a:rPr lang="en-US" sz="1588" b="0" i="0" u="none" strike="noStrike" cap="none" dirty="0">
                <a:latin typeface="Times New Roman"/>
                <a:ea typeface="Times New Roman"/>
                <a:cs typeface="Times New Roman"/>
                <a:sym typeface="Times New Roman"/>
              </a:rPr>
              <a:t> hospital</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multinational energy products manufacturer</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multinational beverage company</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a:t>
            </a:r>
            <a:r>
              <a:rPr lang="en-US" sz="1588" b="0" i="0" u="none" strike="noStrike" cap="none" dirty="0" err="1">
                <a:latin typeface="Times New Roman"/>
                <a:ea typeface="Times New Roman"/>
                <a:cs typeface="Times New Roman"/>
                <a:sym typeface="Times New Roman"/>
              </a:rPr>
              <a:t>multinatinal</a:t>
            </a:r>
            <a:r>
              <a:rPr lang="en-US" sz="1588" b="0" i="0" u="none" strike="noStrike" cap="none" dirty="0">
                <a:latin typeface="Times New Roman"/>
                <a:ea typeface="Times New Roman"/>
                <a:cs typeface="Times New Roman"/>
                <a:sym typeface="Times New Roman"/>
              </a:rPr>
              <a:t> food and beverage company</a:t>
            </a:r>
            <a:endParaRPr sz="1588" b="0" i="0" u="none" strike="noStrike" cap="none" dirty="0">
              <a:latin typeface="Times New Roman"/>
              <a:ea typeface="Times New Roman"/>
              <a:cs typeface="Times New Roman"/>
              <a:sym typeface="Times New Roman"/>
            </a:endParaRPr>
          </a:p>
        </p:txBody>
      </p:sp>
      <p:sp>
        <p:nvSpPr>
          <p:cNvPr id="28" name="Google Shape;2182;p4">
            <a:extLst>
              <a:ext uri="{FF2B5EF4-FFF2-40B4-BE49-F238E27FC236}">
                <a16:creationId xmlns:a16="http://schemas.microsoft.com/office/drawing/2014/main" id="{0727CA99-F5F7-21CE-8DB4-3A59E2C373D7}"/>
              </a:ext>
            </a:extLst>
          </p:cNvPr>
          <p:cNvSpPr txBox="1"/>
          <p:nvPr/>
        </p:nvSpPr>
        <p:spPr>
          <a:xfrm>
            <a:off x="5258656" y="3055604"/>
            <a:ext cx="2646000" cy="3024634"/>
          </a:xfrm>
          <a:prstGeom prst="rect">
            <a:avLst/>
          </a:prstGeom>
          <a:noFill/>
          <a:ln>
            <a:noFill/>
          </a:ln>
        </p:spPr>
        <p:txBody>
          <a:bodyPr spcFirstLastPara="1" wrap="square" lIns="91425" tIns="45700" rIns="91425" bIns="45700" anchor="t" anchorCtr="0">
            <a:spAutoFit/>
          </a:bodyPr>
          <a:lstStyle/>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Global diversified manufacturer</a:t>
            </a:r>
            <a:endParaRPr sz="1400" b="0" i="0" u="none" strike="noStrike" cap="none" dirty="0">
              <a:latin typeface="Arial"/>
              <a:ea typeface="Arial"/>
              <a:cs typeface="Arial"/>
              <a:sym typeface="Arial"/>
            </a:endParaRPr>
          </a:p>
          <a:p>
            <a:pPr marL="252146" marR="0" lvl="0" indent="-252146"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energy products manufacturer</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eyewear retail chain</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global automotive manufacturer</a:t>
            </a:r>
            <a:endParaRPr sz="1400" b="0" i="0" u="none" strike="noStrike" cap="none" dirty="0">
              <a:latin typeface="Arial"/>
              <a:ea typeface="Arial"/>
              <a:cs typeface="Arial"/>
              <a:sym typeface="Arial"/>
            </a:endParaRPr>
          </a:p>
          <a:p>
            <a:pPr marL="302575" marR="0" lvl="0" indent="-302575"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supplier of replacement parts</a:t>
            </a:r>
            <a:endParaRPr sz="1400" b="0" i="0" u="none" strike="noStrike" cap="none" dirty="0">
              <a:latin typeface="Arial"/>
              <a:ea typeface="Arial"/>
              <a:cs typeface="Arial"/>
              <a:sym typeface="Arial"/>
            </a:endParaRPr>
          </a:p>
          <a:p>
            <a:pPr marL="302574" marR="0" lvl="0" indent="-302574" algn="just" rtl="0">
              <a:lnSpc>
                <a:spcPct val="100000"/>
              </a:lnSpc>
              <a:spcBef>
                <a:spcPts val="0"/>
              </a:spcBef>
              <a:spcAft>
                <a:spcPts val="0"/>
              </a:spcAft>
              <a:buClr>
                <a:srgbClr val="001F60"/>
              </a:buClr>
              <a:buSzPts val="1588"/>
              <a:buFont typeface="Arial"/>
              <a:buChar char="•"/>
            </a:pPr>
            <a:r>
              <a:rPr lang="en-US" sz="1588" b="0" i="0" u="none" strike="noStrike" cap="none" dirty="0">
                <a:latin typeface="Times New Roman"/>
                <a:ea typeface="Times New Roman"/>
                <a:cs typeface="Times New Roman"/>
                <a:sym typeface="Times New Roman"/>
              </a:rPr>
              <a:t>A leading multinational private sector bank</a:t>
            </a:r>
            <a:endParaRPr sz="1588" b="0" i="0" u="none" strike="noStrike" cap="none"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66622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270646"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Applicability of the Act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Google Shape;2154;g25db43b7040_0_4655">
            <a:extLst>
              <a:ext uri="{FF2B5EF4-FFF2-40B4-BE49-F238E27FC236}">
                <a16:creationId xmlns:a16="http://schemas.microsoft.com/office/drawing/2014/main" id="{262CD817-3FDD-2E3B-EBBE-A54071EE52EA}"/>
              </a:ext>
            </a:extLst>
          </p:cNvPr>
          <p:cNvSpPr/>
          <p:nvPr/>
        </p:nvSpPr>
        <p:spPr>
          <a:xfrm>
            <a:off x="2146301" y="2057280"/>
            <a:ext cx="2636572"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marR="0" lvl="0" indent="0" algn="ctr" rtl="0">
              <a:lnSpc>
                <a:spcPct val="90000"/>
              </a:lnSpc>
              <a:spcBef>
                <a:spcPts val="0"/>
              </a:spcBef>
              <a:spcAft>
                <a:spcPts val="0"/>
              </a:spcAft>
              <a:buClr>
                <a:srgbClr val="000000"/>
              </a:buClr>
              <a:buSzPts val="2300"/>
              <a:buFont typeface="Arial"/>
              <a:buNone/>
            </a:pPr>
            <a:r>
              <a:rPr lang="en-US" sz="3100" dirty="0" err="1">
                <a:solidFill>
                  <a:srgbClr val="FFFFFF"/>
                </a:solidFill>
                <a:latin typeface="Times New Roman"/>
                <a:ea typeface="Times New Roman"/>
                <a:cs typeface="Times New Roman"/>
                <a:sym typeface="Times New Roman"/>
              </a:rPr>
              <a:t>Organisations</a:t>
            </a:r>
            <a:endParaRPr sz="3100" b="0" i="0" u="none" strike="noStrike" cap="none" dirty="0">
              <a:solidFill>
                <a:srgbClr val="FFFFFF"/>
              </a:solidFill>
              <a:latin typeface="Times New Roman"/>
              <a:ea typeface="Times New Roman"/>
              <a:cs typeface="Times New Roman"/>
              <a:sym typeface="Times New Roman"/>
            </a:endParaRPr>
          </a:p>
        </p:txBody>
      </p:sp>
      <p:sp>
        <p:nvSpPr>
          <p:cNvPr id="7" name="Google Shape;2155;g25db43b7040_0_4655">
            <a:extLst>
              <a:ext uri="{FF2B5EF4-FFF2-40B4-BE49-F238E27FC236}">
                <a16:creationId xmlns:a16="http://schemas.microsoft.com/office/drawing/2014/main" id="{CBFE2771-0EDE-C34C-CBB4-7AC2B8B9611C}"/>
              </a:ext>
            </a:extLst>
          </p:cNvPr>
          <p:cNvSpPr/>
          <p:nvPr/>
        </p:nvSpPr>
        <p:spPr>
          <a:xfrm>
            <a:off x="5077346" y="1689394"/>
            <a:ext cx="6111354" cy="1616765"/>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a:buClr>
                <a:schemeClr val="dk1"/>
              </a:buClr>
              <a:buSzPts val="1500"/>
            </a:pPr>
            <a:r>
              <a:rPr lang="en-US" sz="2000" dirty="0">
                <a:solidFill>
                  <a:schemeClr val="dk1"/>
                </a:solidFill>
                <a:latin typeface="Times New Roman"/>
                <a:ea typeface="Times New Roman"/>
                <a:cs typeface="Times New Roman"/>
                <a:sym typeface="Times New Roman"/>
              </a:rPr>
              <a:t>Applicable to establishments in notified industries employing 20 or more persons</a:t>
            </a:r>
          </a:p>
        </p:txBody>
      </p:sp>
      <p:sp>
        <p:nvSpPr>
          <p:cNvPr id="8" name="Google Shape;2156;g25db43b7040_0_4655">
            <a:extLst>
              <a:ext uri="{FF2B5EF4-FFF2-40B4-BE49-F238E27FC236}">
                <a16:creationId xmlns:a16="http://schemas.microsoft.com/office/drawing/2014/main" id="{995D6A57-449A-CC88-8A6C-4419C6E3B8ED}"/>
              </a:ext>
            </a:extLst>
          </p:cNvPr>
          <p:cNvSpPr/>
          <p:nvPr/>
        </p:nvSpPr>
        <p:spPr>
          <a:xfrm>
            <a:off x="2133601" y="3995360"/>
            <a:ext cx="2636572" cy="880992"/>
          </a:xfrm>
          <a:custGeom>
            <a:avLst/>
            <a:gdLst/>
            <a:ahLst/>
            <a:cxnLst/>
            <a:rect l="l" t="t" r="r" b="b"/>
            <a:pathLst>
              <a:path w="2248011" h="662400" extrusionOk="0">
                <a:moveTo>
                  <a:pt x="0" y="0"/>
                </a:moveTo>
                <a:lnTo>
                  <a:pt x="2248011" y="0"/>
                </a:lnTo>
                <a:lnTo>
                  <a:pt x="2248011" y="662400"/>
                </a:lnTo>
                <a:lnTo>
                  <a:pt x="0" y="662400"/>
                </a:lnTo>
                <a:lnTo>
                  <a:pt x="0" y="0"/>
                </a:lnTo>
                <a:close/>
              </a:path>
            </a:pathLst>
          </a:custGeom>
          <a:solidFill>
            <a:srgbClr val="11619C"/>
          </a:solidFill>
          <a:ln>
            <a:noFill/>
          </a:ln>
        </p:spPr>
        <p:txBody>
          <a:bodyPr spcFirstLastPara="1" wrap="square" lIns="163575" tIns="93475" rIns="163575" bIns="93475" anchor="ctr" anchorCtr="0">
            <a:noAutofit/>
          </a:bodyPr>
          <a:lstStyle/>
          <a:p>
            <a:pPr marL="0" lvl="0" indent="0" algn="ctr" rtl="0">
              <a:lnSpc>
                <a:spcPct val="90000"/>
              </a:lnSpc>
              <a:spcBef>
                <a:spcPts val="0"/>
              </a:spcBef>
              <a:spcAft>
                <a:spcPts val="0"/>
              </a:spcAft>
              <a:buClr>
                <a:schemeClr val="dk1"/>
              </a:buClr>
              <a:buSzPts val="2300"/>
              <a:buFont typeface="Arial"/>
              <a:buNone/>
            </a:pPr>
            <a:r>
              <a:rPr lang="en-US" sz="3100" dirty="0">
                <a:solidFill>
                  <a:schemeClr val="lt1"/>
                </a:solidFill>
                <a:latin typeface="Times New Roman"/>
                <a:ea typeface="Times New Roman"/>
                <a:cs typeface="Times New Roman"/>
                <a:sym typeface="Times New Roman"/>
              </a:rPr>
              <a:t>Employee</a:t>
            </a:r>
            <a:endParaRPr sz="3100" dirty="0">
              <a:solidFill>
                <a:schemeClr val="lt1"/>
              </a:solidFill>
              <a:latin typeface="Times New Roman"/>
              <a:ea typeface="Times New Roman"/>
              <a:cs typeface="Times New Roman"/>
              <a:sym typeface="Times New Roman"/>
            </a:endParaRPr>
          </a:p>
        </p:txBody>
      </p:sp>
      <p:sp>
        <p:nvSpPr>
          <p:cNvPr id="9" name="Google Shape;2157;g25db43b7040_0_4655">
            <a:extLst>
              <a:ext uri="{FF2B5EF4-FFF2-40B4-BE49-F238E27FC236}">
                <a16:creationId xmlns:a16="http://schemas.microsoft.com/office/drawing/2014/main" id="{FB5C6F51-BEBC-D7AA-5456-5A23E1C50AA9}"/>
              </a:ext>
            </a:extLst>
          </p:cNvPr>
          <p:cNvSpPr/>
          <p:nvPr/>
        </p:nvSpPr>
        <p:spPr>
          <a:xfrm>
            <a:off x="5076215" y="3461513"/>
            <a:ext cx="6111354" cy="2101087"/>
          </a:xfrm>
          <a:custGeom>
            <a:avLst/>
            <a:gdLst/>
            <a:ahLst/>
            <a:cxnLst/>
            <a:rect l="l" t="t" r="r" b="b"/>
            <a:pathLst>
              <a:path w="2248011" h="2672386" extrusionOk="0">
                <a:moveTo>
                  <a:pt x="0" y="0"/>
                </a:moveTo>
                <a:lnTo>
                  <a:pt x="2248011" y="0"/>
                </a:lnTo>
                <a:lnTo>
                  <a:pt x="2248011" y="2672386"/>
                </a:lnTo>
                <a:lnTo>
                  <a:pt x="0" y="2672386"/>
                </a:lnTo>
                <a:lnTo>
                  <a:pt x="0" y="0"/>
                </a:lnTo>
                <a:close/>
              </a:path>
            </a:pathLst>
          </a:custGeom>
          <a:solidFill>
            <a:srgbClr val="E5E5E5"/>
          </a:solidFill>
          <a:ln>
            <a:noFill/>
          </a:ln>
        </p:spPr>
        <p:txBody>
          <a:bodyPr spcFirstLastPara="1" wrap="square" lIns="122675" tIns="122675" rIns="163575" bIns="184000" anchor="ctr" anchorCtr="0">
            <a:noAutofit/>
          </a:bodyPr>
          <a:lstStyle/>
          <a:p>
            <a:pPr marL="342900" lvl="0" indent="-260350" algn="just" rtl="0">
              <a:spcBef>
                <a:spcPts val="0"/>
              </a:spcBef>
              <a:spcAft>
                <a:spcPts val="0"/>
              </a:spcAft>
              <a:buClr>
                <a:schemeClr val="dk1"/>
              </a:buClr>
              <a:buSzPts val="1500"/>
              <a:buFont typeface="Times New Roman"/>
              <a:buChar char="●"/>
            </a:pPr>
            <a:r>
              <a:rPr lang="en-US" sz="2000" dirty="0">
                <a:solidFill>
                  <a:schemeClr val="dk1"/>
                </a:solidFill>
                <a:latin typeface="Times New Roman"/>
                <a:ea typeface="Times New Roman"/>
                <a:cs typeface="Times New Roman"/>
                <a:sym typeface="Times New Roman"/>
              </a:rPr>
              <a:t>Any person employed for wages in or in connection with the work of a covered establishment, and who receives his wages directly or indirectly from the employer</a:t>
            </a:r>
          </a:p>
          <a:p>
            <a:pPr marL="342900" lvl="0" indent="-260350" algn="just" rtl="0">
              <a:spcBef>
                <a:spcPts val="0"/>
              </a:spcBef>
              <a:spcAft>
                <a:spcPts val="0"/>
              </a:spcAft>
              <a:buClr>
                <a:schemeClr val="dk1"/>
              </a:buClr>
              <a:buSzPts val="1500"/>
              <a:buFont typeface="Times New Roman"/>
              <a:buChar char="●"/>
            </a:pPr>
            <a:r>
              <a:rPr lang="en-US" sz="2000" dirty="0">
                <a:solidFill>
                  <a:schemeClr val="dk1"/>
                </a:solidFill>
                <a:latin typeface="Times New Roman"/>
                <a:ea typeface="Times New Roman"/>
                <a:cs typeface="Times New Roman"/>
                <a:sym typeface="Times New Roman"/>
              </a:rPr>
              <a:t>Includes any person employed by or through a contractor</a:t>
            </a:r>
            <a:endParaRPr lang="en-US" sz="2000"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3308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949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Schemes under EPF Act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9" name="Google Shape;458;p69">
            <a:extLst>
              <a:ext uri="{FF2B5EF4-FFF2-40B4-BE49-F238E27FC236}">
                <a16:creationId xmlns:a16="http://schemas.microsoft.com/office/drawing/2014/main" id="{C436771F-6DE8-F10C-3FCB-D7A0CB714A0A}"/>
              </a:ext>
            </a:extLst>
          </p:cNvPr>
          <p:cNvGraphicFramePr/>
          <p:nvPr>
            <p:extLst>
              <p:ext uri="{D42A27DB-BD31-4B8C-83A1-F6EECF244321}">
                <p14:modId xmlns:p14="http://schemas.microsoft.com/office/powerpoint/2010/main" val="3371251662"/>
              </p:ext>
            </p:extLst>
          </p:nvPr>
        </p:nvGraphicFramePr>
        <p:xfrm>
          <a:off x="2286000" y="1600199"/>
          <a:ext cx="9391147" cy="4419601"/>
        </p:xfrm>
        <a:graphic>
          <a:graphicData uri="http://schemas.openxmlformats.org/drawingml/2006/table">
            <a:tbl>
              <a:tblPr>
                <a:noFill/>
              </a:tblPr>
              <a:tblGrid>
                <a:gridCol w="4255084">
                  <a:extLst>
                    <a:ext uri="{9D8B030D-6E8A-4147-A177-3AD203B41FA5}">
                      <a16:colId xmlns:a16="http://schemas.microsoft.com/office/drawing/2014/main" val="20000"/>
                    </a:ext>
                  </a:extLst>
                </a:gridCol>
                <a:gridCol w="5136063">
                  <a:extLst>
                    <a:ext uri="{9D8B030D-6E8A-4147-A177-3AD203B41FA5}">
                      <a16:colId xmlns:a16="http://schemas.microsoft.com/office/drawing/2014/main" val="20001"/>
                    </a:ext>
                  </a:extLst>
                </a:gridCol>
              </a:tblGrid>
              <a:tr h="921727">
                <a:tc>
                  <a:txBody>
                    <a:bodyPr/>
                    <a:lstStyle/>
                    <a:p>
                      <a:pPr marL="0" lvl="0" indent="0" algn="ctr" rtl="0">
                        <a:spcBef>
                          <a:spcPts val="0"/>
                        </a:spcBef>
                        <a:spcAft>
                          <a:spcPts val="0"/>
                        </a:spcAft>
                        <a:buNone/>
                      </a:pPr>
                      <a:r>
                        <a:rPr lang="en" sz="2000" b="1" dirty="0">
                          <a:solidFill>
                            <a:schemeClr val="lt1"/>
                          </a:solidFill>
                          <a:latin typeface="Times New Roman"/>
                          <a:ea typeface="Times New Roman"/>
                          <a:cs typeface="Times New Roman"/>
                          <a:sym typeface="Times New Roman"/>
                        </a:rPr>
                        <a:t>Scheme</a:t>
                      </a:r>
                      <a:endParaRPr sz="2000" b="1" dirty="0">
                        <a:solidFill>
                          <a:schemeClr val="lt1"/>
                        </a:solidFill>
                        <a:latin typeface="Times New Roman"/>
                        <a:ea typeface="Times New Roman"/>
                        <a:cs typeface="Times New Roman"/>
                        <a:sym typeface="Times New Roman"/>
                      </a:endParaRPr>
                    </a:p>
                  </a:txBody>
                  <a:tcPr marL="68575" marR="68575" marT="68575" marB="68575" anchor="ctr">
                    <a:solidFill>
                      <a:srgbClr val="11619C"/>
                    </a:solidFill>
                  </a:tcPr>
                </a:tc>
                <a:tc>
                  <a:txBody>
                    <a:bodyPr/>
                    <a:lstStyle/>
                    <a:p>
                      <a:pPr marL="0" lvl="0" indent="0" algn="ctr" rtl="0">
                        <a:spcBef>
                          <a:spcPts val="0"/>
                        </a:spcBef>
                        <a:spcAft>
                          <a:spcPts val="0"/>
                        </a:spcAft>
                        <a:buNone/>
                      </a:pPr>
                      <a:r>
                        <a:rPr lang="en" sz="2000" b="1" dirty="0">
                          <a:solidFill>
                            <a:schemeClr val="lt1"/>
                          </a:solidFill>
                          <a:latin typeface="Times New Roman"/>
                          <a:ea typeface="Times New Roman"/>
                          <a:cs typeface="Times New Roman"/>
                          <a:sym typeface="Times New Roman"/>
                        </a:rPr>
                        <a:t>Benefits</a:t>
                      </a:r>
                      <a:endParaRPr sz="2000" b="1" dirty="0">
                        <a:solidFill>
                          <a:schemeClr val="lt1"/>
                        </a:solidFill>
                        <a:latin typeface="Times New Roman"/>
                        <a:ea typeface="Times New Roman"/>
                        <a:cs typeface="Times New Roman"/>
                        <a:sym typeface="Times New Roman"/>
                      </a:endParaRPr>
                    </a:p>
                  </a:txBody>
                  <a:tcPr marL="68575" marR="68575" marT="68575" marB="68575" anchor="ctr">
                    <a:solidFill>
                      <a:srgbClr val="11619C"/>
                    </a:solidFill>
                  </a:tcPr>
                </a:tc>
                <a:extLst>
                  <a:ext uri="{0D108BD9-81ED-4DB2-BD59-A6C34878D82A}">
                    <a16:rowId xmlns:a16="http://schemas.microsoft.com/office/drawing/2014/main" val="10000"/>
                  </a:ext>
                </a:extLst>
              </a:tr>
              <a:tr h="961335">
                <a:tc>
                  <a:txBody>
                    <a:bodyPr/>
                    <a:lstStyle/>
                    <a:p>
                      <a:pPr marL="0" lvl="0" indent="0" algn="l" rtl="0">
                        <a:spcBef>
                          <a:spcPts val="0"/>
                        </a:spcBef>
                        <a:spcAft>
                          <a:spcPts val="0"/>
                        </a:spcAft>
                        <a:buNone/>
                      </a:pPr>
                      <a:r>
                        <a:rPr lang="en" sz="1700" dirty="0">
                          <a:latin typeface="Times New Roman"/>
                          <a:ea typeface="Times New Roman"/>
                          <a:cs typeface="Times New Roman"/>
                          <a:sym typeface="Times New Roman"/>
                        </a:rPr>
                        <a:t>Employees Provident Funds Scheme, 1952</a:t>
                      </a:r>
                      <a:endParaRPr sz="1700" dirty="0">
                        <a:latin typeface="Times New Roman"/>
                        <a:ea typeface="Times New Roman"/>
                        <a:cs typeface="Times New Roman"/>
                        <a:sym typeface="Times New Roman"/>
                      </a:endParaRPr>
                    </a:p>
                  </a:txBody>
                  <a:tcPr marL="68575" marR="68575" marT="68575" marB="68575" anchor="ctr">
                    <a:solidFill>
                      <a:schemeClr val="bg1"/>
                    </a:solidFill>
                  </a:tcPr>
                </a:tc>
                <a:tc>
                  <a:txBody>
                    <a:bodyPr/>
                    <a:lstStyle/>
                    <a:p>
                      <a:pPr marL="0" lvl="0" indent="0" algn="l" rtl="0">
                        <a:spcBef>
                          <a:spcPts val="0"/>
                        </a:spcBef>
                        <a:spcAft>
                          <a:spcPts val="0"/>
                        </a:spcAft>
                        <a:buNone/>
                      </a:pPr>
                      <a:r>
                        <a:rPr lang="en" sz="1700" dirty="0">
                          <a:latin typeface="Times New Roman"/>
                          <a:ea typeface="Times New Roman"/>
                          <a:cs typeface="Times New Roman"/>
                          <a:sym typeface="Times New Roman"/>
                        </a:rPr>
                        <a:t>Provisions for building a retirement corpus for employees and partial withdrawals</a:t>
                      </a:r>
                      <a:endParaRPr sz="1700" dirty="0">
                        <a:latin typeface="Times New Roman"/>
                        <a:ea typeface="Times New Roman"/>
                        <a:cs typeface="Times New Roman"/>
                        <a:sym typeface="Times New Roman"/>
                      </a:endParaRPr>
                    </a:p>
                  </a:txBody>
                  <a:tcPr marL="68575" marR="68575" marT="68575" marB="68575" anchor="ctr">
                    <a:solidFill>
                      <a:schemeClr val="bg1"/>
                    </a:solidFill>
                  </a:tcPr>
                </a:tc>
                <a:extLst>
                  <a:ext uri="{0D108BD9-81ED-4DB2-BD59-A6C34878D82A}">
                    <a16:rowId xmlns:a16="http://schemas.microsoft.com/office/drawing/2014/main" val="10001"/>
                  </a:ext>
                </a:extLst>
              </a:tr>
              <a:tr h="948133">
                <a:tc>
                  <a:txBody>
                    <a:bodyPr/>
                    <a:lstStyle/>
                    <a:p>
                      <a:pPr marL="0" lvl="0" indent="0" algn="l" rtl="0">
                        <a:spcBef>
                          <a:spcPts val="0"/>
                        </a:spcBef>
                        <a:spcAft>
                          <a:spcPts val="0"/>
                        </a:spcAft>
                        <a:buNone/>
                      </a:pPr>
                      <a:r>
                        <a:rPr lang="en" sz="1700" dirty="0">
                          <a:latin typeface="Times New Roman"/>
                          <a:ea typeface="Times New Roman"/>
                          <a:cs typeface="Times New Roman"/>
                          <a:sym typeface="Times New Roman"/>
                        </a:rPr>
                        <a:t>Employees’ Deposit linked Insurance Scheme, 1976</a:t>
                      </a:r>
                      <a:endParaRPr sz="1700" dirty="0">
                        <a:latin typeface="Times New Roman"/>
                        <a:ea typeface="Times New Roman"/>
                        <a:cs typeface="Times New Roman"/>
                        <a:sym typeface="Times New Roman"/>
                      </a:endParaRPr>
                    </a:p>
                  </a:txBody>
                  <a:tcPr marL="68575" marR="68575" marT="68575" marB="68575" anchor="ctr">
                    <a:solidFill>
                      <a:schemeClr val="bg1"/>
                    </a:solidFill>
                  </a:tcPr>
                </a:tc>
                <a:tc>
                  <a:txBody>
                    <a:bodyPr/>
                    <a:lstStyle/>
                    <a:p>
                      <a:pPr marL="0" lvl="0" indent="0" algn="l" rtl="0">
                        <a:spcBef>
                          <a:spcPts val="0"/>
                        </a:spcBef>
                        <a:spcAft>
                          <a:spcPts val="0"/>
                        </a:spcAft>
                        <a:buNone/>
                      </a:pPr>
                      <a:r>
                        <a:rPr lang="en" sz="1700" dirty="0">
                          <a:solidFill>
                            <a:schemeClr val="dk1"/>
                          </a:solidFill>
                          <a:latin typeface="Times New Roman"/>
                          <a:ea typeface="Times New Roman"/>
                          <a:cs typeface="Times New Roman"/>
                          <a:sym typeface="Times New Roman"/>
                        </a:rPr>
                        <a:t>A lump-sum insurance pay-out to the nominee, </a:t>
                      </a:r>
                      <a:r>
                        <a:rPr lang="en" sz="1700" dirty="0">
                          <a:latin typeface="Times New Roman"/>
                          <a:ea typeface="Times New Roman"/>
                          <a:cs typeface="Times New Roman"/>
                          <a:sym typeface="Times New Roman"/>
                        </a:rPr>
                        <a:t>in case of death during the active service period of a member</a:t>
                      </a:r>
                      <a:endParaRPr sz="1700" dirty="0">
                        <a:latin typeface="Times New Roman"/>
                        <a:ea typeface="Times New Roman"/>
                        <a:cs typeface="Times New Roman"/>
                        <a:sym typeface="Times New Roman"/>
                      </a:endParaRPr>
                    </a:p>
                  </a:txBody>
                  <a:tcPr marL="68575" marR="68575" marT="68575" marB="68575" anchor="ctr">
                    <a:solidFill>
                      <a:schemeClr val="bg1"/>
                    </a:solidFill>
                  </a:tcPr>
                </a:tc>
                <a:extLst>
                  <a:ext uri="{0D108BD9-81ED-4DB2-BD59-A6C34878D82A}">
                    <a16:rowId xmlns:a16="http://schemas.microsoft.com/office/drawing/2014/main" val="10003"/>
                  </a:ext>
                </a:extLst>
              </a:tr>
              <a:tr h="1588406">
                <a:tc>
                  <a:txBody>
                    <a:bodyPr/>
                    <a:lstStyle/>
                    <a:p>
                      <a:pPr marL="0" lvl="0" indent="0" algn="l" rtl="0">
                        <a:spcBef>
                          <a:spcPts val="0"/>
                        </a:spcBef>
                        <a:spcAft>
                          <a:spcPts val="0"/>
                        </a:spcAft>
                        <a:buNone/>
                      </a:pPr>
                      <a:r>
                        <a:rPr lang="en" sz="1700">
                          <a:latin typeface="Times New Roman"/>
                          <a:ea typeface="Times New Roman"/>
                          <a:cs typeface="Times New Roman"/>
                          <a:sym typeface="Times New Roman"/>
                        </a:rPr>
                        <a:t>Employees’ Pension Scheme, 1995</a:t>
                      </a:r>
                      <a:endParaRPr sz="1700">
                        <a:latin typeface="Times New Roman"/>
                        <a:ea typeface="Times New Roman"/>
                        <a:cs typeface="Times New Roman"/>
                        <a:sym typeface="Times New Roman"/>
                      </a:endParaRPr>
                    </a:p>
                  </a:txBody>
                  <a:tcPr marL="68575" marR="68575" marT="68575" marB="68575" anchor="ctr">
                    <a:solidFill>
                      <a:schemeClr val="bg1"/>
                    </a:solidFill>
                  </a:tcPr>
                </a:tc>
                <a:tc>
                  <a:txBody>
                    <a:bodyPr/>
                    <a:lstStyle/>
                    <a:p>
                      <a:pPr marL="342900" lvl="0" indent="-241300" algn="l" rtl="0">
                        <a:spcBef>
                          <a:spcPts val="0"/>
                        </a:spcBef>
                        <a:spcAft>
                          <a:spcPts val="0"/>
                        </a:spcAft>
                        <a:buClr>
                          <a:schemeClr val="dk1"/>
                        </a:buClr>
                        <a:buSzPts val="1200"/>
                        <a:buFont typeface="Times New Roman"/>
                        <a:buChar char="●"/>
                      </a:pPr>
                      <a:r>
                        <a:rPr lang="en" sz="1700" dirty="0">
                          <a:solidFill>
                            <a:schemeClr val="dk1"/>
                          </a:solidFill>
                          <a:latin typeface="Times New Roman"/>
                          <a:ea typeface="Times New Roman"/>
                          <a:cs typeface="Times New Roman"/>
                          <a:sym typeface="Times New Roman"/>
                        </a:rPr>
                        <a:t>Monthly pension benefits for superannuation/retirement, disability, survivor, widow(er) and children</a:t>
                      </a:r>
                      <a:endParaRPr sz="1700" dirty="0">
                        <a:solidFill>
                          <a:schemeClr val="dk1"/>
                        </a:solidFill>
                        <a:latin typeface="Times New Roman"/>
                        <a:ea typeface="Times New Roman"/>
                        <a:cs typeface="Times New Roman"/>
                        <a:sym typeface="Times New Roman"/>
                      </a:endParaRPr>
                    </a:p>
                    <a:p>
                      <a:pPr marL="342900" lvl="0" indent="-241300" algn="l" rtl="0">
                        <a:spcBef>
                          <a:spcPts val="0"/>
                        </a:spcBef>
                        <a:spcAft>
                          <a:spcPts val="0"/>
                        </a:spcAft>
                        <a:buClr>
                          <a:schemeClr val="dk1"/>
                        </a:buClr>
                        <a:buSzPts val="1200"/>
                        <a:buFont typeface="Times New Roman"/>
                        <a:buChar char="●"/>
                      </a:pPr>
                      <a:r>
                        <a:rPr lang="en" sz="1700" dirty="0">
                          <a:solidFill>
                            <a:schemeClr val="dk1"/>
                          </a:solidFill>
                          <a:latin typeface="Times New Roman"/>
                          <a:ea typeface="Times New Roman"/>
                          <a:cs typeface="Times New Roman"/>
                          <a:sym typeface="Times New Roman"/>
                        </a:rPr>
                        <a:t>Employees’ Pensions Scheme 1995 replaced Family Pension Scheme, 1971</a:t>
                      </a:r>
                      <a:endParaRPr sz="1700" dirty="0">
                        <a:solidFill>
                          <a:schemeClr val="dk1"/>
                        </a:solidFill>
                        <a:latin typeface="Times New Roman"/>
                        <a:ea typeface="Times New Roman"/>
                        <a:cs typeface="Times New Roman"/>
                        <a:sym typeface="Times New Roman"/>
                      </a:endParaRPr>
                    </a:p>
                  </a:txBody>
                  <a:tcPr marL="68575" marR="68575" marT="68575" marB="68575"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0093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6492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Contributions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Google Shape;656;p86">
            <a:extLst>
              <a:ext uri="{FF2B5EF4-FFF2-40B4-BE49-F238E27FC236}">
                <a16:creationId xmlns:a16="http://schemas.microsoft.com/office/drawing/2014/main" id="{F8ADD12A-AB41-F6BA-EA38-5A971EA7E2F1}"/>
              </a:ext>
            </a:extLst>
          </p:cNvPr>
          <p:cNvSpPr/>
          <p:nvPr/>
        </p:nvSpPr>
        <p:spPr>
          <a:xfrm>
            <a:off x="2464066" y="5962437"/>
            <a:ext cx="8711600" cy="538400"/>
          </a:xfrm>
          <a:prstGeom prst="rect">
            <a:avLst/>
          </a:prstGeom>
          <a:solidFill>
            <a:schemeClr val="lt1"/>
          </a:solidFill>
          <a:ln>
            <a:noFill/>
          </a:ln>
        </p:spPr>
        <p:txBody>
          <a:bodyPr spcFirstLastPara="1" wrap="square" lIns="0" tIns="0" rIns="182867" bIns="0" anchor="ctr" anchorCtr="0">
            <a:noAutofit/>
          </a:bodyPr>
          <a:lstStyle/>
          <a:p>
            <a:pPr>
              <a:buClr>
                <a:srgbClr val="000000"/>
              </a:buClr>
              <a:buSzPts val="1100"/>
            </a:pPr>
            <a:r>
              <a:rPr lang="en" sz="1467" i="1" dirty="0">
                <a:solidFill>
                  <a:schemeClr val="dk1"/>
                </a:solidFill>
                <a:latin typeface="Arial"/>
                <a:ea typeface="Arial"/>
                <a:cs typeface="Arial"/>
                <a:sym typeface="Arial"/>
              </a:rPr>
              <a:t>  </a:t>
            </a:r>
            <a:r>
              <a:rPr lang="en" sz="1467" i="1" dirty="0">
                <a:solidFill>
                  <a:schemeClr val="dk1"/>
                </a:solidFill>
                <a:latin typeface="Times New Roman"/>
                <a:ea typeface="Times New Roman"/>
                <a:cs typeface="Times New Roman"/>
                <a:sym typeface="Times New Roman"/>
              </a:rPr>
              <a:t>*   Contribution to be made on monthly pay (as defined in EPF Act) subject to a cap of INR 15,000</a:t>
            </a:r>
            <a:endParaRPr sz="1467" dirty="0">
              <a:solidFill>
                <a:srgbClr val="000000"/>
              </a:solidFill>
              <a:latin typeface="Times New Roman"/>
              <a:ea typeface="Times New Roman"/>
              <a:cs typeface="Times New Roman"/>
              <a:sym typeface="Times New Roman"/>
            </a:endParaRPr>
          </a:p>
        </p:txBody>
      </p:sp>
      <p:graphicFrame>
        <p:nvGraphicFramePr>
          <p:cNvPr id="9" name="Google Shape;657;p86">
            <a:extLst>
              <a:ext uri="{FF2B5EF4-FFF2-40B4-BE49-F238E27FC236}">
                <a16:creationId xmlns:a16="http://schemas.microsoft.com/office/drawing/2014/main" id="{305709C5-9AC2-26EE-4747-039CE87225FD}"/>
              </a:ext>
            </a:extLst>
          </p:cNvPr>
          <p:cNvGraphicFramePr/>
          <p:nvPr/>
        </p:nvGraphicFramePr>
        <p:xfrm>
          <a:off x="2209733" y="1524000"/>
          <a:ext cx="9220267" cy="3973204"/>
        </p:xfrm>
        <a:graphic>
          <a:graphicData uri="http://schemas.openxmlformats.org/drawingml/2006/table">
            <a:tbl>
              <a:tblPr firstRow="1" bandRow="1">
                <a:noFill/>
              </a:tblPr>
              <a:tblGrid>
                <a:gridCol w="1311997">
                  <a:extLst>
                    <a:ext uri="{9D8B030D-6E8A-4147-A177-3AD203B41FA5}">
                      <a16:colId xmlns:a16="http://schemas.microsoft.com/office/drawing/2014/main" val="20000"/>
                    </a:ext>
                  </a:extLst>
                </a:gridCol>
                <a:gridCol w="2110398">
                  <a:extLst>
                    <a:ext uri="{9D8B030D-6E8A-4147-A177-3AD203B41FA5}">
                      <a16:colId xmlns:a16="http://schemas.microsoft.com/office/drawing/2014/main" val="20001"/>
                    </a:ext>
                  </a:extLst>
                </a:gridCol>
                <a:gridCol w="1906639">
                  <a:extLst>
                    <a:ext uri="{9D8B030D-6E8A-4147-A177-3AD203B41FA5}">
                      <a16:colId xmlns:a16="http://schemas.microsoft.com/office/drawing/2014/main" val="20002"/>
                    </a:ext>
                  </a:extLst>
                </a:gridCol>
                <a:gridCol w="3891233">
                  <a:extLst>
                    <a:ext uri="{9D8B030D-6E8A-4147-A177-3AD203B41FA5}">
                      <a16:colId xmlns:a16="http://schemas.microsoft.com/office/drawing/2014/main" val="20004"/>
                    </a:ext>
                  </a:extLst>
                </a:gridCol>
              </a:tblGrid>
              <a:tr h="581194">
                <a:tc gridSpan="4">
                  <a:txBody>
                    <a:bodyPr/>
                    <a:lstStyle/>
                    <a:p>
                      <a:pPr marL="0" marR="0" lvl="0" indent="0" algn="l" rtl="0">
                        <a:lnSpc>
                          <a:spcPct val="100000"/>
                        </a:lnSpc>
                        <a:spcBef>
                          <a:spcPts val="0"/>
                        </a:spcBef>
                        <a:spcAft>
                          <a:spcPts val="0"/>
                        </a:spcAft>
                        <a:buClr>
                          <a:srgbClr val="000000"/>
                        </a:buClr>
                        <a:buSzPts val="1200"/>
                        <a:buFont typeface="Arial"/>
                        <a:buNone/>
                      </a:pPr>
                      <a:r>
                        <a:rPr lang="en" sz="1700" b="0" u="none" strike="noStrike" cap="none" dirty="0">
                          <a:solidFill>
                            <a:schemeClr val="lt1"/>
                          </a:solidFill>
                          <a:latin typeface="Times New Roman"/>
                          <a:ea typeface="Times New Roman"/>
                          <a:cs typeface="Times New Roman"/>
                          <a:sym typeface="Times New Roman"/>
                        </a:rPr>
                        <a:t>In case of domestic worker (Indian national) who has joined before 1</a:t>
                      </a:r>
                      <a:r>
                        <a:rPr lang="en" sz="1700" b="0" u="none" strike="noStrike" cap="none" baseline="30000" dirty="0">
                          <a:solidFill>
                            <a:schemeClr val="lt1"/>
                          </a:solidFill>
                          <a:latin typeface="Times New Roman"/>
                          <a:ea typeface="Times New Roman"/>
                          <a:cs typeface="Times New Roman"/>
                          <a:sym typeface="Times New Roman"/>
                        </a:rPr>
                        <a:t>st</a:t>
                      </a:r>
                      <a:r>
                        <a:rPr lang="en" sz="1700" b="0" u="none" strike="noStrike" cap="none" dirty="0">
                          <a:solidFill>
                            <a:schemeClr val="lt1"/>
                          </a:solidFill>
                          <a:latin typeface="Times New Roman"/>
                          <a:ea typeface="Times New Roman"/>
                          <a:cs typeface="Times New Roman"/>
                          <a:sym typeface="Times New Roman"/>
                        </a:rPr>
                        <a:t> September, 2014</a:t>
                      </a:r>
                      <a:endParaRPr sz="1700" b="0" u="none" strike="noStrike" cap="none" dirty="0">
                        <a:solidFill>
                          <a:schemeClr val="lt1"/>
                        </a:solidFill>
                        <a:latin typeface="Times New Roman"/>
                        <a:ea typeface="Times New Roman"/>
                        <a:cs typeface="Times New Roman"/>
                        <a:sym typeface="Times New Roman"/>
                      </a:endParaRPr>
                    </a:p>
                  </a:txBody>
                  <a:tcPr marL="18000" marR="18000" marT="49867" marB="49867" anchor="ctr">
                    <a:solidFill>
                      <a:srgbClr val="11619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53086">
                <a:tc>
                  <a:txBody>
                    <a:bodyPr/>
                    <a:lstStyle/>
                    <a:p>
                      <a:pPr marL="0" marR="0" lvl="0" indent="0" algn="l" rtl="0">
                        <a:lnSpc>
                          <a:spcPct val="100000"/>
                        </a:lnSpc>
                        <a:spcBef>
                          <a:spcPts val="0"/>
                        </a:spcBef>
                        <a:spcAft>
                          <a:spcPts val="0"/>
                        </a:spcAft>
                        <a:buClr>
                          <a:srgbClr val="000000"/>
                        </a:buClr>
                        <a:buSzPts val="1200"/>
                        <a:buFont typeface="Arial"/>
                        <a:buNone/>
                      </a:pP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Provident Fund (EPF)</a:t>
                      </a:r>
                      <a:endParaRPr sz="1700" b="0" u="none" strike="noStrike" cap="none" dirty="0">
                        <a:solidFill>
                          <a:srgbClr val="FF0000"/>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Pension Fund (EPS)</a:t>
                      </a:r>
                      <a:endParaRPr sz="1700" b="0" u="none" strike="noStrike" cap="none" dirty="0">
                        <a:solidFill>
                          <a:srgbClr val="FF0000"/>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a:latin typeface="Times New Roman"/>
                          <a:ea typeface="Times New Roman"/>
                          <a:cs typeface="Times New Roman"/>
                          <a:sym typeface="Times New Roman"/>
                        </a:rPr>
                        <a:t>Administrative Charges</a:t>
                      </a:r>
                      <a:endParaRPr sz="1700" b="0" u="none" strike="noStrike" cap="none">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1"/>
                  </a:ext>
                </a:extLst>
              </a:tr>
              <a:tr h="354887">
                <a:tc>
                  <a:txBody>
                    <a:bodyPr/>
                    <a:lstStyle/>
                    <a:p>
                      <a:pPr marL="0" marR="0" lvl="0" indent="0" algn="l"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Employer</a:t>
                      </a:r>
                      <a:endParaRPr sz="1700" b="0" u="none" strike="noStrike" cap="none" dirty="0">
                        <a:solidFill>
                          <a:schemeClr val="accent4"/>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 3.67%</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 8.33%*</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 sz="1700" b="0" u="none" strike="noStrike" cap="none" dirty="0">
                          <a:latin typeface="Times New Roman"/>
                          <a:ea typeface="Times New Roman"/>
                          <a:cs typeface="Times New Roman"/>
                          <a:sym typeface="Times New Roman"/>
                        </a:rPr>
                        <a:t> EPFS - 0.5% </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2"/>
                  </a:ext>
                </a:extLst>
              </a:tr>
              <a:tr h="345887">
                <a:tc>
                  <a:txBody>
                    <a:bodyPr/>
                    <a:lstStyle/>
                    <a:p>
                      <a:pPr marL="0" marR="0" lvl="0" indent="0" algn="l" rtl="0">
                        <a:lnSpc>
                          <a:spcPct val="100000"/>
                        </a:lnSpc>
                        <a:spcBef>
                          <a:spcPts val="0"/>
                        </a:spcBef>
                        <a:spcAft>
                          <a:spcPts val="0"/>
                        </a:spcAft>
                        <a:buClr>
                          <a:srgbClr val="000000"/>
                        </a:buClr>
                        <a:buSzPts val="1200"/>
                        <a:buFont typeface="Arial"/>
                        <a:buNone/>
                      </a:pPr>
                      <a:r>
                        <a:rPr lang="en" sz="1700" b="0" u="none" strike="noStrike" cap="none">
                          <a:latin typeface="Times New Roman"/>
                          <a:ea typeface="Times New Roman"/>
                          <a:cs typeface="Times New Roman"/>
                          <a:sym typeface="Times New Roman"/>
                        </a:rPr>
                        <a:t>Employee</a:t>
                      </a:r>
                      <a:endParaRPr sz="1700" b="0" u="none" strike="noStrike" cap="none">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12%</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a:latin typeface="Times New Roman"/>
                          <a:ea typeface="Times New Roman"/>
                          <a:cs typeface="Times New Roman"/>
                          <a:sym typeface="Times New Roman"/>
                        </a:rPr>
                        <a:t>NIL</a:t>
                      </a:r>
                      <a:endParaRPr sz="1700" b="0" u="none" strike="noStrike" cap="none">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NIL</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3"/>
                  </a:ext>
                </a:extLst>
              </a:tr>
              <a:tr h="653086">
                <a:tc gridSpan="4">
                  <a:txBody>
                    <a:bodyPr/>
                    <a:lstStyle/>
                    <a:p>
                      <a:pPr marL="0" marR="0" lvl="0" indent="0" algn="l" rtl="0">
                        <a:lnSpc>
                          <a:spcPct val="100000"/>
                        </a:lnSpc>
                        <a:spcBef>
                          <a:spcPts val="0"/>
                        </a:spcBef>
                        <a:spcAft>
                          <a:spcPts val="0"/>
                        </a:spcAft>
                        <a:buClr>
                          <a:schemeClr val="lt1"/>
                        </a:buClr>
                        <a:buSzPts val="1200"/>
                        <a:buFont typeface="Arial"/>
                        <a:buNone/>
                      </a:pPr>
                      <a:r>
                        <a:rPr lang="en" sz="1700" b="0" u="none" strike="noStrike" cap="none" dirty="0">
                          <a:solidFill>
                            <a:schemeClr val="lt1"/>
                          </a:solidFill>
                          <a:latin typeface="Times New Roman"/>
                          <a:ea typeface="Times New Roman"/>
                          <a:cs typeface="Times New Roman"/>
                          <a:sym typeface="Times New Roman"/>
                        </a:rPr>
                        <a:t>In case of domestic worker (Indian national) who has joined and become the member of the fund for the first time on or  after 1</a:t>
                      </a:r>
                      <a:r>
                        <a:rPr lang="en" sz="1700" b="0" u="none" strike="noStrike" cap="none" baseline="30000" dirty="0">
                          <a:solidFill>
                            <a:schemeClr val="lt1"/>
                          </a:solidFill>
                          <a:latin typeface="Times New Roman"/>
                          <a:ea typeface="Times New Roman"/>
                          <a:cs typeface="Times New Roman"/>
                          <a:sym typeface="Times New Roman"/>
                        </a:rPr>
                        <a:t>st</a:t>
                      </a:r>
                      <a:r>
                        <a:rPr lang="en" sz="1700" b="0" u="none" strike="noStrike" cap="none" dirty="0">
                          <a:solidFill>
                            <a:schemeClr val="lt1"/>
                          </a:solidFill>
                          <a:latin typeface="Times New Roman"/>
                          <a:ea typeface="Times New Roman"/>
                          <a:cs typeface="Times New Roman"/>
                          <a:sym typeface="Times New Roman"/>
                        </a:rPr>
                        <a:t> September, 2014</a:t>
                      </a:r>
                      <a:endParaRPr sz="1700" b="0" u="none" strike="noStrike" cap="none" dirty="0">
                        <a:solidFill>
                          <a:schemeClr val="lt1"/>
                        </a:solidFill>
                        <a:latin typeface="Times New Roman"/>
                        <a:ea typeface="Times New Roman"/>
                        <a:cs typeface="Times New Roman"/>
                        <a:sym typeface="Times New Roman"/>
                      </a:endParaRPr>
                    </a:p>
                  </a:txBody>
                  <a:tcPr marL="18000" marR="18000" marT="16633" marB="16633">
                    <a:solidFill>
                      <a:srgbClr val="11619C"/>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653086">
                <a:tc>
                  <a:txBody>
                    <a:bodyPr/>
                    <a:lstStyle/>
                    <a:p>
                      <a:pPr marL="0" marR="0" lvl="0" indent="0" algn="l" rtl="0">
                        <a:lnSpc>
                          <a:spcPct val="100000"/>
                        </a:lnSpc>
                        <a:spcBef>
                          <a:spcPts val="0"/>
                        </a:spcBef>
                        <a:spcAft>
                          <a:spcPts val="0"/>
                        </a:spcAft>
                        <a:buClr>
                          <a:srgbClr val="000000"/>
                        </a:buClr>
                        <a:buSzPts val="1200"/>
                        <a:buFont typeface="Arial"/>
                        <a:buNone/>
                      </a:pP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Provident Fund (EPF)</a:t>
                      </a:r>
                      <a:endParaRPr sz="1700" b="0" u="none" strike="noStrike" cap="none" dirty="0">
                        <a:solidFill>
                          <a:srgbClr val="FF0000"/>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Pension Fund (EPS)</a:t>
                      </a:r>
                      <a:endParaRPr sz="1700" b="0" u="none" strike="noStrike" cap="none" dirty="0">
                        <a:solidFill>
                          <a:srgbClr val="FF0000"/>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Administrative Charges</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5"/>
                  </a:ext>
                </a:extLst>
              </a:tr>
              <a:tr h="386091">
                <a:tc>
                  <a:txBody>
                    <a:bodyPr/>
                    <a:lstStyle/>
                    <a:p>
                      <a:pPr marL="0" marR="0" lvl="0" indent="0" algn="l" rtl="0">
                        <a:lnSpc>
                          <a:spcPct val="100000"/>
                        </a:lnSpc>
                        <a:spcBef>
                          <a:spcPts val="0"/>
                        </a:spcBef>
                        <a:spcAft>
                          <a:spcPts val="0"/>
                        </a:spcAft>
                        <a:buClr>
                          <a:srgbClr val="000000"/>
                        </a:buClr>
                        <a:buSzPts val="1200"/>
                        <a:buFont typeface="Arial"/>
                        <a:buNone/>
                      </a:pPr>
                      <a:r>
                        <a:rPr lang="en" sz="1700" b="0" u="none" strike="noStrike" cap="none">
                          <a:latin typeface="Times New Roman"/>
                          <a:ea typeface="Times New Roman"/>
                          <a:cs typeface="Times New Roman"/>
                          <a:sym typeface="Times New Roman"/>
                        </a:rPr>
                        <a:t>Employer</a:t>
                      </a:r>
                      <a:endParaRPr sz="1700" b="0" u="none" strike="noStrike" cap="none">
                        <a:solidFill>
                          <a:schemeClr val="accent4"/>
                        </a:solidFill>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 12%</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NIL</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 sz="1700" b="0" u="none" strike="noStrike" cap="none" dirty="0">
                          <a:latin typeface="Times New Roman"/>
                          <a:ea typeface="Times New Roman"/>
                          <a:cs typeface="Times New Roman"/>
                          <a:sym typeface="Times New Roman"/>
                        </a:rPr>
                        <a:t> EPFS - 0.5% </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6"/>
                  </a:ext>
                </a:extLst>
              </a:tr>
              <a:tr h="345887">
                <a:tc>
                  <a:txBody>
                    <a:bodyPr/>
                    <a:lstStyle/>
                    <a:p>
                      <a:pPr marL="0" marR="0" lvl="0" indent="0" algn="l" rtl="0">
                        <a:lnSpc>
                          <a:spcPct val="100000"/>
                        </a:lnSpc>
                        <a:spcBef>
                          <a:spcPts val="0"/>
                        </a:spcBef>
                        <a:spcAft>
                          <a:spcPts val="0"/>
                        </a:spcAft>
                        <a:buClr>
                          <a:srgbClr val="000000"/>
                        </a:buClr>
                        <a:buSzPts val="1200"/>
                        <a:buFont typeface="Arial"/>
                        <a:buNone/>
                      </a:pPr>
                      <a:r>
                        <a:rPr lang="en" sz="1700" b="0" u="none" strike="noStrike" cap="none">
                          <a:latin typeface="Times New Roman"/>
                          <a:ea typeface="Times New Roman"/>
                          <a:cs typeface="Times New Roman"/>
                          <a:sym typeface="Times New Roman"/>
                        </a:rPr>
                        <a:t>Employee</a:t>
                      </a:r>
                      <a:endParaRPr sz="1700" b="0" u="none" strike="noStrike" cap="none">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12%</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NIL</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 sz="1700" b="0" u="none" strike="noStrike" cap="none" dirty="0">
                          <a:latin typeface="Times New Roman"/>
                          <a:ea typeface="Times New Roman"/>
                          <a:cs typeface="Times New Roman"/>
                          <a:sym typeface="Times New Roman"/>
                        </a:rPr>
                        <a:t>NIL</a:t>
                      </a:r>
                      <a:endParaRPr sz="1700" b="0" u="none" strike="noStrike" cap="none" dirty="0">
                        <a:latin typeface="Times New Roman"/>
                        <a:ea typeface="Times New Roman"/>
                        <a:cs typeface="Times New Roman"/>
                        <a:sym typeface="Times New Roman"/>
                      </a:endParaRPr>
                    </a:p>
                  </a:txBody>
                  <a:tcPr marL="18000" marR="18000" marT="16633" marB="16633">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6155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57200"/>
            <a:ext cx="6492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Kinds of PF Trust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30BFA615-0FE8-10F0-F157-CA36F0773EA0}"/>
              </a:ext>
            </a:extLst>
          </p:cNvPr>
          <p:cNvGraphicFramePr/>
          <p:nvPr>
            <p:extLst>
              <p:ext uri="{D42A27DB-BD31-4B8C-83A1-F6EECF244321}">
                <p14:modId xmlns:p14="http://schemas.microsoft.com/office/powerpoint/2010/main" val="2415363196"/>
              </p:ext>
            </p:extLst>
          </p:nvPr>
        </p:nvGraphicFramePr>
        <p:xfrm>
          <a:off x="2590800" y="1828800"/>
          <a:ext cx="9067800" cy="4114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098202503"/>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3F6E94-0AD3-45C3-BAB2-DD0E58766722}">
  <ds:schemaRefs>
    <ds:schemaRef ds:uri="http://schemas.microsoft.com/sharepoint/v3/contenttype/forms"/>
  </ds:schemaRefs>
</ds:datastoreItem>
</file>

<file path=customXml/itemProps2.xml><?xml version="1.0" encoding="utf-8"?>
<ds:datastoreItem xmlns:ds="http://schemas.openxmlformats.org/officeDocument/2006/customXml" ds:itemID="{E1DAEFAC-D56E-4320-B31C-7AA57BAC2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62f9a1-6b4f-4142-a286-d5cd9a077995"/>
    <ds:schemaRef ds:uri="63ff88a5-1261-4e69-af65-167208e564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3808</TotalTime>
  <Words>1488</Words>
  <Application>Microsoft Office PowerPoint</Application>
  <PresentationFormat>Widescreen</PresentationFormat>
  <Paragraphs>299</Paragraphs>
  <Slides>22</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Bahamas</vt:lpstr>
      <vt:lpstr>Bell MT</vt:lpstr>
      <vt:lpstr>Calibri</vt:lpstr>
      <vt:lpstr>Edwardian Script ITC</vt:lpstr>
      <vt:lpstr>Garamond</vt:lpstr>
      <vt:lpstr>Open Sans</vt:lpstr>
      <vt:lpstr>Roboto</vt:lpstr>
      <vt:lpstr>Times New Roman</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Paresh Shetty - Assistant Manager</cp:lastModifiedBy>
  <cp:revision>125</cp:revision>
  <dcterms:created xsi:type="dcterms:W3CDTF">2011-07-20T12:11:57Z</dcterms:created>
  <dcterms:modified xsi:type="dcterms:W3CDTF">2023-08-26T06:34:25Z</dcterms:modified>
</cp:coreProperties>
</file>